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9.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0.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4.xml" ContentType="application/vnd.openxmlformats-officedocument.presentationml.tags+xml"/>
  <Override PartName="/ppt/notesSlides/notesSlide36.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46.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63.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085" r:id="rId2"/>
    <p:sldMasterId id="2147484252" r:id="rId3"/>
    <p:sldMasterId id="2147484264" r:id="rId4"/>
    <p:sldMasterId id="2147484270" r:id="rId5"/>
    <p:sldMasterId id="2147484282" r:id="rId6"/>
    <p:sldMasterId id="2147484284" r:id="rId7"/>
    <p:sldMasterId id="2147484296" r:id="rId8"/>
    <p:sldMasterId id="2147484302" r:id="rId9"/>
    <p:sldMasterId id="2147484312" r:id="rId10"/>
    <p:sldMasterId id="2147484336" r:id="rId11"/>
  </p:sldMasterIdLst>
  <p:notesMasterIdLst>
    <p:notesMasterId r:id="rId198"/>
  </p:notesMasterIdLst>
  <p:handoutMasterIdLst>
    <p:handoutMasterId r:id="rId199"/>
  </p:handoutMasterIdLst>
  <p:sldIdLst>
    <p:sldId id="281" r:id="rId12"/>
    <p:sldId id="275" r:id="rId13"/>
    <p:sldId id="2619" r:id="rId14"/>
    <p:sldId id="410" r:id="rId15"/>
    <p:sldId id="2620" r:id="rId16"/>
    <p:sldId id="2618" r:id="rId17"/>
    <p:sldId id="363" r:id="rId18"/>
    <p:sldId id="681" r:id="rId19"/>
    <p:sldId id="682" r:id="rId20"/>
    <p:sldId id="685" r:id="rId21"/>
    <p:sldId id="686" r:id="rId22"/>
    <p:sldId id="1200" r:id="rId23"/>
    <p:sldId id="687" r:id="rId24"/>
    <p:sldId id="688" r:id="rId25"/>
    <p:sldId id="689" r:id="rId26"/>
    <p:sldId id="1201" r:id="rId27"/>
    <p:sldId id="691" r:id="rId28"/>
    <p:sldId id="2622" r:id="rId29"/>
    <p:sldId id="693" r:id="rId30"/>
    <p:sldId id="694" r:id="rId31"/>
    <p:sldId id="2623" r:id="rId32"/>
    <p:sldId id="696" r:id="rId33"/>
    <p:sldId id="703" r:id="rId34"/>
    <p:sldId id="705" r:id="rId35"/>
    <p:sldId id="1202" r:id="rId36"/>
    <p:sldId id="706" r:id="rId37"/>
    <p:sldId id="707" r:id="rId38"/>
    <p:sldId id="2697" r:id="rId39"/>
    <p:sldId id="2698" r:id="rId40"/>
    <p:sldId id="2699" r:id="rId41"/>
    <p:sldId id="2700" r:id="rId42"/>
    <p:sldId id="709" r:id="rId43"/>
    <p:sldId id="710" r:id="rId44"/>
    <p:sldId id="711" r:id="rId45"/>
    <p:sldId id="713" r:id="rId46"/>
    <p:sldId id="2626" r:id="rId47"/>
    <p:sldId id="2627" r:id="rId48"/>
    <p:sldId id="1203" r:id="rId49"/>
    <p:sldId id="1208" r:id="rId50"/>
    <p:sldId id="1207" r:id="rId51"/>
    <p:sldId id="1209" r:id="rId52"/>
    <p:sldId id="1211" r:id="rId53"/>
    <p:sldId id="1210" r:id="rId54"/>
    <p:sldId id="1212" r:id="rId55"/>
    <p:sldId id="717" r:id="rId56"/>
    <p:sldId id="1016" r:id="rId57"/>
    <p:sldId id="718" r:id="rId58"/>
    <p:sldId id="1213" r:id="rId59"/>
    <p:sldId id="1214" r:id="rId60"/>
    <p:sldId id="719" r:id="rId61"/>
    <p:sldId id="2630" r:id="rId62"/>
    <p:sldId id="2631" r:id="rId63"/>
    <p:sldId id="724" r:id="rId64"/>
    <p:sldId id="725" r:id="rId65"/>
    <p:sldId id="726" r:id="rId66"/>
    <p:sldId id="727" r:id="rId67"/>
    <p:sldId id="729" r:id="rId68"/>
    <p:sldId id="728" r:id="rId69"/>
    <p:sldId id="723" r:id="rId70"/>
    <p:sldId id="730" r:id="rId71"/>
    <p:sldId id="731" r:id="rId72"/>
    <p:sldId id="732" r:id="rId73"/>
    <p:sldId id="733" r:id="rId74"/>
    <p:sldId id="734" r:id="rId75"/>
    <p:sldId id="735" r:id="rId76"/>
    <p:sldId id="1215" r:id="rId77"/>
    <p:sldId id="736" r:id="rId78"/>
    <p:sldId id="737" r:id="rId79"/>
    <p:sldId id="738" r:id="rId80"/>
    <p:sldId id="739" r:id="rId81"/>
    <p:sldId id="740" r:id="rId82"/>
    <p:sldId id="741" r:id="rId83"/>
    <p:sldId id="742" r:id="rId84"/>
    <p:sldId id="743" r:id="rId85"/>
    <p:sldId id="744" r:id="rId86"/>
    <p:sldId id="2632" r:id="rId87"/>
    <p:sldId id="2634" r:id="rId88"/>
    <p:sldId id="752" r:id="rId89"/>
    <p:sldId id="753" r:id="rId90"/>
    <p:sldId id="754" r:id="rId91"/>
    <p:sldId id="924" r:id="rId92"/>
    <p:sldId id="755" r:id="rId93"/>
    <p:sldId id="925" r:id="rId94"/>
    <p:sldId id="926" r:id="rId95"/>
    <p:sldId id="928" r:id="rId96"/>
    <p:sldId id="929" r:id="rId97"/>
    <p:sldId id="930" r:id="rId98"/>
    <p:sldId id="932" r:id="rId99"/>
    <p:sldId id="942" r:id="rId100"/>
    <p:sldId id="944" r:id="rId101"/>
    <p:sldId id="943" r:id="rId102"/>
    <p:sldId id="945" r:id="rId103"/>
    <p:sldId id="946" r:id="rId104"/>
    <p:sldId id="947" r:id="rId105"/>
    <p:sldId id="949" r:id="rId106"/>
    <p:sldId id="948" r:id="rId107"/>
    <p:sldId id="950" r:id="rId108"/>
    <p:sldId id="952" r:id="rId109"/>
    <p:sldId id="955" r:id="rId110"/>
    <p:sldId id="953" r:id="rId111"/>
    <p:sldId id="1217" r:id="rId112"/>
    <p:sldId id="961" r:id="rId113"/>
    <p:sldId id="2693" r:id="rId114"/>
    <p:sldId id="956" r:id="rId115"/>
    <p:sldId id="957" r:id="rId116"/>
    <p:sldId id="958" r:id="rId117"/>
    <p:sldId id="959" r:id="rId118"/>
    <p:sldId id="954" r:id="rId119"/>
    <p:sldId id="965" r:id="rId120"/>
    <p:sldId id="966" r:id="rId121"/>
    <p:sldId id="967" r:id="rId122"/>
    <p:sldId id="968" r:id="rId123"/>
    <p:sldId id="969" r:id="rId124"/>
    <p:sldId id="2639" r:id="rId125"/>
    <p:sldId id="2658" r:id="rId126"/>
    <p:sldId id="2659" r:id="rId127"/>
    <p:sldId id="2096" r:id="rId128"/>
    <p:sldId id="2696" r:id="rId129"/>
    <p:sldId id="971" r:id="rId130"/>
    <p:sldId id="972" r:id="rId131"/>
    <p:sldId id="973" r:id="rId132"/>
    <p:sldId id="976" r:id="rId133"/>
    <p:sldId id="933" r:id="rId134"/>
    <p:sldId id="934" r:id="rId135"/>
    <p:sldId id="935" r:id="rId136"/>
    <p:sldId id="936" r:id="rId137"/>
    <p:sldId id="937" r:id="rId138"/>
    <p:sldId id="938" r:id="rId139"/>
    <p:sldId id="939" r:id="rId140"/>
    <p:sldId id="940" r:id="rId141"/>
    <p:sldId id="941" r:id="rId142"/>
    <p:sldId id="2642" r:id="rId143"/>
    <p:sldId id="2660" r:id="rId144"/>
    <p:sldId id="2661" r:id="rId145"/>
    <p:sldId id="982" r:id="rId146"/>
    <p:sldId id="980" r:id="rId147"/>
    <p:sldId id="2643" r:id="rId148"/>
    <p:sldId id="2644" r:id="rId149"/>
    <p:sldId id="2645" r:id="rId150"/>
    <p:sldId id="2646" r:id="rId151"/>
    <p:sldId id="2648" r:id="rId152"/>
    <p:sldId id="981" r:id="rId153"/>
    <p:sldId id="2649" r:id="rId154"/>
    <p:sldId id="2650" r:id="rId155"/>
    <p:sldId id="2651" r:id="rId156"/>
    <p:sldId id="2652" r:id="rId157"/>
    <p:sldId id="985" r:id="rId158"/>
    <p:sldId id="983" r:id="rId159"/>
    <p:sldId id="984" r:id="rId160"/>
    <p:sldId id="990" r:id="rId161"/>
    <p:sldId id="991" r:id="rId162"/>
    <p:sldId id="992" r:id="rId163"/>
    <p:sldId id="993" r:id="rId164"/>
    <p:sldId id="2662" r:id="rId165"/>
    <p:sldId id="2663" r:id="rId166"/>
    <p:sldId id="997" r:id="rId167"/>
    <p:sldId id="996" r:id="rId168"/>
    <p:sldId id="998" r:id="rId169"/>
    <p:sldId id="2654" r:id="rId170"/>
    <p:sldId id="999" r:id="rId171"/>
    <p:sldId id="1000" r:id="rId172"/>
    <p:sldId id="2664" r:id="rId173"/>
    <p:sldId id="2665" r:id="rId174"/>
    <p:sldId id="2668" r:id="rId175"/>
    <p:sldId id="1006" r:id="rId176"/>
    <p:sldId id="2694" r:id="rId177"/>
    <p:sldId id="2669" r:id="rId178"/>
    <p:sldId id="2682" r:id="rId179"/>
    <p:sldId id="1007" r:id="rId180"/>
    <p:sldId id="2674" r:id="rId181"/>
    <p:sldId id="2675" r:id="rId182"/>
    <p:sldId id="2676" r:id="rId183"/>
    <p:sldId id="2677" r:id="rId184"/>
    <p:sldId id="2678" r:id="rId185"/>
    <p:sldId id="2687" r:id="rId186"/>
    <p:sldId id="1008" r:id="rId187"/>
    <p:sldId id="2680" r:id="rId188"/>
    <p:sldId id="1011" r:id="rId189"/>
    <p:sldId id="1012" r:id="rId190"/>
    <p:sldId id="2681" r:id="rId191"/>
    <p:sldId id="2666" r:id="rId192"/>
    <p:sldId id="1013" r:id="rId193"/>
    <p:sldId id="1014" r:id="rId194"/>
    <p:sldId id="296" r:id="rId195"/>
    <p:sldId id="328" r:id="rId196"/>
    <p:sldId id="2688" r:id="rId19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6A37"/>
    <a:srgbClr val="8A512A"/>
    <a:srgbClr val="BB0003"/>
    <a:srgbClr val="920101"/>
    <a:srgbClr val="B70002"/>
    <a:srgbClr val="E20002"/>
    <a:srgbClr val="860003"/>
    <a:srgbClr val="750102"/>
    <a:srgbClr val="B00000"/>
    <a:srgbClr val="85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2" autoAdjust="0"/>
    <p:restoredTop sz="96256" autoAdjust="0"/>
  </p:normalViewPr>
  <p:slideViewPr>
    <p:cSldViewPr snapToGrid="0">
      <p:cViewPr varScale="1">
        <p:scale>
          <a:sx n="66" d="100"/>
          <a:sy n="66" d="100"/>
        </p:scale>
        <p:origin x="-57"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196" Type="http://schemas.openxmlformats.org/officeDocument/2006/relationships/slide" Target="slides/slide185.xml"/><Relationship Id="rId200" Type="http://schemas.openxmlformats.org/officeDocument/2006/relationships/presProps" Target="presProps.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144" Type="http://schemas.openxmlformats.org/officeDocument/2006/relationships/slide" Target="slides/slide133.xml"/><Relationship Id="rId149" Type="http://schemas.openxmlformats.org/officeDocument/2006/relationships/slide" Target="slides/slide138.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60" Type="http://schemas.openxmlformats.org/officeDocument/2006/relationships/slide" Target="slides/slide149.xml"/><Relationship Id="rId165" Type="http://schemas.openxmlformats.org/officeDocument/2006/relationships/slide" Target="slides/slide154.xml"/><Relationship Id="rId181" Type="http://schemas.openxmlformats.org/officeDocument/2006/relationships/slide" Target="slides/slide170.xml"/><Relationship Id="rId186" Type="http://schemas.openxmlformats.org/officeDocument/2006/relationships/slide" Target="slides/slide175.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slide" Target="slides/slide123.xml"/><Relationship Id="rId139" Type="http://schemas.openxmlformats.org/officeDocument/2006/relationships/slide" Target="slides/slide128.xml"/><Relationship Id="rId80" Type="http://schemas.openxmlformats.org/officeDocument/2006/relationships/slide" Target="slides/slide69.xml"/><Relationship Id="rId85" Type="http://schemas.openxmlformats.org/officeDocument/2006/relationships/slide" Target="slides/slide74.xml"/><Relationship Id="rId150" Type="http://schemas.openxmlformats.org/officeDocument/2006/relationships/slide" Target="slides/slide139.xml"/><Relationship Id="rId155" Type="http://schemas.openxmlformats.org/officeDocument/2006/relationships/slide" Target="slides/slide144.xml"/><Relationship Id="rId171" Type="http://schemas.openxmlformats.org/officeDocument/2006/relationships/slide" Target="slides/slide160.xml"/><Relationship Id="rId176" Type="http://schemas.openxmlformats.org/officeDocument/2006/relationships/slide" Target="slides/slide165.xml"/><Relationship Id="rId192" Type="http://schemas.openxmlformats.org/officeDocument/2006/relationships/slide" Target="slides/slide181.xml"/><Relationship Id="rId197" Type="http://schemas.openxmlformats.org/officeDocument/2006/relationships/slide" Target="slides/slide186.xml"/><Relationship Id="rId201" Type="http://schemas.openxmlformats.org/officeDocument/2006/relationships/viewProps" Target="viewProps.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slide" Target="slides/slide150.xml"/><Relationship Id="rId166" Type="http://schemas.openxmlformats.org/officeDocument/2006/relationships/slide" Target="slides/slide155.xml"/><Relationship Id="rId182" Type="http://schemas.openxmlformats.org/officeDocument/2006/relationships/slide" Target="slides/slide171.xml"/><Relationship Id="rId187" Type="http://schemas.openxmlformats.org/officeDocument/2006/relationships/slide" Target="slides/slide17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notesMaster" Target="notesMasters/notesMaster1.xml"/><Relationship Id="rId172" Type="http://schemas.openxmlformats.org/officeDocument/2006/relationships/slide" Target="slides/slide161.xml"/><Relationship Id="rId193" Type="http://schemas.openxmlformats.org/officeDocument/2006/relationships/slide" Target="slides/slide182.xml"/><Relationship Id="rId202" Type="http://schemas.openxmlformats.org/officeDocument/2006/relationships/theme" Target="theme/theme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190" Type="http://schemas.openxmlformats.org/officeDocument/2006/relationships/slide" Target="slides/slide179.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BEB89A76-6D14-463E-B9E7-9D3A3DB75AE5}"/>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zh-CN" altLang="en-US"/>
          </a:p>
        </p:txBody>
      </p:sp>
      <p:sp>
        <p:nvSpPr>
          <p:cNvPr id="3" name="日期占位符 2">
            <a:extLst>
              <a:ext uri="{FF2B5EF4-FFF2-40B4-BE49-F238E27FC236}">
                <a16:creationId xmlns="" xmlns:a16="http://schemas.microsoft.com/office/drawing/2014/main" id="{985C45F7-A165-49A4-ADE8-403786818C32}"/>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5C5D52CB-3D97-4B5C-8C55-78CBB1256557}" type="datetime1">
              <a:rPr lang="zh-CN" altLang="en-US"/>
              <a:pPr>
                <a:defRPr/>
              </a:pPr>
              <a:t>2022/3/8</a:t>
            </a:fld>
            <a:endParaRPr lang="zh-CN" altLang="en-US"/>
          </a:p>
        </p:txBody>
      </p:sp>
      <p:sp>
        <p:nvSpPr>
          <p:cNvPr id="4" name="页脚占位符 3">
            <a:extLst>
              <a:ext uri="{FF2B5EF4-FFF2-40B4-BE49-F238E27FC236}">
                <a16:creationId xmlns="" xmlns:a16="http://schemas.microsoft.com/office/drawing/2014/main" id="{3F7C7AC7-F53F-4238-AD6D-9B7CF84408A2}"/>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solidFill>
                  <a:srgbClr val="898989"/>
                </a:solidFill>
              </a:defRPr>
            </a:lvl1pPr>
          </a:lstStyle>
          <a:p>
            <a:pPr>
              <a:defRPr/>
            </a:pPr>
            <a:endParaRPr lang="zh-CN" altLang="en-US"/>
          </a:p>
        </p:txBody>
      </p:sp>
      <p:sp>
        <p:nvSpPr>
          <p:cNvPr id="5" name="灯片编号占位符 4">
            <a:extLst>
              <a:ext uri="{FF2B5EF4-FFF2-40B4-BE49-F238E27FC236}">
                <a16:creationId xmlns="" xmlns:a16="http://schemas.microsoft.com/office/drawing/2014/main" id="{EF00FDEC-83D8-4282-A6ED-C5998EEEA845}"/>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solidFill>
                  <a:srgbClr val="898989"/>
                </a:solidFill>
              </a:defRPr>
            </a:lvl1pPr>
          </a:lstStyle>
          <a:p>
            <a:fld id="{2085DDFF-27AE-4E7A-8FD5-C6686A7C90D0}"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BB37B603-5F5B-4763-842F-191EBEBB047C}"/>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等线" panose="02010600030101010101" pitchFamily="2" charset="-122"/>
                <a:ea typeface="等线" panose="02010600030101010101" pitchFamily="2" charset="-122"/>
              </a:defRPr>
            </a:lvl1pPr>
          </a:lstStyle>
          <a:p>
            <a:pPr>
              <a:defRPr/>
            </a:pPr>
            <a:endParaRPr lang="zh-CN" altLang="en-US"/>
          </a:p>
        </p:txBody>
      </p:sp>
      <p:sp>
        <p:nvSpPr>
          <p:cNvPr id="3" name="日期占位符 2">
            <a:extLst>
              <a:ext uri="{FF2B5EF4-FFF2-40B4-BE49-F238E27FC236}">
                <a16:creationId xmlns="" xmlns:a16="http://schemas.microsoft.com/office/drawing/2014/main" id="{D1C584AF-FCD0-441F-8039-E4E247042656}"/>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等线" panose="02010600030101010101" pitchFamily="2" charset="-122"/>
                <a:ea typeface="等线" panose="02010600030101010101" pitchFamily="2" charset="-122"/>
              </a:defRPr>
            </a:lvl1pPr>
          </a:lstStyle>
          <a:p>
            <a:pPr>
              <a:defRPr/>
            </a:pPr>
            <a:fld id="{DD9B72BB-69F4-40A0-90C0-7B2E5261600D}" type="datetime1">
              <a:rPr lang="zh-CN" altLang="en-US"/>
              <a:pPr>
                <a:defRPr/>
              </a:pPr>
              <a:t>2022/3/8</a:t>
            </a:fld>
            <a:endParaRPr lang="zh-CN" altLang="en-US"/>
          </a:p>
        </p:txBody>
      </p:sp>
      <p:sp>
        <p:nvSpPr>
          <p:cNvPr id="4" name="幻灯片图像占位符 3">
            <a:extLst>
              <a:ext uri="{FF2B5EF4-FFF2-40B4-BE49-F238E27FC236}">
                <a16:creationId xmlns="" xmlns:a16="http://schemas.microsoft.com/office/drawing/2014/main" id="{A0C66D81-8049-4473-9C82-3F44C20DC2D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9221" name="备注占位符 4">
            <a:extLst>
              <a:ext uri="{FF2B5EF4-FFF2-40B4-BE49-F238E27FC236}">
                <a16:creationId xmlns="" xmlns:a16="http://schemas.microsoft.com/office/drawing/2014/main" id="{1E676065-2880-44FF-81FC-8A4D5BDDF306}"/>
              </a:ext>
            </a:extLst>
          </p:cNvPr>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 xmlns:a16="http://schemas.microsoft.com/office/drawing/2014/main" id="{7B5B172F-3D7F-47F4-80DA-AD46B2E6F901}"/>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等线" panose="02010600030101010101" pitchFamily="2" charset="-122"/>
                <a:ea typeface="等线" panose="02010600030101010101" pitchFamily="2" charset="-122"/>
              </a:defRPr>
            </a:lvl1pPr>
          </a:lstStyle>
          <a:p>
            <a:pPr>
              <a:defRPr/>
            </a:pPr>
            <a:endParaRPr lang="zh-CN" altLang="en-US"/>
          </a:p>
        </p:txBody>
      </p:sp>
      <p:sp>
        <p:nvSpPr>
          <p:cNvPr id="7" name="灯片编号占位符 6">
            <a:extLst>
              <a:ext uri="{FF2B5EF4-FFF2-40B4-BE49-F238E27FC236}">
                <a16:creationId xmlns="" xmlns:a16="http://schemas.microsoft.com/office/drawing/2014/main" id="{AFA01CF2-F18C-4EAC-91CA-115BEB5F7FC9}"/>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等线" panose="02010600030101010101" pitchFamily="2" charset="-122"/>
                <a:ea typeface="等线" panose="02010600030101010101" pitchFamily="2" charset="-122"/>
              </a:defRPr>
            </a:lvl1pPr>
          </a:lstStyle>
          <a:p>
            <a:fld id="{C1E1CE6B-32F7-40F5-87F4-74A41E17F9C4}" type="slidenum">
              <a:rPr lang="zh-CN" altLang="en-US"/>
              <a:pPr/>
              <a:t>‹#›</a:t>
            </a:fld>
            <a:endParaRPr lang="zh-CN" altLang="en-US"/>
          </a:p>
        </p:txBody>
      </p:sp>
    </p:spTree>
    <p:extLst>
      <p:ext uri="{BB962C8B-B14F-4D97-AF65-F5344CB8AC3E}">
        <p14:creationId xmlns:p14="http://schemas.microsoft.com/office/powerpoint/2010/main" val="40103999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8649C4-DF96-4AB7-8EFA-C60B664AC0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4189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 xmlns:a16="http://schemas.microsoft.com/office/drawing/2014/main" id="{BF336683-F946-484D-AC15-AC03D82F81F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6979" name="备注占位符 2">
            <a:extLst>
              <a:ext uri="{FF2B5EF4-FFF2-40B4-BE49-F238E27FC236}">
                <a16:creationId xmlns="" xmlns:a16="http://schemas.microsoft.com/office/drawing/2014/main" id="{61D38803-54DC-471B-BEDF-F5843ADE5D38}"/>
              </a:ext>
            </a:extLst>
          </p:cNvPr>
          <p:cNvSpPr>
            <a:spLocks noGrp="1" noChangeArrowheads="1"/>
          </p:cNvSpPr>
          <p:nvPr>
            <p:ph type="body" idx="4294967295"/>
          </p:nvPr>
        </p:nvSpPr>
        <p:spPr/>
        <p:txBody>
          <a:bodyPr/>
          <a:lstStyle/>
          <a:p>
            <a:endParaRPr lang="zh-CN" altLang="en-US"/>
          </a:p>
        </p:txBody>
      </p:sp>
      <p:sp>
        <p:nvSpPr>
          <p:cNvPr id="126980" name="灯片编号占位符 3">
            <a:extLst>
              <a:ext uri="{FF2B5EF4-FFF2-40B4-BE49-F238E27FC236}">
                <a16:creationId xmlns="" xmlns:a16="http://schemas.microsoft.com/office/drawing/2014/main" id="{977AE3D5-8070-4641-A70E-71A141EC3B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4C91EBB-B402-47ED-B523-25FBEDC3EC37}" type="slidenum">
              <a:rPr lang="zh-CN" altLang="en-US">
                <a:latin typeface="等线" panose="02010600030101010101" pitchFamily="2" charset="-122"/>
                <a:ea typeface="等线" panose="02010600030101010101" pitchFamily="2" charset="-122"/>
              </a:rPr>
              <a:pPr/>
              <a:t>98</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a:extLst>
              <a:ext uri="{FF2B5EF4-FFF2-40B4-BE49-F238E27FC236}">
                <a16:creationId xmlns="" xmlns:a16="http://schemas.microsoft.com/office/drawing/2014/main" id="{02F963BD-720E-4969-AD11-0BDD58355E21}"/>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9027" name="备注占位符 2">
            <a:extLst>
              <a:ext uri="{FF2B5EF4-FFF2-40B4-BE49-F238E27FC236}">
                <a16:creationId xmlns="" xmlns:a16="http://schemas.microsoft.com/office/drawing/2014/main" id="{2D041E27-9A94-4EF2-8F4B-E4389A29C54E}"/>
              </a:ext>
            </a:extLst>
          </p:cNvPr>
          <p:cNvSpPr>
            <a:spLocks noGrp="1" noChangeArrowheads="1"/>
          </p:cNvSpPr>
          <p:nvPr>
            <p:ph type="body" idx="4294967295"/>
          </p:nvPr>
        </p:nvSpPr>
        <p:spPr/>
        <p:txBody>
          <a:bodyPr/>
          <a:lstStyle/>
          <a:p>
            <a:endParaRPr lang="zh-CN" altLang="en-US"/>
          </a:p>
        </p:txBody>
      </p:sp>
      <p:sp>
        <p:nvSpPr>
          <p:cNvPr id="129028" name="灯片编号占位符 3">
            <a:extLst>
              <a:ext uri="{FF2B5EF4-FFF2-40B4-BE49-F238E27FC236}">
                <a16:creationId xmlns="" xmlns:a16="http://schemas.microsoft.com/office/drawing/2014/main" id="{906D44EE-7D9D-480E-A85B-7DE0AF31A0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93E99E6-62F1-4BE6-89DD-EA722F50CAC5}" type="slidenum">
              <a:rPr lang="zh-CN" altLang="en-US">
                <a:latin typeface="等线" panose="02010600030101010101" pitchFamily="2" charset="-122"/>
                <a:ea typeface="等线" panose="02010600030101010101" pitchFamily="2" charset="-122"/>
              </a:rPr>
              <a:pPr/>
              <a:t>99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a:extLst>
              <a:ext uri="{FF2B5EF4-FFF2-40B4-BE49-F238E27FC236}">
                <a16:creationId xmlns="" xmlns:a16="http://schemas.microsoft.com/office/drawing/2014/main" id="{7337406E-69D8-49C6-8072-53B86AAE2CB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1075" name="备注占位符 2">
            <a:extLst>
              <a:ext uri="{FF2B5EF4-FFF2-40B4-BE49-F238E27FC236}">
                <a16:creationId xmlns="" xmlns:a16="http://schemas.microsoft.com/office/drawing/2014/main" id="{8537ED22-8D2C-40B4-803A-B0321FA71E8F}"/>
              </a:ext>
            </a:extLst>
          </p:cNvPr>
          <p:cNvSpPr>
            <a:spLocks noGrp="1" noChangeArrowheads="1"/>
          </p:cNvSpPr>
          <p:nvPr>
            <p:ph type="body" idx="4294967295"/>
          </p:nvPr>
        </p:nvSpPr>
        <p:spPr/>
        <p:txBody>
          <a:bodyPr/>
          <a:lstStyle/>
          <a:p>
            <a:endParaRPr lang="zh-CN" altLang="en-US"/>
          </a:p>
        </p:txBody>
      </p:sp>
      <p:sp>
        <p:nvSpPr>
          <p:cNvPr id="131076" name="灯片编号占位符 3">
            <a:extLst>
              <a:ext uri="{FF2B5EF4-FFF2-40B4-BE49-F238E27FC236}">
                <a16:creationId xmlns="" xmlns:a16="http://schemas.microsoft.com/office/drawing/2014/main" id="{E2432C20-5F4C-4151-A2FE-A6D1A883B2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7ECC70E-60FF-4C5D-8DBC-E4ED10014745}" type="slidenum">
              <a:rPr lang="zh-CN" altLang="en-US">
                <a:latin typeface="等线" panose="02010600030101010101" pitchFamily="2" charset="-122"/>
                <a:ea typeface="等线" panose="02010600030101010101" pitchFamily="2" charset="-122"/>
              </a:rPr>
              <a:pPr/>
              <a:t>100</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a:extLst>
              <a:ext uri="{FF2B5EF4-FFF2-40B4-BE49-F238E27FC236}">
                <a16:creationId xmlns="" xmlns:a16="http://schemas.microsoft.com/office/drawing/2014/main" id="{41B5E0C4-9FF0-41D4-BDB6-C987720A9B22}"/>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a:extLst>
              <a:ext uri="{FF2B5EF4-FFF2-40B4-BE49-F238E27FC236}">
                <a16:creationId xmlns="" xmlns:a16="http://schemas.microsoft.com/office/drawing/2014/main" id="{9601DD10-1817-47A7-BFCC-A64C459EB2C7}"/>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24" name="灯片编号占位符 3">
            <a:extLst>
              <a:ext uri="{FF2B5EF4-FFF2-40B4-BE49-F238E27FC236}">
                <a16:creationId xmlns="" xmlns:a16="http://schemas.microsoft.com/office/drawing/2014/main" id="{9D4F82FC-A4BB-404F-9643-9C05F6FE2CB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ECA2AEE-7CE9-49E8-84BB-DD062AEEF13E}" type="slidenum">
              <a:rPr lang="zh-CN" altLang="en-US">
                <a:solidFill>
                  <a:srgbClr val="000000"/>
                </a:solidFill>
                <a:latin typeface="等线" panose="02010600030101010101" pitchFamily="2" charset="-122"/>
                <a:ea typeface="等线" panose="02010600030101010101" pitchFamily="2" charset="-122"/>
              </a:rPr>
              <a:pPr/>
              <a:t>101</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a:extLst>
              <a:ext uri="{FF2B5EF4-FFF2-40B4-BE49-F238E27FC236}">
                <a16:creationId xmlns="" xmlns:a16="http://schemas.microsoft.com/office/drawing/2014/main" id="{6EAFBFC9-C5E0-458E-AD3F-BC061AEB096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5171" name="备注占位符 2">
            <a:extLst>
              <a:ext uri="{FF2B5EF4-FFF2-40B4-BE49-F238E27FC236}">
                <a16:creationId xmlns="" xmlns:a16="http://schemas.microsoft.com/office/drawing/2014/main" id="{0B7A1972-DFB6-4497-8119-BFEBBCB2C4F5}"/>
              </a:ext>
            </a:extLst>
          </p:cNvPr>
          <p:cNvSpPr>
            <a:spLocks noGrp="1" noChangeArrowheads="1"/>
          </p:cNvSpPr>
          <p:nvPr>
            <p:ph type="body" idx="4294967295"/>
          </p:nvPr>
        </p:nvSpPr>
        <p:spPr/>
        <p:txBody>
          <a:bodyPr/>
          <a:lstStyle/>
          <a:p>
            <a:endParaRPr lang="zh-CN" altLang="en-US"/>
          </a:p>
        </p:txBody>
      </p:sp>
      <p:sp>
        <p:nvSpPr>
          <p:cNvPr id="135172" name="灯片编号占位符 3">
            <a:extLst>
              <a:ext uri="{FF2B5EF4-FFF2-40B4-BE49-F238E27FC236}">
                <a16:creationId xmlns="" xmlns:a16="http://schemas.microsoft.com/office/drawing/2014/main" id="{F70187A3-B598-44ED-9705-BF16E8272F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B9FDCBB4-8E86-4537-97BE-BBC6D98BAE63}" type="slidenum">
              <a:rPr lang="zh-CN" altLang="en-US">
                <a:latin typeface="等线" panose="02010600030101010101" pitchFamily="2" charset="-122"/>
                <a:ea typeface="等线" panose="02010600030101010101" pitchFamily="2" charset="-122"/>
              </a:rPr>
              <a:pPr/>
              <a:t>102</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a:extLst>
              <a:ext uri="{FF2B5EF4-FFF2-40B4-BE49-F238E27FC236}">
                <a16:creationId xmlns="" xmlns:a16="http://schemas.microsoft.com/office/drawing/2014/main" id="{6EAFBFC9-C5E0-458E-AD3F-BC061AEB096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5171" name="备注占位符 2">
            <a:extLst>
              <a:ext uri="{FF2B5EF4-FFF2-40B4-BE49-F238E27FC236}">
                <a16:creationId xmlns="" xmlns:a16="http://schemas.microsoft.com/office/drawing/2014/main" id="{0B7A1972-DFB6-4497-8119-BFEBBCB2C4F5}"/>
              </a:ext>
            </a:extLst>
          </p:cNvPr>
          <p:cNvSpPr>
            <a:spLocks noGrp="1" noChangeArrowheads="1"/>
          </p:cNvSpPr>
          <p:nvPr>
            <p:ph type="body" idx="4294967295"/>
          </p:nvPr>
        </p:nvSpPr>
        <p:spPr/>
        <p:txBody>
          <a:bodyPr/>
          <a:lstStyle/>
          <a:p>
            <a:endParaRPr lang="zh-CN" altLang="en-US"/>
          </a:p>
        </p:txBody>
      </p:sp>
      <p:sp>
        <p:nvSpPr>
          <p:cNvPr id="135172" name="灯片编号占位符 3">
            <a:extLst>
              <a:ext uri="{FF2B5EF4-FFF2-40B4-BE49-F238E27FC236}">
                <a16:creationId xmlns="" xmlns:a16="http://schemas.microsoft.com/office/drawing/2014/main" id="{F70187A3-B598-44ED-9705-BF16E8272F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FDCBB4-8E86-4537-97BE-BBC6D98BAE63}"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64128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a:extLst>
              <a:ext uri="{FF2B5EF4-FFF2-40B4-BE49-F238E27FC236}">
                <a16:creationId xmlns="" xmlns:a16="http://schemas.microsoft.com/office/drawing/2014/main" id="{F61E9F4B-3C0C-41FA-97C4-D119D2A125D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7219" name="备注占位符 2">
            <a:extLst>
              <a:ext uri="{FF2B5EF4-FFF2-40B4-BE49-F238E27FC236}">
                <a16:creationId xmlns="" xmlns:a16="http://schemas.microsoft.com/office/drawing/2014/main" id="{47722BA1-D186-4466-8017-9E182EB47288}"/>
              </a:ext>
            </a:extLst>
          </p:cNvPr>
          <p:cNvSpPr>
            <a:spLocks noGrp="1" noChangeArrowheads="1"/>
          </p:cNvSpPr>
          <p:nvPr>
            <p:ph type="body" idx="4294967295"/>
          </p:nvPr>
        </p:nvSpPr>
        <p:spPr/>
        <p:txBody>
          <a:bodyPr/>
          <a:lstStyle/>
          <a:p>
            <a:endParaRPr lang="zh-CN" altLang="en-US"/>
          </a:p>
        </p:txBody>
      </p:sp>
      <p:sp>
        <p:nvSpPr>
          <p:cNvPr id="137220" name="灯片编号占位符 3">
            <a:extLst>
              <a:ext uri="{FF2B5EF4-FFF2-40B4-BE49-F238E27FC236}">
                <a16:creationId xmlns="" xmlns:a16="http://schemas.microsoft.com/office/drawing/2014/main" id="{D8EBFA77-6284-4FB9-8833-0C807E47B9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49D45EE-26AB-4E39-889E-05EC552EE8E6}" type="slidenum">
              <a:rPr lang="zh-CN" altLang="en-US">
                <a:latin typeface="等线" panose="02010600030101010101" pitchFamily="2" charset="-122"/>
                <a:ea typeface="等线" panose="02010600030101010101" pitchFamily="2" charset="-122"/>
              </a:rPr>
              <a:pPr/>
              <a:t>104</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a:extLst>
              <a:ext uri="{FF2B5EF4-FFF2-40B4-BE49-F238E27FC236}">
                <a16:creationId xmlns="" xmlns:a16="http://schemas.microsoft.com/office/drawing/2014/main" id="{097AB904-047B-4115-B670-A213B6F15DC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9267" name="备注占位符 2">
            <a:extLst>
              <a:ext uri="{FF2B5EF4-FFF2-40B4-BE49-F238E27FC236}">
                <a16:creationId xmlns="" xmlns:a16="http://schemas.microsoft.com/office/drawing/2014/main" id="{C32C885A-E609-40C0-AB53-D1B7B1E44384}"/>
              </a:ext>
            </a:extLst>
          </p:cNvPr>
          <p:cNvSpPr>
            <a:spLocks noGrp="1" noChangeArrowheads="1"/>
          </p:cNvSpPr>
          <p:nvPr>
            <p:ph type="body" idx="4294967295"/>
          </p:nvPr>
        </p:nvSpPr>
        <p:spPr/>
        <p:txBody>
          <a:bodyPr/>
          <a:lstStyle/>
          <a:p>
            <a:endParaRPr lang="zh-CN" altLang="en-US"/>
          </a:p>
        </p:txBody>
      </p:sp>
      <p:sp>
        <p:nvSpPr>
          <p:cNvPr id="139268" name="灯片编号占位符 3">
            <a:extLst>
              <a:ext uri="{FF2B5EF4-FFF2-40B4-BE49-F238E27FC236}">
                <a16:creationId xmlns="" xmlns:a16="http://schemas.microsoft.com/office/drawing/2014/main" id="{7FBC9590-0BB7-419A-A165-2228D1EB6B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B207CAB3-9470-4FDD-BE45-E3D860636432}" type="slidenum">
              <a:rPr lang="zh-CN" altLang="en-US">
                <a:latin typeface="等线" panose="02010600030101010101" pitchFamily="2" charset="-122"/>
                <a:ea typeface="等线" panose="02010600030101010101" pitchFamily="2" charset="-122"/>
              </a:rPr>
              <a:pPr/>
              <a:t>105</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a:extLst>
              <a:ext uri="{FF2B5EF4-FFF2-40B4-BE49-F238E27FC236}">
                <a16:creationId xmlns="" xmlns:a16="http://schemas.microsoft.com/office/drawing/2014/main" id="{1336AC8E-9956-4136-ADC8-E55D670CE08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1315" name="备注占位符 2">
            <a:extLst>
              <a:ext uri="{FF2B5EF4-FFF2-40B4-BE49-F238E27FC236}">
                <a16:creationId xmlns="" xmlns:a16="http://schemas.microsoft.com/office/drawing/2014/main" id="{C70D55DE-8F2D-459E-AB99-A945B7567193}"/>
              </a:ext>
            </a:extLst>
          </p:cNvPr>
          <p:cNvSpPr>
            <a:spLocks noGrp="1" noChangeArrowheads="1"/>
          </p:cNvSpPr>
          <p:nvPr>
            <p:ph type="body" idx="4294967295"/>
          </p:nvPr>
        </p:nvSpPr>
        <p:spPr/>
        <p:txBody>
          <a:bodyPr/>
          <a:lstStyle/>
          <a:p>
            <a:endParaRPr lang="zh-CN" altLang="en-US"/>
          </a:p>
        </p:txBody>
      </p:sp>
      <p:sp>
        <p:nvSpPr>
          <p:cNvPr id="141316" name="灯片编号占位符 3">
            <a:extLst>
              <a:ext uri="{FF2B5EF4-FFF2-40B4-BE49-F238E27FC236}">
                <a16:creationId xmlns="" xmlns:a16="http://schemas.microsoft.com/office/drawing/2014/main" id="{4C1E2C97-7E3C-4DAB-9926-F7C0FFED02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D602E72-489C-4B8C-9169-EEFA9F28851C}" type="slidenum">
              <a:rPr lang="zh-CN" altLang="en-US">
                <a:latin typeface="等线" panose="02010600030101010101" pitchFamily="2" charset="-122"/>
                <a:ea typeface="等线" panose="02010600030101010101" pitchFamily="2" charset="-122"/>
              </a:rPr>
              <a:pPr/>
              <a:t>106</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a:extLst>
              <a:ext uri="{FF2B5EF4-FFF2-40B4-BE49-F238E27FC236}">
                <a16:creationId xmlns="" xmlns:a16="http://schemas.microsoft.com/office/drawing/2014/main" id="{C1EE8258-5C69-457B-9A53-67C5CCD8643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3363" name="备注占位符 2">
            <a:extLst>
              <a:ext uri="{FF2B5EF4-FFF2-40B4-BE49-F238E27FC236}">
                <a16:creationId xmlns="" xmlns:a16="http://schemas.microsoft.com/office/drawing/2014/main" id="{0B69F3E0-2315-40D6-868A-13B0645BE8D0}"/>
              </a:ext>
            </a:extLst>
          </p:cNvPr>
          <p:cNvSpPr>
            <a:spLocks noGrp="1" noChangeArrowheads="1"/>
          </p:cNvSpPr>
          <p:nvPr>
            <p:ph type="body" idx="4294967295"/>
          </p:nvPr>
        </p:nvSpPr>
        <p:spPr/>
        <p:txBody>
          <a:bodyPr/>
          <a:lstStyle/>
          <a:p>
            <a:endParaRPr lang="zh-CN" altLang="en-US"/>
          </a:p>
        </p:txBody>
      </p:sp>
      <p:sp>
        <p:nvSpPr>
          <p:cNvPr id="143364" name="灯片编号占位符 3">
            <a:extLst>
              <a:ext uri="{FF2B5EF4-FFF2-40B4-BE49-F238E27FC236}">
                <a16:creationId xmlns="" xmlns:a16="http://schemas.microsoft.com/office/drawing/2014/main" id="{0AF3FD65-E5BB-4F95-B93B-CD2D13152F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A4AAD43-C2FD-4387-94EC-8C7D57A23BF7}" type="slidenum">
              <a:rPr lang="zh-CN" altLang="en-US">
                <a:latin typeface="等线" panose="02010600030101010101" pitchFamily="2" charset="-122"/>
                <a:ea typeface="等线" panose="02010600030101010101" pitchFamily="2" charset="-122"/>
              </a:rPr>
              <a:pPr/>
              <a:t>107</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10091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a:extLst>
              <a:ext uri="{FF2B5EF4-FFF2-40B4-BE49-F238E27FC236}">
                <a16:creationId xmlns="" xmlns:a16="http://schemas.microsoft.com/office/drawing/2014/main" id="{9C75034F-3B4A-48F4-857A-B316EA7CEE3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5411" name="备注占位符 2">
            <a:extLst>
              <a:ext uri="{FF2B5EF4-FFF2-40B4-BE49-F238E27FC236}">
                <a16:creationId xmlns="" xmlns:a16="http://schemas.microsoft.com/office/drawing/2014/main" id="{CA44F49E-1D4A-4677-A006-E97BC1B6934A}"/>
              </a:ext>
            </a:extLst>
          </p:cNvPr>
          <p:cNvSpPr>
            <a:spLocks noGrp="1" noChangeArrowheads="1"/>
          </p:cNvSpPr>
          <p:nvPr>
            <p:ph type="body" idx="4294967295"/>
          </p:nvPr>
        </p:nvSpPr>
        <p:spPr/>
        <p:txBody>
          <a:bodyPr/>
          <a:lstStyle/>
          <a:p>
            <a:endParaRPr lang="zh-CN" altLang="en-US"/>
          </a:p>
        </p:txBody>
      </p:sp>
      <p:sp>
        <p:nvSpPr>
          <p:cNvPr id="145412" name="灯片编号占位符 3">
            <a:extLst>
              <a:ext uri="{FF2B5EF4-FFF2-40B4-BE49-F238E27FC236}">
                <a16:creationId xmlns="" xmlns:a16="http://schemas.microsoft.com/office/drawing/2014/main" id="{3F7E0540-2DDA-48AE-80FD-C40D75FBC8A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63C414ED-0821-4420-AFEE-58426AED8B66}" type="slidenum">
              <a:rPr lang="zh-CN" altLang="en-US">
                <a:latin typeface="等线" panose="02010600030101010101" pitchFamily="2" charset="-122"/>
                <a:ea typeface="等线" panose="02010600030101010101" pitchFamily="2" charset="-122"/>
              </a:rPr>
              <a:pPr/>
              <a:t>108</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a:extLst>
              <a:ext uri="{FF2B5EF4-FFF2-40B4-BE49-F238E27FC236}">
                <a16:creationId xmlns="" xmlns:a16="http://schemas.microsoft.com/office/drawing/2014/main" id="{DA77045A-7912-4099-AC81-1E8E7905F99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9507" name="备注占位符 2">
            <a:extLst>
              <a:ext uri="{FF2B5EF4-FFF2-40B4-BE49-F238E27FC236}">
                <a16:creationId xmlns="" xmlns:a16="http://schemas.microsoft.com/office/drawing/2014/main" id="{B8EE4823-98F4-48DC-90A2-397F227215E7}"/>
              </a:ext>
            </a:extLst>
          </p:cNvPr>
          <p:cNvSpPr>
            <a:spLocks noGrp="1" noChangeArrowheads="1"/>
          </p:cNvSpPr>
          <p:nvPr>
            <p:ph type="body" idx="4294967295"/>
          </p:nvPr>
        </p:nvSpPr>
        <p:spPr/>
        <p:txBody>
          <a:bodyPr/>
          <a:lstStyle/>
          <a:p>
            <a:endParaRPr lang="zh-CN" altLang="en-US"/>
          </a:p>
        </p:txBody>
      </p:sp>
      <p:sp>
        <p:nvSpPr>
          <p:cNvPr id="149508" name="灯片编号占位符 3">
            <a:extLst>
              <a:ext uri="{FF2B5EF4-FFF2-40B4-BE49-F238E27FC236}">
                <a16:creationId xmlns="" xmlns:a16="http://schemas.microsoft.com/office/drawing/2014/main" id="{8B50845B-DB29-4512-BECE-507D416EB1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E5BE5E7-64AE-486F-A81B-7193DC5CF156}" type="slidenum">
              <a:rPr lang="zh-CN" altLang="en-US">
                <a:latin typeface="等线" panose="02010600030101010101" pitchFamily="2" charset="-122"/>
                <a:ea typeface="等线" panose="02010600030101010101" pitchFamily="2" charset="-122"/>
              </a:rPr>
              <a:pPr/>
              <a:t>109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a:extLst>
              <a:ext uri="{FF2B5EF4-FFF2-40B4-BE49-F238E27FC236}">
                <a16:creationId xmlns="" xmlns:a16="http://schemas.microsoft.com/office/drawing/2014/main" id="{291AF98D-B12D-41CF-8961-151868AFC0E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51555" name="备注占位符 2">
            <a:extLst>
              <a:ext uri="{FF2B5EF4-FFF2-40B4-BE49-F238E27FC236}">
                <a16:creationId xmlns="" xmlns:a16="http://schemas.microsoft.com/office/drawing/2014/main" id="{B8C1E484-BE5E-466F-9179-25DF58A87EE0}"/>
              </a:ext>
            </a:extLst>
          </p:cNvPr>
          <p:cNvSpPr>
            <a:spLocks noGrp="1" noChangeArrowheads="1"/>
          </p:cNvSpPr>
          <p:nvPr>
            <p:ph type="body" idx="4294967295"/>
          </p:nvPr>
        </p:nvSpPr>
        <p:spPr/>
        <p:txBody>
          <a:bodyPr/>
          <a:lstStyle/>
          <a:p>
            <a:endParaRPr lang="zh-CN" altLang="en-US"/>
          </a:p>
        </p:txBody>
      </p:sp>
      <p:sp>
        <p:nvSpPr>
          <p:cNvPr id="151556" name="灯片编号占位符 3">
            <a:extLst>
              <a:ext uri="{FF2B5EF4-FFF2-40B4-BE49-F238E27FC236}">
                <a16:creationId xmlns="" xmlns:a16="http://schemas.microsoft.com/office/drawing/2014/main" id="{D96D5829-5359-4A80-B1EC-34B3D85B6C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976E2B8-E617-483B-B8DA-B5D19CC46436}" type="slidenum">
              <a:rPr lang="zh-CN" altLang="en-US">
                <a:latin typeface="等线" panose="02010600030101010101" pitchFamily="2" charset="-122"/>
                <a:ea typeface="等线" panose="02010600030101010101" pitchFamily="2" charset="-122"/>
              </a:rPr>
              <a:pPr/>
              <a:t>110</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a:extLst>
              <a:ext uri="{FF2B5EF4-FFF2-40B4-BE49-F238E27FC236}">
                <a16:creationId xmlns="" xmlns:a16="http://schemas.microsoft.com/office/drawing/2014/main" id="{5E3270BE-1398-47DD-9923-F6E4C9FADC4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53603" name="备注占位符 2">
            <a:extLst>
              <a:ext uri="{FF2B5EF4-FFF2-40B4-BE49-F238E27FC236}">
                <a16:creationId xmlns="" xmlns:a16="http://schemas.microsoft.com/office/drawing/2014/main" id="{B4EE60A3-55C7-4ADE-A981-D47D819806CA}"/>
              </a:ext>
            </a:extLst>
          </p:cNvPr>
          <p:cNvSpPr>
            <a:spLocks noGrp="1" noChangeArrowheads="1"/>
          </p:cNvSpPr>
          <p:nvPr>
            <p:ph type="body" idx="4294967295"/>
          </p:nvPr>
        </p:nvSpPr>
        <p:spPr/>
        <p:txBody>
          <a:bodyPr/>
          <a:lstStyle/>
          <a:p>
            <a:endParaRPr lang="zh-CN" altLang="en-US"/>
          </a:p>
        </p:txBody>
      </p:sp>
      <p:sp>
        <p:nvSpPr>
          <p:cNvPr id="153604" name="灯片编号占位符 3">
            <a:extLst>
              <a:ext uri="{FF2B5EF4-FFF2-40B4-BE49-F238E27FC236}">
                <a16:creationId xmlns="" xmlns:a16="http://schemas.microsoft.com/office/drawing/2014/main" id="{6026658F-6409-49EE-B2E8-6C42EA9C84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DC35399-9D85-47BF-B017-4EC7535E0CCA}" type="slidenum">
              <a:rPr lang="zh-CN" altLang="en-US">
                <a:latin typeface="等线" panose="02010600030101010101" pitchFamily="2" charset="-122"/>
                <a:ea typeface="等线" panose="02010600030101010101" pitchFamily="2" charset="-122"/>
              </a:rPr>
              <a:pPr/>
              <a:t>111</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a:extLst>
              <a:ext uri="{FF2B5EF4-FFF2-40B4-BE49-F238E27FC236}">
                <a16:creationId xmlns="" xmlns:a16="http://schemas.microsoft.com/office/drawing/2014/main" id="{90BEA522-D5F7-4837-8716-4F94CD72E18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55651" name="备注占位符 2">
            <a:extLst>
              <a:ext uri="{FF2B5EF4-FFF2-40B4-BE49-F238E27FC236}">
                <a16:creationId xmlns="" xmlns:a16="http://schemas.microsoft.com/office/drawing/2014/main" id="{DF8E7BB9-F43C-44AA-A371-15E3D4E2A2EC}"/>
              </a:ext>
            </a:extLst>
          </p:cNvPr>
          <p:cNvSpPr>
            <a:spLocks noGrp="1" noChangeArrowheads="1"/>
          </p:cNvSpPr>
          <p:nvPr>
            <p:ph type="body" idx="4294967295"/>
          </p:nvPr>
        </p:nvSpPr>
        <p:spPr/>
        <p:txBody>
          <a:bodyPr/>
          <a:lstStyle/>
          <a:p>
            <a:endParaRPr lang="zh-CN" altLang="en-US"/>
          </a:p>
        </p:txBody>
      </p:sp>
      <p:sp>
        <p:nvSpPr>
          <p:cNvPr id="155652" name="灯片编号占位符 3">
            <a:extLst>
              <a:ext uri="{FF2B5EF4-FFF2-40B4-BE49-F238E27FC236}">
                <a16:creationId xmlns="" xmlns:a16="http://schemas.microsoft.com/office/drawing/2014/main" id="{0FB6B83A-BADB-4114-9FE4-21C4B6DB30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81A76B99-137A-4CE2-B34C-F81F0E86106E}" type="slidenum">
              <a:rPr lang="zh-CN" altLang="en-US">
                <a:latin typeface="等线" panose="02010600030101010101" pitchFamily="2" charset="-122"/>
                <a:ea typeface="等线" panose="02010600030101010101" pitchFamily="2" charset="-122"/>
              </a:rPr>
              <a:pPr/>
              <a:t>112</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a:extLst>
              <a:ext uri="{FF2B5EF4-FFF2-40B4-BE49-F238E27FC236}">
                <a16:creationId xmlns="" xmlns:a16="http://schemas.microsoft.com/office/drawing/2014/main" id="{37483AE4-139D-4535-8B1B-15514EBC004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57699" name="备注占位符 2">
            <a:extLst>
              <a:ext uri="{FF2B5EF4-FFF2-40B4-BE49-F238E27FC236}">
                <a16:creationId xmlns="" xmlns:a16="http://schemas.microsoft.com/office/drawing/2014/main" id="{11AE87A4-2391-445C-9306-6737F32EB8BF}"/>
              </a:ext>
            </a:extLst>
          </p:cNvPr>
          <p:cNvSpPr>
            <a:spLocks noGrp="1" noChangeArrowheads="1"/>
          </p:cNvSpPr>
          <p:nvPr>
            <p:ph type="body" idx="4294967295"/>
          </p:nvPr>
        </p:nvSpPr>
        <p:spPr/>
        <p:txBody>
          <a:bodyPr/>
          <a:lstStyle/>
          <a:p>
            <a:endParaRPr lang="zh-CN" altLang="en-US"/>
          </a:p>
        </p:txBody>
      </p:sp>
      <p:sp>
        <p:nvSpPr>
          <p:cNvPr id="157700" name="灯片编号占位符 3">
            <a:extLst>
              <a:ext uri="{FF2B5EF4-FFF2-40B4-BE49-F238E27FC236}">
                <a16:creationId xmlns="" xmlns:a16="http://schemas.microsoft.com/office/drawing/2014/main" id="{7A4EF434-16F9-43F7-B568-EE6117932B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CB148B2-D486-45C1-BC4B-4F1D285A4BFF}" type="slidenum">
              <a:rPr lang="zh-CN" altLang="en-US">
                <a:latin typeface="等线" panose="02010600030101010101" pitchFamily="2" charset="-122"/>
                <a:ea typeface="等线" panose="02010600030101010101" pitchFamily="2" charset="-122"/>
              </a:rPr>
              <a:pPr/>
              <a:t>113</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a:extLst>
              <a:ext uri="{FF2B5EF4-FFF2-40B4-BE49-F238E27FC236}">
                <a16:creationId xmlns="" xmlns:a16="http://schemas.microsoft.com/office/drawing/2014/main" id="{EA6211D9-6531-4D7B-ABB9-ECB1EC6F17D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62819" name="备注占位符 2">
            <a:extLst>
              <a:ext uri="{FF2B5EF4-FFF2-40B4-BE49-F238E27FC236}">
                <a16:creationId xmlns="" xmlns:a16="http://schemas.microsoft.com/office/drawing/2014/main" id="{8C2F8363-7B84-4A43-8073-2EB842331EB2}"/>
              </a:ext>
            </a:extLst>
          </p:cNvPr>
          <p:cNvSpPr>
            <a:spLocks noGrp="1" noChangeArrowheads="1"/>
          </p:cNvSpPr>
          <p:nvPr>
            <p:ph type="body" idx="4294967295"/>
          </p:nvPr>
        </p:nvSpPr>
        <p:spPr/>
        <p:txBody>
          <a:bodyPr/>
          <a:lstStyle/>
          <a:p>
            <a:endParaRPr lang="zh-CN" altLang="en-US"/>
          </a:p>
        </p:txBody>
      </p:sp>
      <p:sp>
        <p:nvSpPr>
          <p:cNvPr id="162820" name="灯片编号占位符 3">
            <a:extLst>
              <a:ext uri="{FF2B5EF4-FFF2-40B4-BE49-F238E27FC236}">
                <a16:creationId xmlns="" xmlns:a16="http://schemas.microsoft.com/office/drawing/2014/main" id="{6C9036B3-E9AB-43F9-BE86-DA97B964ED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9E0B680-7086-4018-B7AF-EBF4FCA29863}" type="slidenum">
              <a:rPr lang="zh-CN" altLang="en-US">
                <a:latin typeface="等线" panose="02010600030101010101" pitchFamily="2" charset="-122"/>
                <a:ea typeface="等线" panose="02010600030101010101" pitchFamily="2" charset="-122"/>
              </a:rPr>
              <a:pPr/>
              <a:t>119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a:extLst>
              <a:ext uri="{FF2B5EF4-FFF2-40B4-BE49-F238E27FC236}">
                <a16:creationId xmlns="" xmlns:a16="http://schemas.microsoft.com/office/drawing/2014/main" id="{9B029B6A-CDC5-4356-B27F-9B37EBE234A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64867" name="备注占位符 2">
            <a:extLst>
              <a:ext uri="{FF2B5EF4-FFF2-40B4-BE49-F238E27FC236}">
                <a16:creationId xmlns="" xmlns:a16="http://schemas.microsoft.com/office/drawing/2014/main" id="{51C1D1F4-FA51-4328-B797-23D1EFEF3A3E}"/>
              </a:ext>
            </a:extLst>
          </p:cNvPr>
          <p:cNvSpPr>
            <a:spLocks noGrp="1" noChangeArrowheads="1"/>
          </p:cNvSpPr>
          <p:nvPr>
            <p:ph type="body" idx="4294967295"/>
          </p:nvPr>
        </p:nvSpPr>
        <p:spPr/>
        <p:txBody>
          <a:bodyPr/>
          <a:lstStyle/>
          <a:p>
            <a:endParaRPr lang="zh-CN" altLang="en-US"/>
          </a:p>
        </p:txBody>
      </p:sp>
      <p:sp>
        <p:nvSpPr>
          <p:cNvPr id="164868" name="灯片编号占位符 3">
            <a:extLst>
              <a:ext uri="{FF2B5EF4-FFF2-40B4-BE49-F238E27FC236}">
                <a16:creationId xmlns="" xmlns:a16="http://schemas.microsoft.com/office/drawing/2014/main" id="{67F3A420-D8B7-4D4B-9ACD-675D7C37C6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D4EA0B2-7D05-4A1E-B38A-9E45E44CEACA}" type="slidenum">
              <a:rPr lang="zh-CN" altLang="en-US">
                <a:latin typeface="等线" panose="02010600030101010101" pitchFamily="2" charset="-122"/>
                <a:ea typeface="等线" panose="02010600030101010101" pitchFamily="2" charset="-122"/>
              </a:rPr>
              <a:pPr/>
              <a:t>120</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a:extLst>
              <a:ext uri="{FF2B5EF4-FFF2-40B4-BE49-F238E27FC236}">
                <a16:creationId xmlns="" xmlns:a16="http://schemas.microsoft.com/office/drawing/2014/main" id="{F7D594F7-15EA-458A-A738-327032EE1DA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66915" name="备注占位符 2">
            <a:extLst>
              <a:ext uri="{FF2B5EF4-FFF2-40B4-BE49-F238E27FC236}">
                <a16:creationId xmlns="" xmlns:a16="http://schemas.microsoft.com/office/drawing/2014/main" id="{739A06BB-6226-4161-8DC2-A5919BE3B349}"/>
              </a:ext>
            </a:extLst>
          </p:cNvPr>
          <p:cNvSpPr>
            <a:spLocks noGrp="1" noChangeArrowheads="1"/>
          </p:cNvSpPr>
          <p:nvPr>
            <p:ph type="body" idx="4294967295"/>
          </p:nvPr>
        </p:nvSpPr>
        <p:spPr/>
        <p:txBody>
          <a:bodyPr/>
          <a:lstStyle/>
          <a:p>
            <a:endParaRPr lang="zh-CN" altLang="en-US"/>
          </a:p>
        </p:txBody>
      </p:sp>
      <p:sp>
        <p:nvSpPr>
          <p:cNvPr id="166916" name="灯片编号占位符 3">
            <a:extLst>
              <a:ext uri="{FF2B5EF4-FFF2-40B4-BE49-F238E27FC236}">
                <a16:creationId xmlns="" xmlns:a16="http://schemas.microsoft.com/office/drawing/2014/main" id="{351918E3-F64D-4352-91C0-0BA91EE6E2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77C0BFE-E078-4E89-85C2-E2EA6AF26DB6}" type="slidenum">
              <a:rPr lang="zh-CN" altLang="en-US">
                <a:latin typeface="等线" panose="02010600030101010101" pitchFamily="2" charset="-122"/>
                <a:ea typeface="等线" panose="02010600030101010101" pitchFamily="2" charset="-122"/>
              </a:rPr>
              <a:pPr/>
              <a:t>121</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a:extLst>
              <a:ext uri="{FF2B5EF4-FFF2-40B4-BE49-F238E27FC236}">
                <a16:creationId xmlns="" xmlns:a16="http://schemas.microsoft.com/office/drawing/2014/main" id="{8F9E0CFE-0ACE-4299-A059-14FCE87742C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73059" name="备注占位符 2">
            <a:extLst>
              <a:ext uri="{FF2B5EF4-FFF2-40B4-BE49-F238E27FC236}">
                <a16:creationId xmlns="" xmlns:a16="http://schemas.microsoft.com/office/drawing/2014/main" id="{C9CAD09B-D078-47BF-98B0-ED8DCC1EE691}"/>
              </a:ext>
            </a:extLst>
          </p:cNvPr>
          <p:cNvSpPr>
            <a:spLocks noGrp="1" noChangeArrowheads="1"/>
          </p:cNvSpPr>
          <p:nvPr>
            <p:ph type="body" idx="4294967295"/>
          </p:nvPr>
        </p:nvSpPr>
        <p:spPr/>
        <p:txBody>
          <a:bodyPr/>
          <a:lstStyle/>
          <a:p>
            <a:endParaRPr lang="zh-CN" altLang="en-US"/>
          </a:p>
        </p:txBody>
      </p:sp>
      <p:sp>
        <p:nvSpPr>
          <p:cNvPr id="173060" name="灯片编号占位符 3">
            <a:extLst>
              <a:ext uri="{FF2B5EF4-FFF2-40B4-BE49-F238E27FC236}">
                <a16:creationId xmlns="" xmlns:a16="http://schemas.microsoft.com/office/drawing/2014/main" id="{0436ECDA-D648-420D-BB01-7ED5305D3D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861FFAD-5971-4D58-8087-BCA0F33BBEA7}" type="slidenum">
              <a:rPr lang="zh-CN" altLang="en-US">
                <a:latin typeface="等线" panose="02010600030101010101" pitchFamily="2" charset="-122"/>
                <a:ea typeface="等线" panose="02010600030101010101" pitchFamily="2" charset="-122"/>
              </a:rPr>
              <a:pPr/>
              <a:t>122</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457985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18889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a:extLst>
              <a:ext uri="{FF2B5EF4-FFF2-40B4-BE49-F238E27FC236}">
                <a16:creationId xmlns="" xmlns:a16="http://schemas.microsoft.com/office/drawing/2014/main" id="{A792BFA2-07E5-4957-AB6F-3E8D3D2565F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87395" name="备注占位符 2">
            <a:extLst>
              <a:ext uri="{FF2B5EF4-FFF2-40B4-BE49-F238E27FC236}">
                <a16:creationId xmlns="" xmlns:a16="http://schemas.microsoft.com/office/drawing/2014/main" id="{2F2EB330-88C5-4DA9-988F-3C5AC6CF5A7A}"/>
              </a:ext>
            </a:extLst>
          </p:cNvPr>
          <p:cNvSpPr>
            <a:spLocks noGrp="1" noChangeArrowheads="1"/>
          </p:cNvSpPr>
          <p:nvPr>
            <p:ph type="body" idx="4294967295"/>
          </p:nvPr>
        </p:nvSpPr>
        <p:spPr/>
        <p:txBody>
          <a:bodyPr/>
          <a:lstStyle/>
          <a:p>
            <a:endParaRPr lang="zh-CN" altLang="en-US"/>
          </a:p>
        </p:txBody>
      </p:sp>
      <p:sp>
        <p:nvSpPr>
          <p:cNvPr id="187396" name="灯片编号占位符 3">
            <a:extLst>
              <a:ext uri="{FF2B5EF4-FFF2-40B4-BE49-F238E27FC236}">
                <a16:creationId xmlns="" xmlns:a16="http://schemas.microsoft.com/office/drawing/2014/main" id="{01F1EFF1-AAAC-44E0-BEC6-FA913F70E0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872FA64-4C15-4F41-BD5A-5D6DCD561E37}" type="slidenum">
              <a:rPr lang="zh-CN" altLang="en-US">
                <a:latin typeface="等线" panose="02010600030101010101" pitchFamily="2" charset="-122"/>
                <a:ea typeface="等线" panose="02010600030101010101" pitchFamily="2" charset="-122"/>
              </a:rPr>
              <a:pPr/>
              <a:t>135</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a:extLst>
              <a:ext uri="{FF2B5EF4-FFF2-40B4-BE49-F238E27FC236}">
                <a16:creationId xmlns="" xmlns:a16="http://schemas.microsoft.com/office/drawing/2014/main" id="{8AA7D496-6671-4E52-AC13-EDE48E53632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89443" name="备注占位符 2">
            <a:extLst>
              <a:ext uri="{FF2B5EF4-FFF2-40B4-BE49-F238E27FC236}">
                <a16:creationId xmlns="" xmlns:a16="http://schemas.microsoft.com/office/drawing/2014/main" id="{00D5076A-C713-4568-AB2F-3E1153682E6A}"/>
              </a:ext>
            </a:extLst>
          </p:cNvPr>
          <p:cNvSpPr>
            <a:spLocks noGrp="1" noChangeArrowheads="1"/>
          </p:cNvSpPr>
          <p:nvPr>
            <p:ph type="body" idx="4294967295"/>
          </p:nvPr>
        </p:nvSpPr>
        <p:spPr/>
        <p:txBody>
          <a:bodyPr/>
          <a:lstStyle/>
          <a:p>
            <a:endParaRPr lang="zh-CN" altLang="en-US"/>
          </a:p>
        </p:txBody>
      </p:sp>
      <p:sp>
        <p:nvSpPr>
          <p:cNvPr id="189444" name="灯片编号占位符 3">
            <a:extLst>
              <a:ext uri="{FF2B5EF4-FFF2-40B4-BE49-F238E27FC236}">
                <a16:creationId xmlns="" xmlns:a16="http://schemas.microsoft.com/office/drawing/2014/main" id="{770089A6-4BDE-474E-808E-48E6106DCF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460E6CD-21E3-4455-93A4-6FC67EB21093}" type="slidenum">
              <a:rPr lang="zh-CN" altLang="en-US">
                <a:latin typeface="等线" panose="02010600030101010101" pitchFamily="2" charset="-122"/>
                <a:ea typeface="等线" panose="02010600030101010101" pitchFamily="2" charset="-122"/>
              </a:rPr>
              <a:pPr/>
              <a:t>136</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a:extLst>
              <a:ext uri="{FF2B5EF4-FFF2-40B4-BE49-F238E27FC236}">
                <a16:creationId xmlns="" xmlns:a16="http://schemas.microsoft.com/office/drawing/2014/main" id="{2D1B5CA9-9EB5-4C4A-9142-75B7BA335E8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a:extLst>
              <a:ext uri="{FF2B5EF4-FFF2-40B4-BE49-F238E27FC236}">
                <a16:creationId xmlns="" xmlns:a16="http://schemas.microsoft.com/office/drawing/2014/main" id="{2EAD509E-62A9-4195-859C-E0001E25DF2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1492" name="灯片编号占位符 3">
            <a:extLst>
              <a:ext uri="{FF2B5EF4-FFF2-40B4-BE49-F238E27FC236}">
                <a16:creationId xmlns="" xmlns:a16="http://schemas.microsoft.com/office/drawing/2014/main" id="{023E0B88-5375-4C9B-967B-0718F35895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A879018F-00D1-4581-98D2-F4BB88E9D64F}" type="slidenum">
              <a:rPr lang="zh-CN" altLang="en-US">
                <a:solidFill>
                  <a:srgbClr val="000000"/>
                </a:solidFill>
                <a:latin typeface="等线" panose="02010600030101010101" pitchFamily="2" charset="-122"/>
                <a:ea typeface="等线" panose="02010600030101010101" pitchFamily="2" charset="-122"/>
              </a:rPr>
              <a:pPr/>
              <a:t>137</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a:extLst>
              <a:ext uri="{FF2B5EF4-FFF2-40B4-BE49-F238E27FC236}">
                <a16:creationId xmlns="" xmlns:a16="http://schemas.microsoft.com/office/drawing/2014/main" id="{6FF9A5A7-A62B-46B2-8372-5491448F62A5}"/>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a:extLst>
              <a:ext uri="{FF2B5EF4-FFF2-40B4-BE49-F238E27FC236}">
                <a16:creationId xmlns="" xmlns:a16="http://schemas.microsoft.com/office/drawing/2014/main" id="{3BF0B999-41FF-4FD3-B9FD-BE73390A535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3540" name="灯片编号占位符 3">
            <a:extLst>
              <a:ext uri="{FF2B5EF4-FFF2-40B4-BE49-F238E27FC236}">
                <a16:creationId xmlns="" xmlns:a16="http://schemas.microsoft.com/office/drawing/2014/main" id="{087554F2-B4D7-467A-AB35-E40E7D9107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869DE2AB-A54B-4BA2-A469-1CC7B222ADC2}" type="slidenum">
              <a:rPr lang="zh-CN" altLang="en-US">
                <a:solidFill>
                  <a:srgbClr val="000000"/>
                </a:solidFill>
                <a:latin typeface="等线" panose="02010600030101010101" pitchFamily="2" charset="-122"/>
                <a:ea typeface="等线" panose="02010600030101010101" pitchFamily="2" charset="-122"/>
              </a:rPr>
              <a:pPr/>
              <a:t>138</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a:extLst>
              <a:ext uri="{FF2B5EF4-FFF2-40B4-BE49-F238E27FC236}">
                <a16:creationId xmlns="" xmlns:a16="http://schemas.microsoft.com/office/drawing/2014/main" id="{B782780F-8926-43AF-B062-6AA1EBF169D0}"/>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a:extLst>
              <a:ext uri="{FF2B5EF4-FFF2-40B4-BE49-F238E27FC236}">
                <a16:creationId xmlns="" xmlns:a16="http://schemas.microsoft.com/office/drawing/2014/main" id="{E0161E19-D233-4C0C-A3FC-A3F23DCB9AE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588" name="灯片编号占位符 3">
            <a:extLst>
              <a:ext uri="{FF2B5EF4-FFF2-40B4-BE49-F238E27FC236}">
                <a16:creationId xmlns="" xmlns:a16="http://schemas.microsoft.com/office/drawing/2014/main" id="{D56366A5-BFB6-445F-B60B-E93880BB94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5F0142E-EE15-4FCC-BAD4-F849A8D16874}" type="slidenum">
              <a:rPr lang="zh-CN" altLang="en-US">
                <a:solidFill>
                  <a:srgbClr val="000000"/>
                </a:solidFill>
                <a:latin typeface="等线" panose="02010600030101010101" pitchFamily="2" charset="-122"/>
                <a:ea typeface="等线" panose="02010600030101010101" pitchFamily="2" charset="-122"/>
              </a:rPr>
              <a:pPr/>
              <a:t>139</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a:extLst>
              <a:ext uri="{FF2B5EF4-FFF2-40B4-BE49-F238E27FC236}">
                <a16:creationId xmlns="" xmlns:a16="http://schemas.microsoft.com/office/drawing/2014/main" id="{CBA32995-1E7E-41FC-93F4-60A71B9AD339}"/>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备注占位符 2">
            <a:extLst>
              <a:ext uri="{FF2B5EF4-FFF2-40B4-BE49-F238E27FC236}">
                <a16:creationId xmlns="" xmlns:a16="http://schemas.microsoft.com/office/drawing/2014/main" id="{980D3BDD-22C3-43A5-B6FC-1376C27855F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7636" name="灯片编号占位符 3">
            <a:extLst>
              <a:ext uri="{FF2B5EF4-FFF2-40B4-BE49-F238E27FC236}">
                <a16:creationId xmlns="" xmlns:a16="http://schemas.microsoft.com/office/drawing/2014/main" id="{6498DE23-D33B-4916-8D2F-32995D073D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0646DD5-DAFA-473E-B69D-BFA9A38B8625}" type="slidenum">
              <a:rPr lang="zh-CN" altLang="en-US">
                <a:solidFill>
                  <a:srgbClr val="000000"/>
                </a:solidFill>
                <a:latin typeface="等线" panose="02010600030101010101" pitchFamily="2" charset="-122"/>
                <a:ea typeface="等线" panose="02010600030101010101" pitchFamily="2" charset="-122"/>
              </a:rPr>
              <a:pPr/>
              <a:t>140</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a:extLst>
              <a:ext uri="{FF2B5EF4-FFF2-40B4-BE49-F238E27FC236}">
                <a16:creationId xmlns="" xmlns:a16="http://schemas.microsoft.com/office/drawing/2014/main" id="{E7E68FE4-3359-46F5-BED2-C06019EDFD20}"/>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备注占位符 2">
            <a:extLst>
              <a:ext uri="{FF2B5EF4-FFF2-40B4-BE49-F238E27FC236}">
                <a16:creationId xmlns="" xmlns:a16="http://schemas.microsoft.com/office/drawing/2014/main" id="{E129D848-F9AE-417C-A547-A03659958BE8}"/>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0708" name="灯片编号占位符 3">
            <a:extLst>
              <a:ext uri="{FF2B5EF4-FFF2-40B4-BE49-F238E27FC236}">
                <a16:creationId xmlns="" xmlns:a16="http://schemas.microsoft.com/office/drawing/2014/main" id="{BEAC4174-BBAF-4DA5-866F-8DC3402345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6FE3E021-7933-4EF6-8BFC-4B265194420F}" type="slidenum">
              <a:rPr lang="zh-CN" altLang="en-US">
                <a:solidFill>
                  <a:srgbClr val="000000"/>
                </a:solidFill>
                <a:latin typeface="等线" panose="02010600030101010101" pitchFamily="2" charset="-122"/>
                <a:ea typeface="等线" panose="02010600030101010101" pitchFamily="2" charset="-122"/>
              </a:rPr>
              <a:pPr/>
              <a:t>141</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a:extLst>
              <a:ext uri="{FF2B5EF4-FFF2-40B4-BE49-F238E27FC236}">
                <a16:creationId xmlns="" xmlns:a16="http://schemas.microsoft.com/office/drawing/2014/main" id="{43626B7F-2CBA-4401-B7B1-34AB03CF786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02755" name="备注占位符 2">
            <a:extLst>
              <a:ext uri="{FF2B5EF4-FFF2-40B4-BE49-F238E27FC236}">
                <a16:creationId xmlns="" xmlns:a16="http://schemas.microsoft.com/office/drawing/2014/main" id="{EAA03C78-2907-4171-AD2C-2A275CABC3EA}"/>
              </a:ext>
            </a:extLst>
          </p:cNvPr>
          <p:cNvSpPr>
            <a:spLocks noGrp="1" noChangeArrowheads="1"/>
          </p:cNvSpPr>
          <p:nvPr>
            <p:ph type="body" idx="4294967295"/>
          </p:nvPr>
        </p:nvSpPr>
        <p:spPr/>
        <p:txBody>
          <a:bodyPr/>
          <a:lstStyle/>
          <a:p>
            <a:endParaRPr lang="zh-CN" altLang="en-US"/>
          </a:p>
        </p:txBody>
      </p:sp>
      <p:sp>
        <p:nvSpPr>
          <p:cNvPr id="202756" name="灯片编号占位符 3">
            <a:extLst>
              <a:ext uri="{FF2B5EF4-FFF2-40B4-BE49-F238E27FC236}">
                <a16:creationId xmlns="" xmlns:a16="http://schemas.microsoft.com/office/drawing/2014/main" id="{57A1D59C-9506-4192-A52D-EBED1DC8CB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E1A80EF-125B-490A-8991-BA00B4D69058}" type="slidenum">
              <a:rPr lang="zh-CN" altLang="en-US">
                <a:latin typeface="等线" panose="02010600030101010101" pitchFamily="2" charset="-122"/>
                <a:ea typeface="等线" panose="02010600030101010101" pitchFamily="2" charset="-122"/>
              </a:rPr>
              <a:pPr/>
              <a:t>142</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a:extLst>
              <a:ext uri="{FF2B5EF4-FFF2-40B4-BE49-F238E27FC236}">
                <a16:creationId xmlns="" xmlns:a16="http://schemas.microsoft.com/office/drawing/2014/main" id="{A20118B9-F965-45EB-BF2C-F0B4B2946E17}"/>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备注占位符 2">
            <a:extLst>
              <a:ext uri="{FF2B5EF4-FFF2-40B4-BE49-F238E27FC236}">
                <a16:creationId xmlns="" xmlns:a16="http://schemas.microsoft.com/office/drawing/2014/main" id="{49EF0F01-01A2-461A-BFD9-271745EE7C7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04" name="灯片编号占位符 3">
            <a:extLst>
              <a:ext uri="{FF2B5EF4-FFF2-40B4-BE49-F238E27FC236}">
                <a16:creationId xmlns="" xmlns:a16="http://schemas.microsoft.com/office/drawing/2014/main" id="{6D61E621-3754-4C51-B296-348516ABB6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332BD94-D003-4359-9A1E-2B21B7E867B4}" type="slidenum">
              <a:rPr lang="zh-CN" altLang="en-US">
                <a:solidFill>
                  <a:srgbClr val="000000"/>
                </a:solidFill>
                <a:latin typeface="等线" panose="02010600030101010101" pitchFamily="2" charset="-122"/>
                <a:ea typeface="等线" panose="02010600030101010101" pitchFamily="2" charset="-122"/>
              </a:rPr>
              <a:pPr/>
              <a:t>143</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08512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a:extLst>
              <a:ext uri="{FF2B5EF4-FFF2-40B4-BE49-F238E27FC236}">
                <a16:creationId xmlns="" xmlns:a16="http://schemas.microsoft.com/office/drawing/2014/main" id="{52D73089-91D5-4FF7-8D07-BFBC0AFE0CD7}"/>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备注占位符 2">
            <a:extLst>
              <a:ext uri="{FF2B5EF4-FFF2-40B4-BE49-F238E27FC236}">
                <a16:creationId xmlns="" xmlns:a16="http://schemas.microsoft.com/office/drawing/2014/main" id="{46913697-CCC2-4750-AE30-9BF2265F39F0}"/>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852" name="灯片编号占位符 3">
            <a:extLst>
              <a:ext uri="{FF2B5EF4-FFF2-40B4-BE49-F238E27FC236}">
                <a16:creationId xmlns="" xmlns:a16="http://schemas.microsoft.com/office/drawing/2014/main" id="{0BEA0D9F-BA05-4B54-A007-E9AB1929AC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8090DC25-DE33-4247-AC41-D10E516F8717}" type="slidenum">
              <a:rPr lang="zh-CN" altLang="en-US">
                <a:solidFill>
                  <a:srgbClr val="000000"/>
                </a:solidFill>
                <a:latin typeface="等线" panose="02010600030101010101" pitchFamily="2" charset="-122"/>
                <a:ea typeface="等线" panose="02010600030101010101" pitchFamily="2" charset="-122"/>
              </a:rPr>
              <a:pPr/>
              <a:t>144</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a:extLst>
              <a:ext uri="{FF2B5EF4-FFF2-40B4-BE49-F238E27FC236}">
                <a16:creationId xmlns="" xmlns:a16="http://schemas.microsoft.com/office/drawing/2014/main" id="{68377313-DFA6-4230-AC81-CBAEC2CC96E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备注占位符 2">
            <a:extLst>
              <a:ext uri="{FF2B5EF4-FFF2-40B4-BE49-F238E27FC236}">
                <a16:creationId xmlns="" xmlns:a16="http://schemas.microsoft.com/office/drawing/2014/main" id="{3FE8A3EE-391C-4BD9-B8F9-D76EF2745B07}"/>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900" name="灯片编号占位符 3">
            <a:extLst>
              <a:ext uri="{FF2B5EF4-FFF2-40B4-BE49-F238E27FC236}">
                <a16:creationId xmlns="" xmlns:a16="http://schemas.microsoft.com/office/drawing/2014/main" id="{B7750B41-C246-4896-AE48-119F955A91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35E62CC7-1384-4CD0-B780-1BFDFAC50973}" type="slidenum">
              <a:rPr lang="zh-CN" altLang="en-US">
                <a:solidFill>
                  <a:srgbClr val="000000"/>
                </a:solidFill>
                <a:latin typeface="等线" panose="02010600030101010101" pitchFamily="2" charset="-122"/>
                <a:ea typeface="等线" panose="02010600030101010101" pitchFamily="2" charset="-122"/>
              </a:rPr>
              <a:pPr/>
              <a:t>145</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a:extLst>
              <a:ext uri="{FF2B5EF4-FFF2-40B4-BE49-F238E27FC236}">
                <a16:creationId xmlns="" xmlns:a16="http://schemas.microsoft.com/office/drawing/2014/main" id="{99AF4D6E-B6E9-4259-B61B-BAEAE39AE6AB}"/>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备注占位符 2">
            <a:extLst>
              <a:ext uri="{FF2B5EF4-FFF2-40B4-BE49-F238E27FC236}">
                <a16:creationId xmlns="" xmlns:a16="http://schemas.microsoft.com/office/drawing/2014/main" id="{E48A2B7E-D29C-4737-A0FC-522CA7C2B6BE}"/>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48" name="灯片编号占位符 3">
            <a:extLst>
              <a:ext uri="{FF2B5EF4-FFF2-40B4-BE49-F238E27FC236}">
                <a16:creationId xmlns="" xmlns:a16="http://schemas.microsoft.com/office/drawing/2014/main" id="{7683FC9E-75CF-4D02-8C82-F25DAA5BB7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27DE3F3C-5FFD-4894-B499-E17C0AF1EE09}" type="slidenum">
              <a:rPr lang="zh-CN" altLang="en-US">
                <a:solidFill>
                  <a:srgbClr val="000000"/>
                </a:solidFill>
                <a:latin typeface="等线" panose="02010600030101010101" pitchFamily="2" charset="-122"/>
                <a:ea typeface="等线" panose="02010600030101010101" pitchFamily="2" charset="-122"/>
              </a:rPr>
              <a:pPr/>
              <a:t>146</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a:extLst>
              <a:ext uri="{FF2B5EF4-FFF2-40B4-BE49-F238E27FC236}">
                <a16:creationId xmlns="" xmlns:a16="http://schemas.microsoft.com/office/drawing/2014/main" id="{A9FA86C7-5FA5-437C-9CA5-EAB40601266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15043" name="备注占位符 2">
            <a:extLst>
              <a:ext uri="{FF2B5EF4-FFF2-40B4-BE49-F238E27FC236}">
                <a16:creationId xmlns="" xmlns:a16="http://schemas.microsoft.com/office/drawing/2014/main" id="{E938229B-B829-4E5B-A61E-E340094908E7}"/>
              </a:ext>
            </a:extLst>
          </p:cNvPr>
          <p:cNvSpPr>
            <a:spLocks noGrp="1" noChangeArrowheads="1"/>
          </p:cNvSpPr>
          <p:nvPr>
            <p:ph type="body" idx="4294967295"/>
          </p:nvPr>
        </p:nvSpPr>
        <p:spPr/>
        <p:txBody>
          <a:bodyPr/>
          <a:lstStyle/>
          <a:p>
            <a:endParaRPr lang="zh-CN" altLang="en-US"/>
          </a:p>
        </p:txBody>
      </p:sp>
      <p:sp>
        <p:nvSpPr>
          <p:cNvPr id="215044" name="灯片编号占位符 3">
            <a:extLst>
              <a:ext uri="{FF2B5EF4-FFF2-40B4-BE49-F238E27FC236}">
                <a16:creationId xmlns="" xmlns:a16="http://schemas.microsoft.com/office/drawing/2014/main" id="{9AEE4167-E63E-4AFC-BFF7-2570CCA92A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4008AAE-128F-4A54-B554-B26ABE266305}" type="slidenum">
              <a:rPr lang="zh-CN" altLang="en-US">
                <a:latin typeface="等线" panose="02010600030101010101" pitchFamily="2" charset="-122"/>
                <a:ea typeface="等线" panose="02010600030101010101" pitchFamily="2" charset="-122"/>
              </a:rPr>
              <a:pPr/>
              <a:t>147</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a:extLst>
              <a:ext uri="{FF2B5EF4-FFF2-40B4-BE49-F238E27FC236}">
                <a16:creationId xmlns="" xmlns:a16="http://schemas.microsoft.com/office/drawing/2014/main" id="{D4A0B9C3-43EC-4BC7-A657-9D3DEE9D539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12995" name="备注占位符 2">
            <a:extLst>
              <a:ext uri="{FF2B5EF4-FFF2-40B4-BE49-F238E27FC236}">
                <a16:creationId xmlns="" xmlns:a16="http://schemas.microsoft.com/office/drawing/2014/main" id="{197ADB9F-B718-4E1A-8C40-17CC49582032}"/>
              </a:ext>
            </a:extLst>
          </p:cNvPr>
          <p:cNvSpPr>
            <a:spLocks noGrp="1" noChangeArrowheads="1"/>
          </p:cNvSpPr>
          <p:nvPr>
            <p:ph type="body" idx="4294967295"/>
          </p:nvPr>
        </p:nvSpPr>
        <p:spPr/>
        <p:txBody>
          <a:bodyPr/>
          <a:lstStyle/>
          <a:p>
            <a:endParaRPr lang="zh-CN" altLang="en-US"/>
          </a:p>
        </p:txBody>
      </p:sp>
      <p:sp>
        <p:nvSpPr>
          <p:cNvPr id="212996" name="灯片编号占位符 3">
            <a:extLst>
              <a:ext uri="{FF2B5EF4-FFF2-40B4-BE49-F238E27FC236}">
                <a16:creationId xmlns="" xmlns:a16="http://schemas.microsoft.com/office/drawing/2014/main" id="{292521D3-2391-4341-B608-200E5BFAF8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38717E28-66B0-4890-88F6-881A2B9D8B2F}" type="slidenum">
              <a:rPr lang="zh-CN" altLang="en-US">
                <a:latin typeface="等线" panose="02010600030101010101" pitchFamily="2" charset="-122"/>
                <a:ea typeface="等线" panose="02010600030101010101" pitchFamily="2" charset="-122"/>
              </a:rPr>
              <a:pPr/>
              <a:t>148</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a:extLst>
              <a:ext uri="{FF2B5EF4-FFF2-40B4-BE49-F238E27FC236}">
                <a16:creationId xmlns="" xmlns:a16="http://schemas.microsoft.com/office/drawing/2014/main" id="{81FDE22B-3864-431C-811B-F12D76681B81}"/>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17091" name="备注占位符 2">
            <a:extLst>
              <a:ext uri="{FF2B5EF4-FFF2-40B4-BE49-F238E27FC236}">
                <a16:creationId xmlns="" xmlns:a16="http://schemas.microsoft.com/office/drawing/2014/main" id="{24EF7FD3-C83A-4B3A-B7C3-D9FC7D5BA3F2}"/>
              </a:ext>
            </a:extLst>
          </p:cNvPr>
          <p:cNvSpPr>
            <a:spLocks noGrp="1" noChangeArrowheads="1"/>
          </p:cNvSpPr>
          <p:nvPr>
            <p:ph type="body" idx="4294967295"/>
          </p:nvPr>
        </p:nvSpPr>
        <p:spPr/>
        <p:txBody>
          <a:bodyPr/>
          <a:lstStyle/>
          <a:p>
            <a:endParaRPr lang="zh-CN" altLang="en-US"/>
          </a:p>
        </p:txBody>
      </p:sp>
      <p:sp>
        <p:nvSpPr>
          <p:cNvPr id="217092" name="灯片编号占位符 3">
            <a:extLst>
              <a:ext uri="{FF2B5EF4-FFF2-40B4-BE49-F238E27FC236}">
                <a16:creationId xmlns="" xmlns:a16="http://schemas.microsoft.com/office/drawing/2014/main" id="{BA12A696-9EA3-43C0-95BD-7D136C32B3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77B52204-90F6-4619-AA96-5CAA538D57F5}" type="slidenum">
              <a:rPr lang="zh-CN" altLang="en-US">
                <a:latin typeface="等线" panose="02010600030101010101" pitchFamily="2" charset="-122"/>
                <a:ea typeface="等线" panose="02010600030101010101" pitchFamily="2" charset="-122"/>
              </a:rPr>
              <a:pPr/>
              <a:t>149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a:extLst>
              <a:ext uri="{FF2B5EF4-FFF2-40B4-BE49-F238E27FC236}">
                <a16:creationId xmlns="" xmlns:a16="http://schemas.microsoft.com/office/drawing/2014/main" id="{201B3CA5-5C20-4920-9588-2BE3328E1C1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21187" name="备注占位符 2">
            <a:extLst>
              <a:ext uri="{FF2B5EF4-FFF2-40B4-BE49-F238E27FC236}">
                <a16:creationId xmlns="" xmlns:a16="http://schemas.microsoft.com/office/drawing/2014/main" id="{11B539D2-5492-45D1-A7B9-E15B6EF3DF10}"/>
              </a:ext>
            </a:extLst>
          </p:cNvPr>
          <p:cNvSpPr>
            <a:spLocks noGrp="1" noChangeArrowheads="1"/>
          </p:cNvSpPr>
          <p:nvPr>
            <p:ph type="body" idx="4294967295"/>
          </p:nvPr>
        </p:nvSpPr>
        <p:spPr/>
        <p:txBody>
          <a:bodyPr/>
          <a:lstStyle/>
          <a:p>
            <a:endParaRPr lang="zh-CN" altLang="en-US"/>
          </a:p>
        </p:txBody>
      </p:sp>
      <p:sp>
        <p:nvSpPr>
          <p:cNvPr id="221188" name="灯片编号占位符 3">
            <a:extLst>
              <a:ext uri="{FF2B5EF4-FFF2-40B4-BE49-F238E27FC236}">
                <a16:creationId xmlns="" xmlns:a16="http://schemas.microsoft.com/office/drawing/2014/main" id="{41763291-41B9-48FD-8F4A-794A26F765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CC0E3D4-5CF1-4E68-A80B-EFBC634FD3F5}" type="slidenum">
              <a:rPr lang="zh-CN" altLang="en-US">
                <a:latin typeface="等线" panose="02010600030101010101" pitchFamily="2" charset="-122"/>
                <a:ea typeface="等线" panose="02010600030101010101" pitchFamily="2" charset="-122"/>
              </a:rPr>
              <a:pPr/>
              <a:t>150</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a:extLst>
              <a:ext uri="{FF2B5EF4-FFF2-40B4-BE49-F238E27FC236}">
                <a16:creationId xmlns="" xmlns:a16="http://schemas.microsoft.com/office/drawing/2014/main" id="{0667CC33-E937-4A6F-BC5C-8786B9FDCFA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23235" name="备注占位符 2">
            <a:extLst>
              <a:ext uri="{FF2B5EF4-FFF2-40B4-BE49-F238E27FC236}">
                <a16:creationId xmlns="" xmlns:a16="http://schemas.microsoft.com/office/drawing/2014/main" id="{12036CD5-1963-456C-ADB4-4956F32936FB}"/>
              </a:ext>
            </a:extLst>
          </p:cNvPr>
          <p:cNvSpPr>
            <a:spLocks noGrp="1" noChangeArrowheads="1"/>
          </p:cNvSpPr>
          <p:nvPr>
            <p:ph type="body" idx="4294967295"/>
          </p:nvPr>
        </p:nvSpPr>
        <p:spPr/>
        <p:txBody>
          <a:bodyPr/>
          <a:lstStyle/>
          <a:p>
            <a:endParaRPr lang="zh-CN" altLang="en-US"/>
          </a:p>
        </p:txBody>
      </p:sp>
      <p:sp>
        <p:nvSpPr>
          <p:cNvPr id="223236" name="灯片编号占位符 3">
            <a:extLst>
              <a:ext uri="{FF2B5EF4-FFF2-40B4-BE49-F238E27FC236}">
                <a16:creationId xmlns="" xmlns:a16="http://schemas.microsoft.com/office/drawing/2014/main" id="{F35F720C-7B27-4FE6-8E19-BD7FD9F6F3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6B9CEFEC-92EA-4569-B64B-B23B5666A698}" type="slidenum">
              <a:rPr lang="zh-CN" altLang="en-US">
                <a:latin typeface="等线" panose="02010600030101010101" pitchFamily="2" charset="-122"/>
                <a:ea typeface="等线" panose="02010600030101010101" pitchFamily="2" charset="-122"/>
              </a:rPr>
              <a:pPr/>
              <a:t>151</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a:extLst>
              <a:ext uri="{FF2B5EF4-FFF2-40B4-BE49-F238E27FC236}">
                <a16:creationId xmlns="" xmlns:a16="http://schemas.microsoft.com/office/drawing/2014/main" id="{C160AE4E-FB1A-4389-9096-014DD5D4B67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25283" name="备注占位符 2">
            <a:extLst>
              <a:ext uri="{FF2B5EF4-FFF2-40B4-BE49-F238E27FC236}">
                <a16:creationId xmlns="" xmlns:a16="http://schemas.microsoft.com/office/drawing/2014/main" id="{2EA252EB-FC3E-40A9-8520-FB48D80990D2}"/>
              </a:ext>
            </a:extLst>
          </p:cNvPr>
          <p:cNvSpPr>
            <a:spLocks noGrp="1" noChangeArrowheads="1"/>
          </p:cNvSpPr>
          <p:nvPr>
            <p:ph type="body" idx="4294967295"/>
          </p:nvPr>
        </p:nvSpPr>
        <p:spPr/>
        <p:txBody>
          <a:bodyPr/>
          <a:lstStyle/>
          <a:p>
            <a:endParaRPr lang="zh-CN" altLang="en-US"/>
          </a:p>
        </p:txBody>
      </p:sp>
      <p:sp>
        <p:nvSpPr>
          <p:cNvPr id="225284" name="灯片编号占位符 3">
            <a:extLst>
              <a:ext uri="{FF2B5EF4-FFF2-40B4-BE49-F238E27FC236}">
                <a16:creationId xmlns="" xmlns:a16="http://schemas.microsoft.com/office/drawing/2014/main" id="{4A52D635-9CA8-4A0E-986F-B7363C7A2E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FBD34C3-786F-472F-A9FF-FB42406F2CB2}" type="slidenum">
              <a:rPr lang="zh-CN" altLang="en-US">
                <a:latin typeface="等线" panose="02010600030101010101" pitchFamily="2" charset="-122"/>
                <a:ea typeface="等线" panose="02010600030101010101" pitchFamily="2" charset="-122"/>
              </a:rPr>
              <a:pPr/>
              <a:t>152</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a:extLst>
              <a:ext uri="{FF2B5EF4-FFF2-40B4-BE49-F238E27FC236}">
                <a16:creationId xmlns="" xmlns:a16="http://schemas.microsoft.com/office/drawing/2014/main" id="{754BB711-DDFD-4BC1-9AFB-32490B4285B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27331" name="备注占位符 2">
            <a:extLst>
              <a:ext uri="{FF2B5EF4-FFF2-40B4-BE49-F238E27FC236}">
                <a16:creationId xmlns="" xmlns:a16="http://schemas.microsoft.com/office/drawing/2014/main" id="{D7FE22B2-2E2E-4EED-86B0-C6A7A0200854}"/>
              </a:ext>
            </a:extLst>
          </p:cNvPr>
          <p:cNvSpPr>
            <a:spLocks noGrp="1" noChangeArrowheads="1"/>
          </p:cNvSpPr>
          <p:nvPr>
            <p:ph type="body" idx="4294967295"/>
          </p:nvPr>
        </p:nvSpPr>
        <p:spPr/>
        <p:txBody>
          <a:bodyPr/>
          <a:lstStyle/>
          <a:p>
            <a:endParaRPr lang="zh-CN" altLang="en-US"/>
          </a:p>
        </p:txBody>
      </p:sp>
      <p:sp>
        <p:nvSpPr>
          <p:cNvPr id="227332" name="灯片编号占位符 3">
            <a:extLst>
              <a:ext uri="{FF2B5EF4-FFF2-40B4-BE49-F238E27FC236}">
                <a16:creationId xmlns="" xmlns:a16="http://schemas.microsoft.com/office/drawing/2014/main" id="{27CF60BD-DA47-40AD-9A2D-10E5DB3742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1A06D8C-30C9-44EE-B7D5-978831D9649E}" type="slidenum">
              <a:rPr lang="zh-CN" altLang="en-US">
                <a:latin typeface="等线" panose="02010600030101010101" pitchFamily="2" charset="-122"/>
                <a:ea typeface="等线" panose="02010600030101010101" pitchFamily="2" charset="-122"/>
              </a:rPr>
              <a:pPr/>
              <a:t>153</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a:extLst>
              <a:ext uri="{FF2B5EF4-FFF2-40B4-BE49-F238E27FC236}">
                <a16:creationId xmlns="" xmlns:a16="http://schemas.microsoft.com/office/drawing/2014/main" id="{3D24F212-7152-468A-946A-ACA375D3FB4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0355" name="备注占位符 2">
            <a:extLst>
              <a:ext uri="{FF2B5EF4-FFF2-40B4-BE49-F238E27FC236}">
                <a16:creationId xmlns="" xmlns:a16="http://schemas.microsoft.com/office/drawing/2014/main" id="{193CF519-F09B-4F8A-B92F-524999CADD30}"/>
              </a:ext>
            </a:extLst>
          </p:cNvPr>
          <p:cNvSpPr>
            <a:spLocks noGrp="1" noChangeArrowheads="1"/>
          </p:cNvSpPr>
          <p:nvPr>
            <p:ph type="body" idx="4294967295"/>
          </p:nvPr>
        </p:nvSpPr>
        <p:spPr/>
        <p:txBody>
          <a:bodyPr/>
          <a:lstStyle/>
          <a:p>
            <a:endParaRPr lang="zh-CN" altLang="en-US"/>
          </a:p>
        </p:txBody>
      </p:sp>
      <p:sp>
        <p:nvSpPr>
          <p:cNvPr id="100356" name="灯片编号占位符 3">
            <a:extLst>
              <a:ext uri="{FF2B5EF4-FFF2-40B4-BE49-F238E27FC236}">
                <a16:creationId xmlns="" xmlns:a16="http://schemas.microsoft.com/office/drawing/2014/main" id="{A3C97AA6-ADA3-4F38-AD7C-A412B573EA7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83369F7-54CC-4F88-94B8-FD266898D9C5}" type="slidenum">
              <a:rPr lang="zh-CN" altLang="en-US">
                <a:latin typeface="等线" panose="02010600030101010101" pitchFamily="2" charset="-122"/>
                <a:ea typeface="等线" panose="02010600030101010101" pitchFamily="2" charset="-122"/>
              </a:rPr>
              <a:pPr/>
              <a:t>81</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a:extLst>
              <a:ext uri="{FF2B5EF4-FFF2-40B4-BE49-F238E27FC236}">
                <a16:creationId xmlns="" xmlns:a16="http://schemas.microsoft.com/office/drawing/2014/main" id="{88B3C83A-80EA-4465-9666-1CE17939A3E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31427" name="备注占位符 2">
            <a:extLst>
              <a:ext uri="{FF2B5EF4-FFF2-40B4-BE49-F238E27FC236}">
                <a16:creationId xmlns="" xmlns:a16="http://schemas.microsoft.com/office/drawing/2014/main" id="{E1CF1A38-2A66-47B3-9C96-AB0C2D025FAF}"/>
              </a:ext>
            </a:extLst>
          </p:cNvPr>
          <p:cNvSpPr>
            <a:spLocks noGrp="1" noChangeArrowheads="1"/>
          </p:cNvSpPr>
          <p:nvPr>
            <p:ph type="body" idx="4294967295"/>
          </p:nvPr>
        </p:nvSpPr>
        <p:spPr/>
        <p:txBody>
          <a:bodyPr/>
          <a:lstStyle/>
          <a:p>
            <a:endParaRPr lang="zh-CN" altLang="en-US"/>
          </a:p>
        </p:txBody>
      </p:sp>
      <p:sp>
        <p:nvSpPr>
          <p:cNvPr id="231428" name="灯片编号占位符 3">
            <a:extLst>
              <a:ext uri="{FF2B5EF4-FFF2-40B4-BE49-F238E27FC236}">
                <a16:creationId xmlns="" xmlns:a16="http://schemas.microsoft.com/office/drawing/2014/main" id="{852516FD-7A94-4A1C-AD45-0662D24D8B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B66C2C66-FA56-4BD4-90D2-5390B5669BA2}" type="slidenum">
              <a:rPr lang="zh-CN" altLang="en-US">
                <a:latin typeface="等线" panose="02010600030101010101" pitchFamily="2" charset="-122"/>
                <a:ea typeface="等线" panose="02010600030101010101" pitchFamily="2" charset="-122"/>
              </a:rPr>
              <a:pPr/>
              <a:t>156</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a:extLst>
              <a:ext uri="{FF2B5EF4-FFF2-40B4-BE49-F238E27FC236}">
                <a16:creationId xmlns="" xmlns:a16="http://schemas.microsoft.com/office/drawing/2014/main" id="{A2AD073C-C2DC-43C7-813A-E1F91A4FA3C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33475" name="备注占位符 2">
            <a:extLst>
              <a:ext uri="{FF2B5EF4-FFF2-40B4-BE49-F238E27FC236}">
                <a16:creationId xmlns="" xmlns:a16="http://schemas.microsoft.com/office/drawing/2014/main" id="{DC59F33A-D2CC-4C92-83F2-4D255CE5215F}"/>
              </a:ext>
            </a:extLst>
          </p:cNvPr>
          <p:cNvSpPr>
            <a:spLocks noGrp="1" noChangeArrowheads="1"/>
          </p:cNvSpPr>
          <p:nvPr>
            <p:ph type="body" idx="4294967295"/>
          </p:nvPr>
        </p:nvSpPr>
        <p:spPr/>
        <p:txBody>
          <a:bodyPr/>
          <a:lstStyle/>
          <a:p>
            <a:endParaRPr lang="zh-CN" altLang="en-US"/>
          </a:p>
        </p:txBody>
      </p:sp>
      <p:sp>
        <p:nvSpPr>
          <p:cNvPr id="233476" name="灯片编号占位符 3">
            <a:extLst>
              <a:ext uri="{FF2B5EF4-FFF2-40B4-BE49-F238E27FC236}">
                <a16:creationId xmlns="" xmlns:a16="http://schemas.microsoft.com/office/drawing/2014/main" id="{5B740567-EEA8-4796-9E9F-544A1F0726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ADEB5880-303E-4E0C-BDFE-201995E1C43C}" type="slidenum">
              <a:rPr lang="zh-CN" altLang="en-US">
                <a:latin typeface="等线" panose="02010600030101010101" pitchFamily="2" charset="-122"/>
                <a:ea typeface="等线" panose="02010600030101010101" pitchFamily="2" charset="-122"/>
              </a:rPr>
              <a:pPr/>
              <a:t>157</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a:extLst>
              <a:ext uri="{FF2B5EF4-FFF2-40B4-BE49-F238E27FC236}">
                <a16:creationId xmlns="" xmlns:a16="http://schemas.microsoft.com/office/drawing/2014/main" id="{93018C94-0417-421C-AE07-BB200296BA4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35523" name="备注占位符 2">
            <a:extLst>
              <a:ext uri="{FF2B5EF4-FFF2-40B4-BE49-F238E27FC236}">
                <a16:creationId xmlns="" xmlns:a16="http://schemas.microsoft.com/office/drawing/2014/main" id="{4CF19580-18F3-4030-86F1-E99C64072D42}"/>
              </a:ext>
            </a:extLst>
          </p:cNvPr>
          <p:cNvSpPr>
            <a:spLocks noGrp="1" noChangeArrowheads="1"/>
          </p:cNvSpPr>
          <p:nvPr>
            <p:ph type="body" idx="4294967295"/>
          </p:nvPr>
        </p:nvSpPr>
        <p:spPr/>
        <p:txBody>
          <a:bodyPr/>
          <a:lstStyle/>
          <a:p>
            <a:endParaRPr lang="zh-CN" altLang="en-US"/>
          </a:p>
        </p:txBody>
      </p:sp>
      <p:sp>
        <p:nvSpPr>
          <p:cNvPr id="235524" name="灯片编号占位符 3">
            <a:extLst>
              <a:ext uri="{FF2B5EF4-FFF2-40B4-BE49-F238E27FC236}">
                <a16:creationId xmlns="" xmlns:a16="http://schemas.microsoft.com/office/drawing/2014/main" id="{53B5F9A3-4A65-449D-93D9-ED8A6E7623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3FA403B-CA19-4CC1-94F3-396CFF45D6B8}" type="slidenum">
              <a:rPr lang="zh-CN" altLang="en-US">
                <a:latin typeface="等线" panose="02010600030101010101" pitchFamily="2" charset="-122"/>
                <a:ea typeface="等线" panose="02010600030101010101" pitchFamily="2" charset="-122"/>
              </a:rPr>
              <a:pPr/>
              <a:t>158</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a:extLst>
              <a:ext uri="{FF2B5EF4-FFF2-40B4-BE49-F238E27FC236}">
                <a16:creationId xmlns="" xmlns:a16="http://schemas.microsoft.com/office/drawing/2014/main" id="{E5722D47-D4B6-4881-AF7F-16EF38BEBD5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备注占位符 2">
            <a:extLst>
              <a:ext uri="{FF2B5EF4-FFF2-40B4-BE49-F238E27FC236}">
                <a16:creationId xmlns="" xmlns:a16="http://schemas.microsoft.com/office/drawing/2014/main" id="{DFD1BE4C-FDE8-4BDF-8DF8-076BDAB16B5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7572" name="灯片编号占位符 3">
            <a:extLst>
              <a:ext uri="{FF2B5EF4-FFF2-40B4-BE49-F238E27FC236}">
                <a16:creationId xmlns="" xmlns:a16="http://schemas.microsoft.com/office/drawing/2014/main" id="{E9F32F1B-196D-4139-B246-1C19517935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B1BCBD8C-A58B-4962-8F7B-862496671258}" type="slidenum">
              <a:rPr lang="zh-CN" altLang="en-US">
                <a:solidFill>
                  <a:srgbClr val="000000"/>
                </a:solidFill>
                <a:latin typeface="等线" panose="02010600030101010101" pitchFamily="2" charset="-122"/>
                <a:ea typeface="等线" panose="02010600030101010101" pitchFamily="2" charset="-122"/>
              </a:rPr>
              <a:pPr/>
              <a:t>159</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a:extLst>
              <a:ext uri="{FF2B5EF4-FFF2-40B4-BE49-F238E27FC236}">
                <a16:creationId xmlns="" xmlns:a16="http://schemas.microsoft.com/office/drawing/2014/main" id="{EAD2B4F0-2FF7-4662-A15F-1C7BD3EB3FE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39619" name="备注占位符 2">
            <a:extLst>
              <a:ext uri="{FF2B5EF4-FFF2-40B4-BE49-F238E27FC236}">
                <a16:creationId xmlns="" xmlns:a16="http://schemas.microsoft.com/office/drawing/2014/main" id="{D2D27EF1-984F-4E19-950F-4660E499EC90}"/>
              </a:ext>
            </a:extLst>
          </p:cNvPr>
          <p:cNvSpPr>
            <a:spLocks noGrp="1" noChangeArrowheads="1"/>
          </p:cNvSpPr>
          <p:nvPr>
            <p:ph type="body" idx="4294967295"/>
          </p:nvPr>
        </p:nvSpPr>
        <p:spPr/>
        <p:txBody>
          <a:bodyPr/>
          <a:lstStyle/>
          <a:p>
            <a:endParaRPr lang="zh-CN" altLang="en-US"/>
          </a:p>
        </p:txBody>
      </p:sp>
      <p:sp>
        <p:nvSpPr>
          <p:cNvPr id="239620" name="灯片编号占位符 3">
            <a:extLst>
              <a:ext uri="{FF2B5EF4-FFF2-40B4-BE49-F238E27FC236}">
                <a16:creationId xmlns="" xmlns:a16="http://schemas.microsoft.com/office/drawing/2014/main" id="{A2229734-E305-4314-8F9E-E642498330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7398118-9BA9-476B-94D2-C2B70FAB2641}" type="slidenum">
              <a:rPr lang="zh-CN" altLang="en-US">
                <a:latin typeface="等线" panose="02010600030101010101" pitchFamily="2" charset="-122"/>
                <a:ea typeface="等线" panose="02010600030101010101" pitchFamily="2" charset="-122"/>
              </a:rPr>
              <a:pPr/>
              <a:t>160</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a:extLst>
              <a:ext uri="{FF2B5EF4-FFF2-40B4-BE49-F238E27FC236}">
                <a16:creationId xmlns="" xmlns:a16="http://schemas.microsoft.com/office/drawing/2014/main" id="{9C97DA43-FBC9-4AD4-AC89-283ACED59F1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40643" name="备注占位符 2">
            <a:extLst>
              <a:ext uri="{FF2B5EF4-FFF2-40B4-BE49-F238E27FC236}">
                <a16:creationId xmlns="" xmlns:a16="http://schemas.microsoft.com/office/drawing/2014/main" id="{58BD28B7-40BA-48FB-9ACA-BCA2F995B8AA}"/>
              </a:ext>
            </a:extLst>
          </p:cNvPr>
          <p:cNvSpPr>
            <a:spLocks noGrp="1" noChangeArrowheads="1"/>
          </p:cNvSpPr>
          <p:nvPr>
            <p:ph type="body" idx="4294967295"/>
          </p:nvPr>
        </p:nvSpPr>
        <p:spPr/>
        <p:txBody>
          <a:bodyPr/>
          <a:lstStyle/>
          <a:p>
            <a:endParaRPr lang="zh-CN" altLang="en-US"/>
          </a:p>
        </p:txBody>
      </p:sp>
      <p:sp>
        <p:nvSpPr>
          <p:cNvPr id="240644" name="灯片编号占位符 3">
            <a:extLst>
              <a:ext uri="{FF2B5EF4-FFF2-40B4-BE49-F238E27FC236}">
                <a16:creationId xmlns="" xmlns:a16="http://schemas.microsoft.com/office/drawing/2014/main" id="{AA9C6025-6C89-43DA-B3BF-1086E5B2B7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FA04B7C-E5B4-4AA9-B60D-F6805B01DBD1}" type="slidenum">
              <a:rPr lang="zh-CN" altLang="en-US">
                <a:latin typeface="等线" panose="02010600030101010101" pitchFamily="2" charset="-122"/>
                <a:ea typeface="等线" panose="02010600030101010101" pitchFamily="2" charset="-122"/>
              </a:rPr>
              <a:pPr/>
              <a:t>161</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a:extLst>
              <a:ext uri="{FF2B5EF4-FFF2-40B4-BE49-F238E27FC236}">
                <a16:creationId xmlns="" xmlns:a16="http://schemas.microsoft.com/office/drawing/2014/main" id="{02F8DDAB-D897-4F8B-8C53-91E30AF5BD3A}"/>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1" name="备注占位符 2">
            <a:extLst>
              <a:ext uri="{FF2B5EF4-FFF2-40B4-BE49-F238E27FC236}">
                <a16:creationId xmlns="" xmlns:a16="http://schemas.microsoft.com/office/drawing/2014/main" id="{EB9AC4D7-CD3B-4B47-91B0-D878806285F8}"/>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2692" name="灯片编号占位符 3">
            <a:extLst>
              <a:ext uri="{FF2B5EF4-FFF2-40B4-BE49-F238E27FC236}">
                <a16:creationId xmlns="" xmlns:a16="http://schemas.microsoft.com/office/drawing/2014/main" id="{6F9C12DF-3753-4F90-9D36-CBAD63B692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E4A608A-7B2F-40FE-B9F9-01D0791C4A25}" type="slidenum">
              <a:rPr lang="zh-CN" altLang="en-US">
                <a:solidFill>
                  <a:srgbClr val="000000"/>
                </a:solidFill>
                <a:latin typeface="等线" panose="02010600030101010101" pitchFamily="2" charset="-122"/>
                <a:ea typeface="等线" panose="02010600030101010101" pitchFamily="2" charset="-122"/>
              </a:rPr>
              <a:pPr/>
              <a:t>162</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幻灯片图像占位符 1">
            <a:extLst>
              <a:ext uri="{FF2B5EF4-FFF2-40B4-BE49-F238E27FC236}">
                <a16:creationId xmlns="" xmlns:a16="http://schemas.microsoft.com/office/drawing/2014/main" id="{11DFE766-9FE7-4DC0-8887-9E6A6527B2C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备注占位符 2">
            <a:extLst>
              <a:ext uri="{FF2B5EF4-FFF2-40B4-BE49-F238E27FC236}">
                <a16:creationId xmlns="" xmlns:a16="http://schemas.microsoft.com/office/drawing/2014/main" id="{CB874EBA-0837-443A-8951-C86C3E4BDC3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4740" name="灯片编号占位符 3">
            <a:extLst>
              <a:ext uri="{FF2B5EF4-FFF2-40B4-BE49-F238E27FC236}">
                <a16:creationId xmlns="" xmlns:a16="http://schemas.microsoft.com/office/drawing/2014/main" id="{7BFA0572-DBD6-4908-90AC-9DFAC1A2BA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132A8C9-5B8B-4115-9D45-2F31B22AFCCE}" type="slidenum">
              <a:rPr lang="zh-CN" altLang="en-US">
                <a:solidFill>
                  <a:srgbClr val="000000"/>
                </a:solidFill>
                <a:latin typeface="等线" panose="02010600030101010101" pitchFamily="2" charset="-122"/>
                <a:ea typeface="等线" panose="02010600030101010101" pitchFamily="2" charset="-122"/>
              </a:rPr>
              <a:pPr/>
              <a:t>163</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a:extLst>
              <a:ext uri="{FF2B5EF4-FFF2-40B4-BE49-F238E27FC236}">
                <a16:creationId xmlns="" xmlns:a16="http://schemas.microsoft.com/office/drawing/2014/main" id="{14AC5E9F-F71D-4FC2-9720-037952240BC3}"/>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备注占位符 2">
            <a:extLst>
              <a:ext uri="{FF2B5EF4-FFF2-40B4-BE49-F238E27FC236}">
                <a16:creationId xmlns="" xmlns:a16="http://schemas.microsoft.com/office/drawing/2014/main" id="{457B9489-2EB2-4FB2-BBDE-EAB592FCFAD8}"/>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8836" name="灯片编号占位符 3">
            <a:extLst>
              <a:ext uri="{FF2B5EF4-FFF2-40B4-BE49-F238E27FC236}">
                <a16:creationId xmlns="" xmlns:a16="http://schemas.microsoft.com/office/drawing/2014/main" id="{80DE451A-F713-453D-A378-E8E635B2AE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B083279-1AC9-4883-8D5A-2318BA0C9664}" type="slidenum">
              <a:rPr lang="zh-CN" altLang="en-US">
                <a:solidFill>
                  <a:srgbClr val="000000"/>
                </a:solidFill>
                <a:latin typeface="等线" panose="02010600030101010101" pitchFamily="2" charset="-122"/>
                <a:ea typeface="等线" panose="02010600030101010101" pitchFamily="2" charset="-122"/>
              </a:rPr>
              <a:pPr/>
              <a:t>164</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a:extLst>
              <a:ext uri="{FF2B5EF4-FFF2-40B4-BE49-F238E27FC236}">
                <a16:creationId xmlns="" xmlns:a16="http://schemas.microsoft.com/office/drawing/2014/main" id="{B69E5195-65C3-4889-BD45-E4E0211922D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50883" name="备注占位符 2">
            <a:extLst>
              <a:ext uri="{FF2B5EF4-FFF2-40B4-BE49-F238E27FC236}">
                <a16:creationId xmlns="" xmlns:a16="http://schemas.microsoft.com/office/drawing/2014/main" id="{18BA6123-01CE-4576-8296-54CDD5067A0F}"/>
              </a:ext>
            </a:extLst>
          </p:cNvPr>
          <p:cNvSpPr>
            <a:spLocks noGrp="1" noChangeArrowheads="1"/>
          </p:cNvSpPr>
          <p:nvPr>
            <p:ph type="body" idx="4294967295"/>
          </p:nvPr>
        </p:nvSpPr>
        <p:spPr/>
        <p:txBody>
          <a:bodyPr/>
          <a:lstStyle/>
          <a:p>
            <a:endParaRPr lang="zh-CN" altLang="en-US"/>
          </a:p>
        </p:txBody>
      </p:sp>
      <p:sp>
        <p:nvSpPr>
          <p:cNvPr id="250884" name="灯片编号占位符 3">
            <a:extLst>
              <a:ext uri="{FF2B5EF4-FFF2-40B4-BE49-F238E27FC236}">
                <a16:creationId xmlns="" xmlns:a16="http://schemas.microsoft.com/office/drawing/2014/main" id="{BD25CBEA-06E5-4147-B822-4391A601F8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D7C0B13-1F0B-4F7D-B1C9-6B935AD39F77}" type="slidenum">
              <a:rPr lang="zh-CN" altLang="en-US">
                <a:latin typeface="等线" panose="02010600030101010101" pitchFamily="2" charset="-122"/>
                <a:ea typeface="等线" panose="02010600030101010101" pitchFamily="2" charset="-122"/>
              </a:rPr>
              <a:pPr/>
              <a:t>165</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 xmlns:a16="http://schemas.microsoft.com/office/drawing/2014/main" id="{F505F074-0616-43D1-B21E-FCB7174C4A5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7763" name="备注占位符 2">
            <a:extLst>
              <a:ext uri="{FF2B5EF4-FFF2-40B4-BE49-F238E27FC236}">
                <a16:creationId xmlns="" xmlns:a16="http://schemas.microsoft.com/office/drawing/2014/main" id="{7317EBC5-4433-46C1-AA5B-AF458D48F398}"/>
              </a:ext>
            </a:extLst>
          </p:cNvPr>
          <p:cNvSpPr>
            <a:spLocks noGrp="1" noChangeArrowheads="1"/>
          </p:cNvSpPr>
          <p:nvPr>
            <p:ph type="body" idx="4294967295"/>
          </p:nvPr>
        </p:nvSpPr>
        <p:spPr/>
        <p:txBody>
          <a:bodyPr/>
          <a:lstStyle/>
          <a:p>
            <a:endParaRPr lang="zh-CN" altLang="en-US"/>
          </a:p>
        </p:txBody>
      </p:sp>
      <p:sp>
        <p:nvSpPr>
          <p:cNvPr id="117764" name="灯片编号占位符 3">
            <a:extLst>
              <a:ext uri="{FF2B5EF4-FFF2-40B4-BE49-F238E27FC236}">
                <a16:creationId xmlns="" xmlns:a16="http://schemas.microsoft.com/office/drawing/2014/main" id="{F154BF3E-595D-44FA-B748-26A3485D45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71FC4B54-9360-49E3-B889-4C7405DA6CD4}" type="slidenum">
              <a:rPr lang="zh-CN" altLang="en-US">
                <a:latin typeface="等线" panose="02010600030101010101" pitchFamily="2" charset="-122"/>
                <a:ea typeface="等线" panose="02010600030101010101" pitchFamily="2" charset="-122"/>
              </a:rPr>
              <a:pPr/>
              <a:t>94</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a:extLst>
              <a:ext uri="{FF2B5EF4-FFF2-40B4-BE49-F238E27FC236}">
                <a16:creationId xmlns="" xmlns:a16="http://schemas.microsoft.com/office/drawing/2014/main" id="{B69E5195-65C3-4889-BD45-E4E0211922D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50883" name="备注占位符 2">
            <a:extLst>
              <a:ext uri="{FF2B5EF4-FFF2-40B4-BE49-F238E27FC236}">
                <a16:creationId xmlns="" xmlns:a16="http://schemas.microsoft.com/office/drawing/2014/main" id="{18BA6123-01CE-4576-8296-54CDD5067A0F}"/>
              </a:ext>
            </a:extLst>
          </p:cNvPr>
          <p:cNvSpPr>
            <a:spLocks noGrp="1" noChangeArrowheads="1"/>
          </p:cNvSpPr>
          <p:nvPr>
            <p:ph type="body" idx="4294967295"/>
          </p:nvPr>
        </p:nvSpPr>
        <p:spPr/>
        <p:txBody>
          <a:bodyPr/>
          <a:lstStyle/>
          <a:p>
            <a:endParaRPr lang="zh-CN" altLang="en-US"/>
          </a:p>
        </p:txBody>
      </p:sp>
      <p:sp>
        <p:nvSpPr>
          <p:cNvPr id="250884" name="灯片编号占位符 3">
            <a:extLst>
              <a:ext uri="{FF2B5EF4-FFF2-40B4-BE49-F238E27FC236}">
                <a16:creationId xmlns="" xmlns:a16="http://schemas.microsoft.com/office/drawing/2014/main" id="{BD25CBEA-06E5-4147-B822-4391A601F8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7C0B13-1F0B-4F7D-B1C9-6B935AD39F77}"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484504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a:extLst>
              <a:ext uri="{FF2B5EF4-FFF2-40B4-BE49-F238E27FC236}">
                <a16:creationId xmlns="" xmlns:a16="http://schemas.microsoft.com/office/drawing/2014/main" id="{4115A4D5-6208-4693-A3B3-29982A61C86C}"/>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备注占位符 2">
            <a:extLst>
              <a:ext uri="{FF2B5EF4-FFF2-40B4-BE49-F238E27FC236}">
                <a16:creationId xmlns="" xmlns:a16="http://schemas.microsoft.com/office/drawing/2014/main" id="{67C691E0-676F-4DAD-AAC1-3B0180A9F8A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2932" name="灯片编号占位符 3">
            <a:extLst>
              <a:ext uri="{FF2B5EF4-FFF2-40B4-BE49-F238E27FC236}">
                <a16:creationId xmlns="" xmlns:a16="http://schemas.microsoft.com/office/drawing/2014/main" id="{465C0EEE-EDC9-4DAA-B9C9-9BE2464E67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3810FA63-6C35-446C-B27F-F1FF2803269A}" type="slidenum">
              <a:rPr lang="zh-CN" altLang="en-US">
                <a:solidFill>
                  <a:srgbClr val="000000"/>
                </a:solidFill>
                <a:latin typeface="等线" panose="02010600030101010101" pitchFamily="2" charset="-122"/>
                <a:ea typeface="等线" panose="02010600030101010101" pitchFamily="2" charset="-122"/>
              </a:rPr>
              <a:pPr/>
              <a:t>167</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幻灯片图像占位符 1">
            <a:extLst>
              <a:ext uri="{FF2B5EF4-FFF2-40B4-BE49-F238E27FC236}">
                <a16:creationId xmlns="" xmlns:a16="http://schemas.microsoft.com/office/drawing/2014/main" id="{E6294725-9DE4-421E-834C-ADA6A23167A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65219" name="备注占位符 2">
            <a:extLst>
              <a:ext uri="{FF2B5EF4-FFF2-40B4-BE49-F238E27FC236}">
                <a16:creationId xmlns="" xmlns:a16="http://schemas.microsoft.com/office/drawing/2014/main" id="{C259C136-7E98-4555-971C-4DA1D6A7DFD9}"/>
              </a:ext>
            </a:extLst>
          </p:cNvPr>
          <p:cNvSpPr>
            <a:spLocks noGrp="1" noChangeArrowheads="1"/>
          </p:cNvSpPr>
          <p:nvPr>
            <p:ph type="body" idx="4294967295"/>
          </p:nvPr>
        </p:nvSpPr>
        <p:spPr/>
        <p:txBody>
          <a:bodyPr/>
          <a:lstStyle/>
          <a:p>
            <a:endParaRPr lang="zh-CN" altLang="en-US"/>
          </a:p>
        </p:txBody>
      </p:sp>
      <p:sp>
        <p:nvSpPr>
          <p:cNvPr id="265220" name="灯片编号占位符 3">
            <a:extLst>
              <a:ext uri="{FF2B5EF4-FFF2-40B4-BE49-F238E27FC236}">
                <a16:creationId xmlns="" xmlns:a16="http://schemas.microsoft.com/office/drawing/2014/main" id="{382B5C1E-88FA-426E-BA36-84BDDF68C0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BCCDCEAC-2CC7-4F7C-97D7-94E5D8A14FA9}" type="slidenum">
              <a:rPr lang="zh-CN" altLang="en-US">
                <a:latin typeface="等线" panose="02010600030101010101" pitchFamily="2" charset="-122"/>
                <a:ea typeface="等线" panose="02010600030101010101" pitchFamily="2" charset="-122"/>
              </a:rPr>
              <a:pPr/>
              <a:t>169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幻灯片图像占位符 1">
            <a:extLst>
              <a:ext uri="{FF2B5EF4-FFF2-40B4-BE49-F238E27FC236}">
                <a16:creationId xmlns="" xmlns:a16="http://schemas.microsoft.com/office/drawing/2014/main" id="{69C2A0EC-81C3-4109-9530-40A1F6C8D6F0}"/>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备注占位符 2">
            <a:extLst>
              <a:ext uri="{FF2B5EF4-FFF2-40B4-BE49-F238E27FC236}">
                <a16:creationId xmlns="" xmlns:a16="http://schemas.microsoft.com/office/drawing/2014/main" id="{41ABE299-D7D4-4341-BE6F-F3FC68F74B5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7268" name="灯片编号占位符 3">
            <a:extLst>
              <a:ext uri="{FF2B5EF4-FFF2-40B4-BE49-F238E27FC236}">
                <a16:creationId xmlns="" xmlns:a16="http://schemas.microsoft.com/office/drawing/2014/main" id="{9DF16A32-AD4E-4859-BB68-8554CC723E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05009AB-8305-4C78-A1FF-64A5081B616E}" type="slidenum">
              <a:rPr lang="zh-CN" altLang="en-US">
                <a:solidFill>
                  <a:srgbClr val="000000"/>
                </a:solidFill>
                <a:latin typeface="等线" panose="02010600030101010101" pitchFamily="2" charset="-122"/>
                <a:ea typeface="等线" panose="02010600030101010101" pitchFamily="2" charset="-122"/>
              </a:rPr>
              <a:pPr/>
              <a:t>170</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幻灯片图像占位符 1">
            <a:extLst>
              <a:ext uri="{FF2B5EF4-FFF2-40B4-BE49-F238E27FC236}">
                <a16:creationId xmlns="" xmlns:a16="http://schemas.microsoft.com/office/drawing/2014/main" id="{CF7BDA07-7D99-4ACD-9E79-9C821EA743A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备注占位符 2">
            <a:extLst>
              <a:ext uri="{FF2B5EF4-FFF2-40B4-BE49-F238E27FC236}">
                <a16:creationId xmlns="" xmlns:a16="http://schemas.microsoft.com/office/drawing/2014/main" id="{4C81AECF-7A62-4DBB-BD90-FD46A6E96B1F}"/>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9316" name="灯片编号占位符 3">
            <a:extLst>
              <a:ext uri="{FF2B5EF4-FFF2-40B4-BE49-F238E27FC236}">
                <a16:creationId xmlns="" xmlns:a16="http://schemas.microsoft.com/office/drawing/2014/main" id="{A5BB9D01-D5C0-4730-A55C-065DA81BB5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65BBC2CD-7DEE-4A3F-9954-E58F1B13CAF6}" type="slidenum">
              <a:rPr lang="zh-CN" altLang="en-US">
                <a:solidFill>
                  <a:srgbClr val="000000"/>
                </a:solidFill>
                <a:latin typeface="等线" panose="02010600030101010101" pitchFamily="2" charset="-122"/>
                <a:ea typeface="等线" panose="02010600030101010101" pitchFamily="2" charset="-122"/>
              </a:rPr>
              <a:pPr/>
              <a:t>171</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幻灯片图像占位符 1">
            <a:extLst>
              <a:ext uri="{FF2B5EF4-FFF2-40B4-BE49-F238E27FC236}">
                <a16:creationId xmlns="" xmlns:a16="http://schemas.microsoft.com/office/drawing/2014/main" id="{8FBAB610-102C-4549-825A-C52760A2176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备注占位符 2">
            <a:extLst>
              <a:ext uri="{FF2B5EF4-FFF2-40B4-BE49-F238E27FC236}">
                <a16:creationId xmlns="" xmlns:a16="http://schemas.microsoft.com/office/drawing/2014/main" id="{58E236DB-53DF-4101-9D22-5C2B2A89719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1364" name="灯片编号占位符 3">
            <a:extLst>
              <a:ext uri="{FF2B5EF4-FFF2-40B4-BE49-F238E27FC236}">
                <a16:creationId xmlns="" xmlns:a16="http://schemas.microsoft.com/office/drawing/2014/main" id="{B088F0F8-64D8-4D53-9CEA-A026C8C4A4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05DECC69-F74A-440D-8008-47935A424A56}" type="slidenum">
              <a:rPr lang="zh-CN" altLang="en-US">
                <a:solidFill>
                  <a:srgbClr val="000000"/>
                </a:solidFill>
                <a:latin typeface="等线" panose="02010600030101010101" pitchFamily="2" charset="-122"/>
                <a:ea typeface="等线" panose="02010600030101010101" pitchFamily="2" charset="-122"/>
              </a:rPr>
              <a:pPr/>
              <a:t>172</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幻灯片图像占位符 1">
            <a:extLst>
              <a:ext uri="{FF2B5EF4-FFF2-40B4-BE49-F238E27FC236}">
                <a16:creationId xmlns="" xmlns:a16="http://schemas.microsoft.com/office/drawing/2014/main" id="{D1194FAF-9B00-4781-B5D6-11D52ED125EA}"/>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备注占位符 2">
            <a:extLst>
              <a:ext uri="{FF2B5EF4-FFF2-40B4-BE49-F238E27FC236}">
                <a16:creationId xmlns="" xmlns:a16="http://schemas.microsoft.com/office/drawing/2014/main" id="{C74E9B92-B75F-42FC-845E-E0977811FC9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3412" name="灯片编号占位符 3">
            <a:extLst>
              <a:ext uri="{FF2B5EF4-FFF2-40B4-BE49-F238E27FC236}">
                <a16:creationId xmlns="" xmlns:a16="http://schemas.microsoft.com/office/drawing/2014/main" id="{73DCCAFC-8204-4339-8B0E-1ADF19C566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882F084-FF2F-4D35-8CDF-DF7470366649}" type="slidenum">
              <a:rPr lang="zh-CN" altLang="en-US">
                <a:solidFill>
                  <a:srgbClr val="000000"/>
                </a:solidFill>
                <a:latin typeface="等线" panose="02010600030101010101" pitchFamily="2" charset="-122"/>
                <a:ea typeface="等线" panose="02010600030101010101" pitchFamily="2" charset="-122"/>
              </a:rPr>
              <a:pPr/>
              <a:t>173</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幻灯片图像占位符 1">
            <a:extLst>
              <a:ext uri="{FF2B5EF4-FFF2-40B4-BE49-F238E27FC236}">
                <a16:creationId xmlns="" xmlns:a16="http://schemas.microsoft.com/office/drawing/2014/main" id="{B4660879-C588-4DCC-8B7E-C6A0AD7B494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77507" name="备注占位符 2">
            <a:extLst>
              <a:ext uri="{FF2B5EF4-FFF2-40B4-BE49-F238E27FC236}">
                <a16:creationId xmlns="" xmlns:a16="http://schemas.microsoft.com/office/drawing/2014/main" id="{589ED653-77C4-436B-BEEB-547C8A3EB7D3}"/>
              </a:ext>
            </a:extLst>
          </p:cNvPr>
          <p:cNvSpPr>
            <a:spLocks noGrp="1" noChangeArrowheads="1"/>
          </p:cNvSpPr>
          <p:nvPr>
            <p:ph type="body" idx="4294967295"/>
          </p:nvPr>
        </p:nvSpPr>
        <p:spPr/>
        <p:txBody>
          <a:bodyPr/>
          <a:lstStyle/>
          <a:p>
            <a:endParaRPr lang="zh-CN" altLang="en-US"/>
          </a:p>
        </p:txBody>
      </p:sp>
      <p:sp>
        <p:nvSpPr>
          <p:cNvPr id="277508" name="灯片编号占位符 3">
            <a:extLst>
              <a:ext uri="{FF2B5EF4-FFF2-40B4-BE49-F238E27FC236}">
                <a16:creationId xmlns="" xmlns:a16="http://schemas.microsoft.com/office/drawing/2014/main" id="{651C23B1-C4AD-40BE-AF9E-6863BD8BA1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882B1621-0A45-4F8A-A2EB-7C5E273E7138}" type="slidenum">
              <a:rPr lang="zh-CN" altLang="en-US">
                <a:latin typeface="等线" panose="02010600030101010101" pitchFamily="2" charset="-122"/>
                <a:ea typeface="等线" panose="02010600030101010101" pitchFamily="2" charset="-122"/>
              </a:rPr>
              <a:pPr/>
              <a:t>176</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幻灯片图像占位符 1">
            <a:extLst>
              <a:ext uri="{FF2B5EF4-FFF2-40B4-BE49-F238E27FC236}">
                <a16:creationId xmlns="" xmlns:a16="http://schemas.microsoft.com/office/drawing/2014/main" id="{38C172CB-7E52-44FE-A358-5988C9C5940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备注占位符 2">
            <a:extLst>
              <a:ext uri="{FF2B5EF4-FFF2-40B4-BE49-F238E27FC236}">
                <a16:creationId xmlns="" xmlns:a16="http://schemas.microsoft.com/office/drawing/2014/main" id="{B63E7BE1-73B9-4B7E-8669-544711FD3F52}"/>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9556" name="灯片编号占位符 3">
            <a:extLst>
              <a:ext uri="{FF2B5EF4-FFF2-40B4-BE49-F238E27FC236}">
                <a16:creationId xmlns="" xmlns:a16="http://schemas.microsoft.com/office/drawing/2014/main" id="{9A8A6475-F7B0-4126-9861-3286470A4A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6E928080-38BD-48DB-B1D0-9B9FBA57EC92}" type="slidenum">
              <a:rPr lang="zh-CN" altLang="en-US">
                <a:solidFill>
                  <a:srgbClr val="000000"/>
                </a:solidFill>
                <a:latin typeface="等线" panose="02010600030101010101" pitchFamily="2" charset="-122"/>
                <a:ea typeface="等线" panose="02010600030101010101" pitchFamily="2" charset="-122"/>
              </a:rPr>
              <a:pPr/>
              <a:t>177</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幻灯片图像占位符 1">
            <a:extLst>
              <a:ext uri="{FF2B5EF4-FFF2-40B4-BE49-F238E27FC236}">
                <a16:creationId xmlns="" xmlns:a16="http://schemas.microsoft.com/office/drawing/2014/main" id="{991ECBFA-18A4-4BFD-A4BF-E7722594632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81603" name="备注占位符 2">
            <a:extLst>
              <a:ext uri="{FF2B5EF4-FFF2-40B4-BE49-F238E27FC236}">
                <a16:creationId xmlns="" xmlns:a16="http://schemas.microsoft.com/office/drawing/2014/main" id="{7BD1842B-5AA5-42FE-BDBD-6402DC493B1F}"/>
              </a:ext>
            </a:extLst>
          </p:cNvPr>
          <p:cNvSpPr>
            <a:spLocks noGrp="1" noChangeArrowheads="1"/>
          </p:cNvSpPr>
          <p:nvPr>
            <p:ph type="body" idx="4294967295"/>
          </p:nvPr>
        </p:nvSpPr>
        <p:spPr/>
        <p:txBody>
          <a:bodyPr/>
          <a:lstStyle/>
          <a:p>
            <a:endParaRPr lang="zh-CN" altLang="en-US"/>
          </a:p>
        </p:txBody>
      </p:sp>
      <p:sp>
        <p:nvSpPr>
          <p:cNvPr id="281604" name="灯片编号占位符 3">
            <a:extLst>
              <a:ext uri="{FF2B5EF4-FFF2-40B4-BE49-F238E27FC236}">
                <a16:creationId xmlns="" xmlns:a16="http://schemas.microsoft.com/office/drawing/2014/main" id="{5E85153E-8283-424B-B1F0-E8C4FC84D8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F3C7D76-E311-473C-8E1E-191F9F844472}" type="slidenum">
              <a:rPr lang="zh-CN" altLang="en-US">
                <a:latin typeface="等线" panose="02010600030101010101" pitchFamily="2" charset="-122"/>
                <a:ea typeface="等线" panose="02010600030101010101" pitchFamily="2" charset="-122"/>
              </a:rPr>
              <a:pPr/>
              <a:t>178</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 xmlns:a16="http://schemas.microsoft.com/office/drawing/2014/main" id="{C1075BB2-1607-4C0C-998E-A51438FDBC4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9811" name="备注占位符 2">
            <a:extLst>
              <a:ext uri="{FF2B5EF4-FFF2-40B4-BE49-F238E27FC236}">
                <a16:creationId xmlns="" xmlns:a16="http://schemas.microsoft.com/office/drawing/2014/main" id="{F6026D06-1378-4E60-A3AA-2630251E65A6}"/>
              </a:ext>
            </a:extLst>
          </p:cNvPr>
          <p:cNvSpPr>
            <a:spLocks noGrp="1" noChangeArrowheads="1"/>
          </p:cNvSpPr>
          <p:nvPr>
            <p:ph type="body" idx="4294967295"/>
          </p:nvPr>
        </p:nvSpPr>
        <p:spPr/>
        <p:txBody>
          <a:bodyPr/>
          <a:lstStyle/>
          <a:p>
            <a:endParaRPr lang="zh-CN" altLang="en-US"/>
          </a:p>
        </p:txBody>
      </p:sp>
      <p:sp>
        <p:nvSpPr>
          <p:cNvPr id="119812" name="灯片编号占位符 3">
            <a:extLst>
              <a:ext uri="{FF2B5EF4-FFF2-40B4-BE49-F238E27FC236}">
                <a16:creationId xmlns="" xmlns:a16="http://schemas.microsoft.com/office/drawing/2014/main" id="{08501624-FEB5-45D2-A826-1C35D1F3AA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0B24D7F1-C9A2-494A-8021-C5E09A3E322E}" type="slidenum">
              <a:rPr lang="zh-CN" altLang="en-US">
                <a:latin typeface="等线" panose="02010600030101010101" pitchFamily="2" charset="-122"/>
                <a:ea typeface="等线" panose="02010600030101010101" pitchFamily="2" charset="-122"/>
              </a:rPr>
              <a:pPr/>
              <a:t>95</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幻灯片图像占位符 1">
            <a:extLst>
              <a:ext uri="{FF2B5EF4-FFF2-40B4-BE49-F238E27FC236}">
                <a16:creationId xmlns="" xmlns:a16="http://schemas.microsoft.com/office/drawing/2014/main" id="{953EB0D3-5858-4F66-A3C4-605F9CE3500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83651" name="备注占位符 2">
            <a:extLst>
              <a:ext uri="{FF2B5EF4-FFF2-40B4-BE49-F238E27FC236}">
                <a16:creationId xmlns="" xmlns:a16="http://schemas.microsoft.com/office/drawing/2014/main" id="{77A32D57-16AA-4A91-B008-A97128661126}"/>
              </a:ext>
            </a:extLst>
          </p:cNvPr>
          <p:cNvSpPr>
            <a:spLocks noGrp="1" noChangeArrowheads="1"/>
          </p:cNvSpPr>
          <p:nvPr>
            <p:ph type="body" idx="4294967295"/>
          </p:nvPr>
        </p:nvSpPr>
        <p:spPr/>
        <p:txBody>
          <a:bodyPr/>
          <a:lstStyle/>
          <a:p>
            <a:endParaRPr lang="zh-CN" altLang="en-US"/>
          </a:p>
        </p:txBody>
      </p:sp>
      <p:sp>
        <p:nvSpPr>
          <p:cNvPr id="283652" name="灯片编号占位符 3">
            <a:extLst>
              <a:ext uri="{FF2B5EF4-FFF2-40B4-BE49-F238E27FC236}">
                <a16:creationId xmlns="" xmlns:a16="http://schemas.microsoft.com/office/drawing/2014/main" id="{617386EA-6B3D-4AEA-A6A2-50792562E3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BA44FC8-699A-41A2-BB1C-EB22F2E1026A}" type="slidenum">
              <a:rPr lang="zh-CN" altLang="en-US">
                <a:latin typeface="等线" panose="02010600030101010101" pitchFamily="2" charset="-122"/>
                <a:ea typeface="等线" panose="02010600030101010101" pitchFamily="2" charset="-122"/>
              </a:rPr>
              <a:pPr/>
              <a:t>179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幻灯片图像占位符 1">
            <a:extLst>
              <a:ext uri="{FF2B5EF4-FFF2-40B4-BE49-F238E27FC236}">
                <a16:creationId xmlns="" xmlns:a16="http://schemas.microsoft.com/office/drawing/2014/main" id="{AB11F048-5788-4A48-BB7F-39C7C618DDCF}"/>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699" name="备注占位符 2">
            <a:extLst>
              <a:ext uri="{FF2B5EF4-FFF2-40B4-BE49-F238E27FC236}">
                <a16:creationId xmlns="" xmlns:a16="http://schemas.microsoft.com/office/drawing/2014/main" id="{FD52077D-3CC8-4B8B-A2FE-D1D8D83EB5B4}"/>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5700" name="灯片编号占位符 3">
            <a:extLst>
              <a:ext uri="{FF2B5EF4-FFF2-40B4-BE49-F238E27FC236}">
                <a16:creationId xmlns="" xmlns:a16="http://schemas.microsoft.com/office/drawing/2014/main" id="{81E8E025-5637-473D-ACF0-D55CC9141F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0EB5922-EB74-428D-82D3-F39ADD53C147}" type="slidenum">
              <a:rPr lang="zh-CN" altLang="en-US">
                <a:solidFill>
                  <a:srgbClr val="000000"/>
                </a:solidFill>
                <a:latin typeface="等线" panose="02010600030101010101" pitchFamily="2" charset="-122"/>
                <a:ea typeface="等线" panose="02010600030101010101" pitchFamily="2" charset="-122"/>
              </a:rPr>
              <a:pPr/>
              <a:t>180</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幻灯片图像占位符 1">
            <a:extLst>
              <a:ext uri="{FF2B5EF4-FFF2-40B4-BE49-F238E27FC236}">
                <a16:creationId xmlns="" xmlns:a16="http://schemas.microsoft.com/office/drawing/2014/main" id="{E4BFB84E-D9CC-41F5-A538-06E8E1720035}"/>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7" name="备注占位符 2">
            <a:extLst>
              <a:ext uri="{FF2B5EF4-FFF2-40B4-BE49-F238E27FC236}">
                <a16:creationId xmlns="" xmlns:a16="http://schemas.microsoft.com/office/drawing/2014/main" id="{92A308D8-FA77-45EE-947B-368CB9B6A722}"/>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7748" name="灯片编号占位符 3">
            <a:extLst>
              <a:ext uri="{FF2B5EF4-FFF2-40B4-BE49-F238E27FC236}">
                <a16:creationId xmlns="" xmlns:a16="http://schemas.microsoft.com/office/drawing/2014/main" id="{1C4EC63B-8627-465C-AF76-82EC3C9624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6BD18C8-C8DC-461C-A73C-284DD6AB3A10}" type="slidenum">
              <a:rPr lang="zh-CN" altLang="en-US">
                <a:solidFill>
                  <a:srgbClr val="000000"/>
                </a:solidFill>
                <a:latin typeface="等线" panose="02010600030101010101" pitchFamily="2" charset="-122"/>
                <a:ea typeface="等线" panose="02010600030101010101" pitchFamily="2" charset="-122"/>
              </a:rPr>
              <a:pPr/>
              <a:t>181</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幻灯片图像占位符 1">
            <a:extLst>
              <a:ext uri="{FF2B5EF4-FFF2-40B4-BE49-F238E27FC236}">
                <a16:creationId xmlns="" xmlns:a16="http://schemas.microsoft.com/office/drawing/2014/main" id="{D3141EA8-A4F4-4E0A-9F27-FE233708C4F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89795" name="备注占位符 2">
            <a:extLst>
              <a:ext uri="{FF2B5EF4-FFF2-40B4-BE49-F238E27FC236}">
                <a16:creationId xmlns="" xmlns:a16="http://schemas.microsoft.com/office/drawing/2014/main" id="{E747E599-9201-48A9-88E2-8A7F1BC3C83E}"/>
              </a:ext>
            </a:extLst>
          </p:cNvPr>
          <p:cNvSpPr>
            <a:spLocks noGrp="1" noChangeArrowheads="1"/>
          </p:cNvSpPr>
          <p:nvPr>
            <p:ph type="body" idx="4294967295"/>
          </p:nvPr>
        </p:nvSpPr>
        <p:spPr/>
        <p:txBody>
          <a:bodyPr/>
          <a:lstStyle/>
          <a:p>
            <a:endParaRPr lang="zh-CN" altLang="en-US"/>
          </a:p>
        </p:txBody>
      </p:sp>
      <p:sp>
        <p:nvSpPr>
          <p:cNvPr id="289796" name="灯片编号占位符 3">
            <a:extLst>
              <a:ext uri="{FF2B5EF4-FFF2-40B4-BE49-F238E27FC236}">
                <a16:creationId xmlns="" xmlns:a16="http://schemas.microsoft.com/office/drawing/2014/main" id="{9CF992BB-ED08-446F-8548-9664D66403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1DAC292-1825-4BF5-A536-62387A879BCF}" type="slidenum">
              <a:rPr lang="zh-CN" altLang="en-US">
                <a:latin typeface="等线" panose="02010600030101010101" pitchFamily="2" charset="-122"/>
                <a:ea typeface="等线" panose="02010600030101010101" pitchFamily="2" charset="-122"/>
              </a:rPr>
              <a:pPr/>
              <a:t>182</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幻灯片图像占位符 1">
            <a:extLst>
              <a:ext uri="{FF2B5EF4-FFF2-40B4-BE49-F238E27FC236}">
                <a16:creationId xmlns="" xmlns:a16="http://schemas.microsoft.com/office/drawing/2014/main" id="{054B2ECB-EC37-4089-B410-6E6216174281}"/>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91843" name="备注占位符 2">
            <a:extLst>
              <a:ext uri="{FF2B5EF4-FFF2-40B4-BE49-F238E27FC236}">
                <a16:creationId xmlns="" xmlns:a16="http://schemas.microsoft.com/office/drawing/2014/main" id="{B021D23E-C4A8-4425-B6AE-2B150BD33F5B}"/>
              </a:ext>
            </a:extLst>
          </p:cNvPr>
          <p:cNvSpPr>
            <a:spLocks noGrp="1" noChangeArrowheads="1"/>
          </p:cNvSpPr>
          <p:nvPr>
            <p:ph type="body" idx="4294967295"/>
          </p:nvPr>
        </p:nvSpPr>
        <p:spPr/>
        <p:txBody>
          <a:bodyPr/>
          <a:lstStyle/>
          <a:p>
            <a:endParaRPr lang="zh-CN" altLang="en-US"/>
          </a:p>
        </p:txBody>
      </p:sp>
      <p:sp>
        <p:nvSpPr>
          <p:cNvPr id="291844" name="灯片编号占位符 3">
            <a:extLst>
              <a:ext uri="{FF2B5EF4-FFF2-40B4-BE49-F238E27FC236}">
                <a16:creationId xmlns="" xmlns:a16="http://schemas.microsoft.com/office/drawing/2014/main" id="{062AAC13-C5F9-4628-8540-2E35EA9711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A6CACAB-7F87-4E05-91B6-3D2F9FA7D715}" type="slidenum">
              <a:rPr lang="zh-CN" altLang="en-US">
                <a:latin typeface="等线" panose="02010600030101010101" pitchFamily="2" charset="-122"/>
                <a:ea typeface="等线" panose="02010600030101010101" pitchFamily="2" charset="-122"/>
              </a:rPr>
              <a:pPr/>
              <a:t>183</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3654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a:extLst>
              <a:ext uri="{FF2B5EF4-FFF2-40B4-BE49-F238E27FC236}">
                <a16:creationId xmlns="" xmlns:a16="http://schemas.microsoft.com/office/drawing/2014/main" id="{AAFF1AB5-6BCD-4564-8D85-2572B31EEA1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1859" name="备注占位符 2">
            <a:extLst>
              <a:ext uri="{FF2B5EF4-FFF2-40B4-BE49-F238E27FC236}">
                <a16:creationId xmlns="" xmlns:a16="http://schemas.microsoft.com/office/drawing/2014/main" id="{6868B0EA-3A05-411D-BC54-6BB5AE05E7FE}"/>
              </a:ext>
            </a:extLst>
          </p:cNvPr>
          <p:cNvSpPr>
            <a:spLocks noGrp="1" noChangeArrowheads="1"/>
          </p:cNvSpPr>
          <p:nvPr>
            <p:ph type="body" idx="4294967295"/>
          </p:nvPr>
        </p:nvSpPr>
        <p:spPr/>
        <p:txBody>
          <a:bodyPr/>
          <a:lstStyle/>
          <a:p>
            <a:endParaRPr lang="zh-CN" altLang="en-US"/>
          </a:p>
        </p:txBody>
      </p:sp>
      <p:sp>
        <p:nvSpPr>
          <p:cNvPr id="121860" name="灯片编号占位符 3">
            <a:extLst>
              <a:ext uri="{FF2B5EF4-FFF2-40B4-BE49-F238E27FC236}">
                <a16:creationId xmlns="" xmlns:a16="http://schemas.microsoft.com/office/drawing/2014/main" id="{B42E80E5-5B35-412D-9F5B-AD765B2C98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76897CC-56E3-451F-80EF-FB2438B57FE9}" type="slidenum">
              <a:rPr lang="zh-CN" altLang="en-US">
                <a:latin typeface="等线" panose="02010600030101010101" pitchFamily="2" charset="-122"/>
                <a:ea typeface="等线" panose="02010600030101010101" pitchFamily="2" charset="-122"/>
              </a:rPr>
              <a:pPr/>
              <a:t>96</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 xmlns:a16="http://schemas.microsoft.com/office/drawing/2014/main" id="{CB899514-A98B-493D-9ABB-4B073110B90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3907" name="备注占位符 2">
            <a:extLst>
              <a:ext uri="{FF2B5EF4-FFF2-40B4-BE49-F238E27FC236}">
                <a16:creationId xmlns="" xmlns:a16="http://schemas.microsoft.com/office/drawing/2014/main" id="{61B0FF79-D771-4B24-80F5-5EE425DBE261}"/>
              </a:ext>
            </a:extLst>
          </p:cNvPr>
          <p:cNvSpPr>
            <a:spLocks noGrp="1" noChangeArrowheads="1"/>
          </p:cNvSpPr>
          <p:nvPr>
            <p:ph type="body" idx="4294967295"/>
          </p:nvPr>
        </p:nvSpPr>
        <p:spPr/>
        <p:txBody>
          <a:bodyPr/>
          <a:lstStyle/>
          <a:p>
            <a:endParaRPr lang="zh-CN" altLang="en-US"/>
          </a:p>
        </p:txBody>
      </p:sp>
      <p:sp>
        <p:nvSpPr>
          <p:cNvPr id="123908" name="灯片编号占位符 3">
            <a:extLst>
              <a:ext uri="{FF2B5EF4-FFF2-40B4-BE49-F238E27FC236}">
                <a16:creationId xmlns="" xmlns:a16="http://schemas.microsoft.com/office/drawing/2014/main" id="{3AB7DF18-2F52-4D8E-8A0F-B28607081A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8441B85-B864-4CCD-9934-D4BFF4149A1B}" type="slidenum">
              <a:rPr lang="zh-CN" altLang="en-US">
                <a:latin typeface="等线" panose="02010600030101010101" pitchFamily="2" charset="-122"/>
                <a:ea typeface="等线" panose="02010600030101010101" pitchFamily="2" charset="-122"/>
              </a:rPr>
              <a:pPr/>
              <a:t>97</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 xmlns:a16="http://schemas.microsoft.com/office/drawing/2014/main" id="{AD729D16-27F2-43FD-B68A-8CA359D11389}"/>
              </a:ext>
            </a:extLst>
          </p:cNvPr>
          <p:cNvSpPr>
            <a:spLocks noGrp="1"/>
          </p:cNvSpPr>
          <p:nvPr>
            <p:ph type="dt" sz="half" idx="10"/>
          </p:nvPr>
        </p:nvSpPr>
        <p:spPr/>
        <p:txBody>
          <a:bodyPr/>
          <a:lstStyle>
            <a:lvl1pPr>
              <a:defRPr/>
            </a:lvl1pPr>
          </a:lstStyle>
          <a:p>
            <a:pPr>
              <a:defRPr/>
            </a:pPr>
            <a:fld id="{A63400E3-E1E0-431F-9C8D-DE8548FB4750}" type="datetime1">
              <a:rPr lang="zh-CN" altLang="en-US"/>
              <a:pPr>
                <a:defRPr/>
              </a:pPr>
              <a:t>2022/3/8</a:t>
            </a:fld>
            <a:endParaRPr lang="zh-CN" altLang="en-US"/>
          </a:p>
        </p:txBody>
      </p:sp>
      <p:sp>
        <p:nvSpPr>
          <p:cNvPr id="5" name="页脚占位符 4">
            <a:extLst>
              <a:ext uri="{FF2B5EF4-FFF2-40B4-BE49-F238E27FC236}">
                <a16:creationId xmlns="" xmlns:a16="http://schemas.microsoft.com/office/drawing/2014/main" id="{F743C0DF-555E-441F-948A-4B8FA0C87FE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529EF152-30B8-481B-BA19-3711479EC088}"/>
              </a:ext>
            </a:extLst>
          </p:cNvPr>
          <p:cNvSpPr>
            <a:spLocks noGrp="1"/>
          </p:cNvSpPr>
          <p:nvPr>
            <p:ph type="sldNum" sz="quarter" idx="12"/>
          </p:nvPr>
        </p:nvSpPr>
        <p:spPr/>
        <p:txBody>
          <a:bodyPr/>
          <a:lstStyle>
            <a:lvl1pPr>
              <a:defRPr/>
            </a:lvl1pPr>
          </a:lstStyle>
          <a:p>
            <a:fld id="{960AEFCD-ED7F-498E-B3E3-56952E34AF7B}" type="slidenum">
              <a:rPr lang="zh-CN" altLang="en-US"/>
              <a:pPr/>
              <a:t>‹#›</a:t>
            </a:fld>
            <a:endParaRPr lang="zh-CN" altLang="en-US"/>
          </a:p>
        </p:txBody>
      </p:sp>
    </p:spTree>
    <p:extLst>
      <p:ext uri="{BB962C8B-B14F-4D97-AF65-F5344CB8AC3E}">
        <p14:creationId xmlns:p14="http://schemas.microsoft.com/office/powerpoint/2010/main" val="3583165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 xmlns:a16="http://schemas.microsoft.com/office/drawing/2014/main" id="{D58D63BA-F126-4074-87BD-1FE0270CF17B}"/>
              </a:ext>
            </a:extLst>
          </p:cNvPr>
          <p:cNvSpPr>
            <a:spLocks noGrp="1"/>
          </p:cNvSpPr>
          <p:nvPr>
            <p:ph type="dt" sz="half" idx="10"/>
          </p:nvPr>
        </p:nvSpPr>
        <p:spPr/>
        <p:txBody>
          <a:bodyPr/>
          <a:lstStyle>
            <a:lvl1pPr>
              <a:defRPr/>
            </a:lvl1pPr>
          </a:lstStyle>
          <a:p>
            <a:pPr>
              <a:defRPr/>
            </a:pPr>
            <a:fld id="{8AE77001-F076-45B7-8B51-F06611EBC0D6}" type="datetime1">
              <a:rPr lang="zh-CN" altLang="en-US"/>
              <a:pPr>
                <a:defRPr/>
              </a:pPr>
              <a:t>2022/3/8</a:t>
            </a:fld>
            <a:endParaRPr lang="zh-CN" altLang="en-US"/>
          </a:p>
        </p:txBody>
      </p:sp>
      <p:sp>
        <p:nvSpPr>
          <p:cNvPr id="5" name="页脚占位符 4">
            <a:extLst>
              <a:ext uri="{FF2B5EF4-FFF2-40B4-BE49-F238E27FC236}">
                <a16:creationId xmlns="" xmlns:a16="http://schemas.microsoft.com/office/drawing/2014/main" id="{208B2ACB-1426-4DE5-922A-459CCC7F486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D6F9B722-0A41-4754-80D5-CFEFAA7415FD}"/>
              </a:ext>
            </a:extLst>
          </p:cNvPr>
          <p:cNvSpPr>
            <a:spLocks noGrp="1"/>
          </p:cNvSpPr>
          <p:nvPr>
            <p:ph type="sldNum" sz="quarter" idx="12"/>
          </p:nvPr>
        </p:nvSpPr>
        <p:spPr/>
        <p:txBody>
          <a:bodyPr/>
          <a:lstStyle>
            <a:lvl1pPr>
              <a:defRPr/>
            </a:lvl1pPr>
          </a:lstStyle>
          <a:p>
            <a:fld id="{80091F1D-C1D4-47C0-8E50-C7D98D695716}" type="slidenum">
              <a:rPr lang="zh-CN" altLang="en-US"/>
              <a:pPr/>
              <a:t>‹#›</a:t>
            </a:fld>
            <a:endParaRPr lang="zh-CN" altLang="en-US"/>
          </a:p>
        </p:txBody>
      </p:sp>
    </p:spTree>
    <p:extLst>
      <p:ext uri="{BB962C8B-B14F-4D97-AF65-F5344CB8AC3E}">
        <p14:creationId xmlns:p14="http://schemas.microsoft.com/office/powerpoint/2010/main" val="20118010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04_自定义版式">
    <p:spTree>
      <p:nvGrpSpPr>
        <p:cNvPr id="1" name=""/>
        <p:cNvGrpSpPr/>
        <p:nvPr/>
      </p:nvGrpSpPr>
      <p:grpSpPr>
        <a:xfrm>
          <a:off x="0" y="0"/>
          <a:ext cx="0" cy="0"/>
          <a:chOff x="0" y="0"/>
          <a:chExt cx="0" cy="0"/>
        </a:xfrm>
      </p:grpSpPr>
      <p:sp>
        <p:nvSpPr>
          <p:cNvPr id="6" name="图片占位符 5">
            <a:extLst>
              <a:ext uri="{FF2B5EF4-FFF2-40B4-BE49-F238E27FC236}">
                <a16:creationId xmlns="" xmlns:a16="http://schemas.microsoft.com/office/drawing/2014/main" id="{597C7BA5-3F12-430E-9317-971952855BDD}"/>
              </a:ext>
            </a:extLst>
          </p:cNvPr>
          <p:cNvSpPr>
            <a:spLocks noGrp="1"/>
          </p:cNvSpPr>
          <p:nvPr>
            <p:ph type="pic" sz="quarter" idx="10"/>
          </p:nvPr>
        </p:nvSpPr>
        <p:spPr>
          <a:xfrm>
            <a:off x="6821032" y="2240157"/>
            <a:ext cx="4088268" cy="2587880"/>
          </a:xfrm>
          <a:custGeom>
            <a:avLst/>
            <a:gdLst>
              <a:gd name="connsiteX0" fmla="*/ 0 w 6986766"/>
              <a:gd name="connsiteY0" fmla="*/ 0 h 4422635"/>
              <a:gd name="connsiteX1" fmla="*/ 4552482 w 6986766"/>
              <a:gd name="connsiteY1" fmla="*/ 0 h 4422635"/>
              <a:gd name="connsiteX2" fmla="*/ 6986766 w 6986766"/>
              <a:gd name="connsiteY2" fmla="*/ 4422635 h 4422635"/>
              <a:gd name="connsiteX3" fmla="*/ 2432974 w 6986766"/>
              <a:gd name="connsiteY3" fmla="*/ 4422635 h 4422635"/>
            </a:gdLst>
            <a:ahLst/>
            <a:cxnLst>
              <a:cxn ang="0">
                <a:pos x="connsiteX0" y="connsiteY0"/>
              </a:cxn>
              <a:cxn ang="0">
                <a:pos x="connsiteX1" y="connsiteY1"/>
              </a:cxn>
              <a:cxn ang="0">
                <a:pos x="connsiteX2" y="connsiteY2"/>
              </a:cxn>
              <a:cxn ang="0">
                <a:pos x="connsiteX3" y="connsiteY3"/>
              </a:cxn>
            </a:cxnLst>
            <a:rect l="l" t="t" r="r" b="b"/>
            <a:pathLst>
              <a:path w="6986766" h="4422635">
                <a:moveTo>
                  <a:pt x="0" y="0"/>
                </a:moveTo>
                <a:lnTo>
                  <a:pt x="4552482" y="0"/>
                </a:lnTo>
                <a:lnTo>
                  <a:pt x="6986766" y="4422635"/>
                </a:lnTo>
                <a:lnTo>
                  <a:pt x="2432974" y="4422635"/>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6657855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06E72AB-09D5-4B1F-AF10-43A92D1387C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D588FB07-E763-4365-A853-D888F0F0AE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433F2A90-C8E6-474D-8A63-F815A66BDC87}"/>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91446B10-3908-4280-98F4-C6ABEF46A4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20CA1761-F062-4BB8-8E8D-173BCD12468C}"/>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6221256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8850BFB-556A-4E3E-B5F1-7CFB709CA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D4ED2E3B-C936-4A87-A027-993A45AE685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4B9CDD09-A095-411E-A299-4949928DB011}"/>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764C105E-8F5C-4E5E-98D3-53214189EF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D48D20C-2BB6-49EF-8D34-4AAD56EE5E7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8130287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9A41E77-2B67-44AD-9770-22D5571512E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39A9A830-FB2F-4078-826D-E9E752EFD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BA99598B-E7FA-4F25-8975-96E1543E1D46}"/>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585977EA-7B13-4458-9FF0-01906228DC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8B5B418A-4736-429E-AB5D-D456E767162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2376544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4F52A4B-26E5-49B8-A8CE-DE2B06F4C1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DE6AE9CE-00EA-427D-B990-2A99AA4CB5D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A39F0A77-F77F-4643-960E-B5E6A3C09D6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B1016470-87C8-4647-9547-CCA0AD9C4E96}"/>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6" name="页脚占位符 5">
            <a:extLst>
              <a:ext uri="{FF2B5EF4-FFF2-40B4-BE49-F238E27FC236}">
                <a16:creationId xmlns="" xmlns:a16="http://schemas.microsoft.com/office/drawing/2014/main" id="{493DBE10-22F3-408F-B216-72919A7EDA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0465B470-19F2-4E68-AD8B-D6EEB10A8A07}"/>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1942365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B385742-0710-4CF6-A495-8F921D950FF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B558B6E2-BC94-4925-94D8-110E3A42B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15F5EFEE-FDD4-4BA1-8198-0E7203D6E30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BF16F5BF-9238-45D4-AD2E-07BA4FC46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18B0D4BC-6A0C-4E67-A201-1FF68DAF7F2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C20E1C4F-95ED-4D41-85D7-4F684FFF0765}"/>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8" name="页脚占位符 7">
            <a:extLst>
              <a:ext uri="{FF2B5EF4-FFF2-40B4-BE49-F238E27FC236}">
                <a16:creationId xmlns="" xmlns:a16="http://schemas.microsoft.com/office/drawing/2014/main" id="{7B9611F1-C929-4508-91BE-08D258E86FF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8C51BBD9-BBBA-42F1-B2B6-2F603DB6FF20}"/>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6237943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18B67B0-438F-4817-A7A9-CD5C4F067D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93C90F2C-BC14-4B70-92DB-3C63FBA202BE}"/>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4" name="页脚占位符 3">
            <a:extLst>
              <a:ext uri="{FF2B5EF4-FFF2-40B4-BE49-F238E27FC236}">
                <a16:creationId xmlns="" xmlns:a16="http://schemas.microsoft.com/office/drawing/2014/main" id="{2CB67D12-780A-4E8D-BBB6-0CA164BCD7E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D35A020D-E87D-4774-94D9-58DAD0FD4ABA}"/>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7911767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7DC0A5CC-2869-4C61-8766-F76019F8697A}"/>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3" name="页脚占位符 2">
            <a:extLst>
              <a:ext uri="{FF2B5EF4-FFF2-40B4-BE49-F238E27FC236}">
                <a16:creationId xmlns="" xmlns:a16="http://schemas.microsoft.com/office/drawing/2014/main" id="{ED3B115E-21CB-418D-A3A0-EAC1A19992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82A82569-DC53-48B7-8BB3-91E2DB583802}"/>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6301199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FAE977C-D30E-4657-B7A6-52E707D9BC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882304D6-A97F-4A38-B35A-8B963E54B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5261D9D2-6E29-41FC-B7F2-45EE92443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37CD1CBD-64B3-41D0-8AA8-F33695A91F4C}"/>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6" name="页脚占位符 5">
            <a:extLst>
              <a:ext uri="{FF2B5EF4-FFF2-40B4-BE49-F238E27FC236}">
                <a16:creationId xmlns="" xmlns:a16="http://schemas.microsoft.com/office/drawing/2014/main" id="{FD947036-2BB3-4316-B249-8F536D7B05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9B8C34A0-3022-4558-91F3-43A15351D48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7862002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8D97F70-11C8-438F-BF04-C056F6DE15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F8A27305-6507-47E4-8186-55DAE6F28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5B1108A1-9522-4F11-A9FC-54ACC5ABE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767E61BD-58FE-467B-A2FB-87CFBF51F5DC}"/>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6" name="页脚占位符 5">
            <a:extLst>
              <a:ext uri="{FF2B5EF4-FFF2-40B4-BE49-F238E27FC236}">
                <a16:creationId xmlns="" xmlns:a16="http://schemas.microsoft.com/office/drawing/2014/main" id="{9476AAFC-6293-4865-BF3D-7F1B535CEB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C9F83C13-DBF1-4A8C-89B3-663C7E58BC1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692361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 xmlns:a16="http://schemas.microsoft.com/office/drawing/2014/main" id="{CC6DC2B2-6E5E-48ED-869F-FAB6AF97D363}"/>
              </a:ext>
            </a:extLst>
          </p:cNvPr>
          <p:cNvSpPr>
            <a:spLocks noGrp="1"/>
          </p:cNvSpPr>
          <p:nvPr>
            <p:ph type="dt" sz="half" idx="10"/>
          </p:nvPr>
        </p:nvSpPr>
        <p:spPr/>
        <p:txBody>
          <a:bodyPr/>
          <a:lstStyle>
            <a:lvl1pPr>
              <a:defRPr/>
            </a:lvl1pPr>
          </a:lstStyle>
          <a:p>
            <a:pPr>
              <a:defRPr/>
            </a:pPr>
            <a:fld id="{04773315-0BAF-4439-87DC-5443244410A1}" type="datetime1">
              <a:rPr lang="zh-CN" altLang="en-US"/>
              <a:pPr>
                <a:defRPr/>
              </a:pPr>
              <a:t>2022/3/8</a:t>
            </a:fld>
            <a:endParaRPr lang="zh-CN" altLang="en-US"/>
          </a:p>
        </p:txBody>
      </p:sp>
      <p:sp>
        <p:nvSpPr>
          <p:cNvPr id="5" name="页脚占位符 4">
            <a:extLst>
              <a:ext uri="{FF2B5EF4-FFF2-40B4-BE49-F238E27FC236}">
                <a16:creationId xmlns="" xmlns:a16="http://schemas.microsoft.com/office/drawing/2014/main" id="{AD5A2DB4-5586-48C1-A2AE-CDA30AE99D4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8AF889B0-4402-43B5-A79A-F7ACB2037698}"/>
              </a:ext>
            </a:extLst>
          </p:cNvPr>
          <p:cNvSpPr>
            <a:spLocks noGrp="1"/>
          </p:cNvSpPr>
          <p:nvPr>
            <p:ph type="sldNum" sz="quarter" idx="12"/>
          </p:nvPr>
        </p:nvSpPr>
        <p:spPr/>
        <p:txBody>
          <a:bodyPr/>
          <a:lstStyle>
            <a:lvl1pPr>
              <a:defRPr/>
            </a:lvl1pPr>
          </a:lstStyle>
          <a:p>
            <a:fld id="{2E629766-D95B-4773-A02B-72DE58C29C73}" type="slidenum">
              <a:rPr lang="zh-CN" altLang="en-US"/>
              <a:pPr/>
              <a:t>‹#›</a:t>
            </a:fld>
            <a:endParaRPr lang="zh-CN" altLang="en-US"/>
          </a:p>
        </p:txBody>
      </p:sp>
    </p:spTree>
    <p:extLst>
      <p:ext uri="{BB962C8B-B14F-4D97-AF65-F5344CB8AC3E}">
        <p14:creationId xmlns:p14="http://schemas.microsoft.com/office/powerpoint/2010/main" val="34094309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AE81A4B-D1DC-4D26-89C3-BA61F5286D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4634281E-EA15-4EC8-9E93-132D52E8D56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5B2EA158-C5B8-4104-94CF-918B1012A52A}"/>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3D49463E-E94D-44C8-B90D-D0158D9D38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BEBD597E-C2D5-4001-B6AA-CA360637367E}"/>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828155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8B608C0A-87DF-46E5-96CB-7141954E0E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42469663-1E19-4362-ACA5-62E356AFFD7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5EC31481-F08A-4FEA-8E89-C8EAB3ACF356}"/>
              </a:ext>
            </a:extLst>
          </p:cNvPr>
          <p:cNvSpPr>
            <a:spLocks noGrp="1"/>
          </p:cNvSpPr>
          <p:nvPr>
            <p:ph type="dt" sz="half" idx="10"/>
          </p:nvPr>
        </p:nvSpPr>
        <p:spPr/>
        <p:txBody>
          <a:bodyPr/>
          <a:lstStyle/>
          <a:p>
            <a:fld id="{2FC215F3-7132-432C-A6D4-B2FA13419931}"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066574EF-021B-4E69-A628-FEC632E8D7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B8803183-B830-407F-B80A-F164A429243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574954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a:extLst>
              <a:ext uri="{FF2B5EF4-FFF2-40B4-BE49-F238E27FC236}">
                <a16:creationId xmlns="" xmlns:a16="http://schemas.microsoft.com/office/drawing/2014/main" id="{0FE7F25E-3460-49E5-9195-32B274FA638A}"/>
              </a:ext>
            </a:extLst>
          </p:cNvPr>
          <p:cNvSpPr>
            <a:spLocks noGrp="1"/>
          </p:cNvSpPr>
          <p:nvPr>
            <p:ph type="dt" sz="half" idx="10"/>
          </p:nvPr>
        </p:nvSpPr>
        <p:spPr/>
        <p:txBody>
          <a:bodyPr/>
          <a:lstStyle>
            <a:lvl1pPr>
              <a:defRPr/>
            </a:lvl1pPr>
          </a:lstStyle>
          <a:p>
            <a:pPr>
              <a:defRPr/>
            </a:pPr>
            <a:fld id="{3F9D889F-8554-4C62-B73B-393DBED1BBA0}" type="datetime1">
              <a:rPr lang="zh-CN" altLang="en-US"/>
              <a:pPr>
                <a:defRPr/>
              </a:pPr>
              <a:t>2022/3/8</a:t>
            </a:fld>
            <a:endParaRPr lang="zh-CN" altLang="en-US"/>
          </a:p>
        </p:txBody>
      </p:sp>
      <p:sp>
        <p:nvSpPr>
          <p:cNvPr id="3" name="页脚占位符 4">
            <a:extLst>
              <a:ext uri="{FF2B5EF4-FFF2-40B4-BE49-F238E27FC236}">
                <a16:creationId xmlns="" xmlns:a16="http://schemas.microsoft.com/office/drawing/2014/main" id="{BDD763CB-7DFB-4D29-8F62-B8B025F27BFC}"/>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 xmlns:a16="http://schemas.microsoft.com/office/drawing/2014/main" id="{366F63E1-4E42-43B6-BF79-7CA18051E61D}"/>
              </a:ext>
            </a:extLst>
          </p:cNvPr>
          <p:cNvSpPr>
            <a:spLocks noGrp="1"/>
          </p:cNvSpPr>
          <p:nvPr>
            <p:ph type="sldNum" sz="quarter" idx="12"/>
          </p:nvPr>
        </p:nvSpPr>
        <p:spPr/>
        <p:txBody>
          <a:bodyPr/>
          <a:lstStyle>
            <a:lvl1pPr>
              <a:defRPr/>
            </a:lvl1pPr>
          </a:lstStyle>
          <a:p>
            <a:fld id="{D2A9A5C9-8A4D-4BF8-A48A-23FF49219D5E}" type="slidenum">
              <a:rPr lang="zh-CN" altLang="en-US"/>
              <a:pPr/>
              <a:t>‹#›</a:t>
            </a:fld>
            <a:endParaRPr lang="zh-CN" altLang="en-US"/>
          </a:p>
        </p:txBody>
      </p:sp>
    </p:spTree>
    <p:extLst>
      <p:ext uri="{BB962C8B-B14F-4D97-AF65-F5344CB8AC3E}">
        <p14:creationId xmlns:p14="http://schemas.microsoft.com/office/powerpoint/2010/main" val="2489145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084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356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92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387934"/>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1902281E-379F-444D-921E-41124AF06CC4}"/>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5" name="页脚占位符 4">
            <a:extLst>
              <a:ext uri="{FF2B5EF4-FFF2-40B4-BE49-F238E27FC236}">
                <a16:creationId xmlns="" xmlns:a16="http://schemas.microsoft.com/office/drawing/2014/main" id="{9ED4C9EA-ED97-424C-8C7C-6A778B0DD31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85A91001-F4B2-4FB6-BEA8-DB6DE429FB7A}"/>
              </a:ext>
            </a:extLst>
          </p:cNvPr>
          <p:cNvSpPr>
            <a:spLocks noGrp="1"/>
          </p:cNvSpPr>
          <p:nvPr>
            <p:ph type="sldNum" sz="quarter" idx="12"/>
          </p:nvPr>
        </p:nvSpPr>
        <p:spPr/>
        <p:txBody>
          <a:bodyPr/>
          <a:lstStyle>
            <a:lvl1pPr>
              <a:defRPr/>
            </a:lvl1pPr>
          </a:lstStyle>
          <a:p>
            <a:fld id="{9760E011-793A-41EF-A303-428DAE53C7B1}" type="slidenum">
              <a:rPr lang="zh-CN" altLang="en-US"/>
              <a:pPr/>
              <a:t>‹#›</a:t>
            </a:fld>
            <a:endParaRPr lang="zh-CN" altLang="en-US"/>
          </a:p>
        </p:txBody>
      </p:sp>
    </p:spTree>
    <p:extLst>
      <p:ext uri="{BB962C8B-B14F-4D97-AF65-F5344CB8AC3E}">
        <p14:creationId xmlns:p14="http://schemas.microsoft.com/office/powerpoint/2010/main" val="465456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A05DD2DC-C690-4418-B257-D04B7A008B15}"/>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5" name="页脚占位符 4">
            <a:extLst>
              <a:ext uri="{FF2B5EF4-FFF2-40B4-BE49-F238E27FC236}">
                <a16:creationId xmlns="" xmlns:a16="http://schemas.microsoft.com/office/drawing/2014/main" id="{086A4CAE-0B03-4877-BABE-6C7D23C9BCA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BF766564-22E1-46AD-AC09-EF5B9BC4996A}"/>
              </a:ext>
            </a:extLst>
          </p:cNvPr>
          <p:cNvSpPr>
            <a:spLocks noGrp="1"/>
          </p:cNvSpPr>
          <p:nvPr>
            <p:ph type="sldNum" sz="quarter" idx="12"/>
          </p:nvPr>
        </p:nvSpPr>
        <p:spPr/>
        <p:txBody>
          <a:bodyPr/>
          <a:lstStyle>
            <a:lvl1pPr>
              <a:defRPr/>
            </a:lvl1pPr>
          </a:lstStyle>
          <a:p>
            <a:fld id="{194A0E5C-0336-4401-91EE-8BA20C49B7AD}" type="slidenum">
              <a:rPr lang="zh-CN" altLang="en-US"/>
              <a:pPr/>
              <a:t>‹#›</a:t>
            </a:fld>
            <a:endParaRPr lang="zh-CN" altLang="en-US"/>
          </a:p>
        </p:txBody>
      </p:sp>
    </p:spTree>
    <p:extLst>
      <p:ext uri="{BB962C8B-B14F-4D97-AF65-F5344CB8AC3E}">
        <p14:creationId xmlns:p14="http://schemas.microsoft.com/office/powerpoint/2010/main" val="88592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2ADC06A4-A6B1-4C12-8D98-5BB1DA77E707}"/>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5" name="页脚占位符 4">
            <a:extLst>
              <a:ext uri="{FF2B5EF4-FFF2-40B4-BE49-F238E27FC236}">
                <a16:creationId xmlns="" xmlns:a16="http://schemas.microsoft.com/office/drawing/2014/main" id="{64D3BCA9-FBB1-4439-9244-EE90306D343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01455C51-B464-40A8-9F8D-31AFABCD54C4}"/>
              </a:ext>
            </a:extLst>
          </p:cNvPr>
          <p:cNvSpPr>
            <a:spLocks noGrp="1"/>
          </p:cNvSpPr>
          <p:nvPr>
            <p:ph type="sldNum" sz="quarter" idx="12"/>
          </p:nvPr>
        </p:nvSpPr>
        <p:spPr/>
        <p:txBody>
          <a:bodyPr/>
          <a:lstStyle>
            <a:lvl1pPr>
              <a:defRPr/>
            </a:lvl1pPr>
          </a:lstStyle>
          <a:p>
            <a:fld id="{22595868-99D0-4334-91A4-311A9A38F7F1}" type="slidenum">
              <a:rPr lang="zh-CN" altLang="en-US"/>
              <a:pPr/>
              <a:t>‹#›</a:t>
            </a:fld>
            <a:endParaRPr lang="zh-CN" altLang="en-US"/>
          </a:p>
        </p:txBody>
      </p:sp>
    </p:spTree>
    <p:extLst>
      <p:ext uri="{BB962C8B-B14F-4D97-AF65-F5344CB8AC3E}">
        <p14:creationId xmlns:p14="http://schemas.microsoft.com/office/powerpoint/2010/main" val="2783328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 xmlns:a16="http://schemas.microsoft.com/office/drawing/2014/main" id="{90FFCE6D-D2F3-4435-A4BB-A9141E67C74C}"/>
              </a:ext>
            </a:extLst>
          </p:cNvPr>
          <p:cNvSpPr>
            <a:spLocks noGrp="1"/>
          </p:cNvSpPr>
          <p:nvPr>
            <p:ph type="dt" sz="half" idx="10"/>
          </p:nvPr>
        </p:nvSpPr>
        <p:spPr/>
        <p:txBody>
          <a:bodyPr/>
          <a:lstStyle>
            <a:lvl1pPr>
              <a:defRPr/>
            </a:lvl1pPr>
          </a:lstStyle>
          <a:p>
            <a:pPr>
              <a:defRPr/>
            </a:pPr>
            <a:fld id="{B9152910-DA1D-48B9-A311-78F9ED29D5D8}" type="datetime1">
              <a:rPr lang="zh-CN" altLang="en-US"/>
              <a:pPr>
                <a:defRPr/>
              </a:pPr>
              <a:t>2022/3/8</a:t>
            </a:fld>
            <a:endParaRPr lang="zh-CN" altLang="en-US"/>
          </a:p>
        </p:txBody>
      </p:sp>
      <p:sp>
        <p:nvSpPr>
          <p:cNvPr id="5" name="页脚占位符 4">
            <a:extLst>
              <a:ext uri="{FF2B5EF4-FFF2-40B4-BE49-F238E27FC236}">
                <a16:creationId xmlns="" xmlns:a16="http://schemas.microsoft.com/office/drawing/2014/main" id="{23038C7E-A67A-4EF0-ADE0-41D8749A8C1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B17A28DF-C534-497F-86AB-A75760ADE2D8}"/>
              </a:ext>
            </a:extLst>
          </p:cNvPr>
          <p:cNvSpPr>
            <a:spLocks noGrp="1"/>
          </p:cNvSpPr>
          <p:nvPr>
            <p:ph type="sldNum" sz="quarter" idx="12"/>
          </p:nvPr>
        </p:nvSpPr>
        <p:spPr/>
        <p:txBody>
          <a:bodyPr/>
          <a:lstStyle>
            <a:lvl1pPr>
              <a:defRPr/>
            </a:lvl1pPr>
          </a:lstStyle>
          <a:p>
            <a:fld id="{9914F31C-9EE1-4C30-B7E4-51970684863F}" type="slidenum">
              <a:rPr lang="zh-CN" altLang="en-US"/>
              <a:pPr/>
              <a:t>‹#›</a:t>
            </a:fld>
            <a:endParaRPr lang="zh-CN" altLang="en-US"/>
          </a:p>
        </p:txBody>
      </p:sp>
    </p:spTree>
    <p:extLst>
      <p:ext uri="{BB962C8B-B14F-4D97-AF65-F5344CB8AC3E}">
        <p14:creationId xmlns:p14="http://schemas.microsoft.com/office/powerpoint/2010/main" val="1741315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 xmlns:a16="http://schemas.microsoft.com/office/drawing/2014/main" id="{5A6D630A-7480-4AA1-A713-D4390DC96E48}"/>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6" name="页脚占位符 4">
            <a:extLst>
              <a:ext uri="{FF2B5EF4-FFF2-40B4-BE49-F238E27FC236}">
                <a16:creationId xmlns="" xmlns:a16="http://schemas.microsoft.com/office/drawing/2014/main" id="{5033DD4E-DEED-4529-8AEB-F9495A19A9AD}"/>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53F7BE0C-D1E4-499D-8831-753FCFE100E2}"/>
              </a:ext>
            </a:extLst>
          </p:cNvPr>
          <p:cNvSpPr>
            <a:spLocks noGrp="1"/>
          </p:cNvSpPr>
          <p:nvPr>
            <p:ph type="sldNum" sz="quarter" idx="12"/>
          </p:nvPr>
        </p:nvSpPr>
        <p:spPr/>
        <p:txBody>
          <a:bodyPr/>
          <a:lstStyle>
            <a:lvl1pPr>
              <a:defRPr/>
            </a:lvl1pPr>
          </a:lstStyle>
          <a:p>
            <a:fld id="{A77C2B87-8251-4CE7-861C-F0EAB7803ABC}" type="slidenum">
              <a:rPr lang="zh-CN" altLang="en-US"/>
              <a:pPr/>
              <a:t>‹#›</a:t>
            </a:fld>
            <a:endParaRPr lang="zh-CN" altLang="en-US"/>
          </a:p>
        </p:txBody>
      </p:sp>
    </p:spTree>
    <p:extLst>
      <p:ext uri="{BB962C8B-B14F-4D97-AF65-F5344CB8AC3E}">
        <p14:creationId xmlns:p14="http://schemas.microsoft.com/office/powerpoint/2010/main" val="2051387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 xmlns:a16="http://schemas.microsoft.com/office/drawing/2014/main" id="{0A59FF86-B316-45B7-9513-E6FAACE36EA9}"/>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8" name="页脚占位符 4">
            <a:extLst>
              <a:ext uri="{FF2B5EF4-FFF2-40B4-BE49-F238E27FC236}">
                <a16:creationId xmlns="" xmlns:a16="http://schemas.microsoft.com/office/drawing/2014/main" id="{3E4FE708-F3BF-4E1F-875B-6C60F459CB2B}"/>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 xmlns:a16="http://schemas.microsoft.com/office/drawing/2014/main" id="{0C1470E9-414A-4DFC-BE3A-5C391D51AC58}"/>
              </a:ext>
            </a:extLst>
          </p:cNvPr>
          <p:cNvSpPr>
            <a:spLocks noGrp="1"/>
          </p:cNvSpPr>
          <p:nvPr>
            <p:ph type="sldNum" sz="quarter" idx="12"/>
          </p:nvPr>
        </p:nvSpPr>
        <p:spPr/>
        <p:txBody>
          <a:bodyPr/>
          <a:lstStyle>
            <a:lvl1pPr>
              <a:defRPr/>
            </a:lvl1pPr>
          </a:lstStyle>
          <a:p>
            <a:fld id="{82CDD969-A9EB-495A-A57F-79DBC33AF87B}" type="slidenum">
              <a:rPr lang="zh-CN" altLang="en-US"/>
              <a:pPr/>
              <a:t>‹#›</a:t>
            </a:fld>
            <a:endParaRPr lang="zh-CN" altLang="en-US"/>
          </a:p>
        </p:txBody>
      </p:sp>
    </p:spTree>
    <p:extLst>
      <p:ext uri="{BB962C8B-B14F-4D97-AF65-F5344CB8AC3E}">
        <p14:creationId xmlns:p14="http://schemas.microsoft.com/office/powerpoint/2010/main" val="2754384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 xmlns:a16="http://schemas.microsoft.com/office/drawing/2014/main" id="{4AC112AC-2CF0-4476-9386-B0CAF5D91C3C}"/>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4" name="页脚占位符 4">
            <a:extLst>
              <a:ext uri="{FF2B5EF4-FFF2-40B4-BE49-F238E27FC236}">
                <a16:creationId xmlns="" xmlns:a16="http://schemas.microsoft.com/office/drawing/2014/main" id="{3AA1DB50-B1BF-430D-8C8D-D351095E840E}"/>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 xmlns:a16="http://schemas.microsoft.com/office/drawing/2014/main" id="{561B27DF-0FD5-41B0-B8E0-482B62FD712F}"/>
              </a:ext>
            </a:extLst>
          </p:cNvPr>
          <p:cNvSpPr>
            <a:spLocks noGrp="1"/>
          </p:cNvSpPr>
          <p:nvPr>
            <p:ph type="sldNum" sz="quarter" idx="12"/>
          </p:nvPr>
        </p:nvSpPr>
        <p:spPr/>
        <p:txBody>
          <a:bodyPr/>
          <a:lstStyle>
            <a:lvl1pPr>
              <a:defRPr/>
            </a:lvl1pPr>
          </a:lstStyle>
          <a:p>
            <a:fld id="{9B7F37D1-1851-4404-8BDF-8D707116D41F}" type="slidenum">
              <a:rPr lang="zh-CN" altLang="en-US"/>
              <a:pPr/>
              <a:t>‹#›</a:t>
            </a:fld>
            <a:endParaRPr lang="zh-CN" altLang="en-US"/>
          </a:p>
        </p:txBody>
      </p:sp>
    </p:spTree>
    <p:extLst>
      <p:ext uri="{BB962C8B-B14F-4D97-AF65-F5344CB8AC3E}">
        <p14:creationId xmlns:p14="http://schemas.microsoft.com/office/powerpoint/2010/main" val="4007176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 xmlns:a16="http://schemas.microsoft.com/office/drawing/2014/main" id="{CC57C190-741C-460B-BDBD-8DA86E60F072}"/>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3" name="页脚占位符 4">
            <a:extLst>
              <a:ext uri="{FF2B5EF4-FFF2-40B4-BE49-F238E27FC236}">
                <a16:creationId xmlns="" xmlns:a16="http://schemas.microsoft.com/office/drawing/2014/main" id="{11658230-9C29-497A-AAF0-46B492C9B771}"/>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 xmlns:a16="http://schemas.microsoft.com/office/drawing/2014/main" id="{D731EEFE-2C30-424D-98A8-DA649AFEB40B}"/>
              </a:ext>
            </a:extLst>
          </p:cNvPr>
          <p:cNvSpPr>
            <a:spLocks noGrp="1"/>
          </p:cNvSpPr>
          <p:nvPr>
            <p:ph type="sldNum" sz="quarter" idx="12"/>
          </p:nvPr>
        </p:nvSpPr>
        <p:spPr/>
        <p:txBody>
          <a:bodyPr/>
          <a:lstStyle>
            <a:lvl1pPr>
              <a:defRPr/>
            </a:lvl1pPr>
          </a:lstStyle>
          <a:p>
            <a:fld id="{5C898E81-FC56-420F-BAA8-DDA8106AF074}" type="slidenum">
              <a:rPr lang="zh-CN" altLang="en-US"/>
              <a:pPr/>
              <a:t>‹#›</a:t>
            </a:fld>
            <a:endParaRPr lang="zh-CN" altLang="en-US"/>
          </a:p>
        </p:txBody>
      </p:sp>
    </p:spTree>
    <p:extLst>
      <p:ext uri="{BB962C8B-B14F-4D97-AF65-F5344CB8AC3E}">
        <p14:creationId xmlns:p14="http://schemas.microsoft.com/office/powerpoint/2010/main" val="19791987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 xmlns:a16="http://schemas.microsoft.com/office/drawing/2014/main" id="{6C67A82E-7D11-4841-A7B3-485348F59704}"/>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6" name="页脚占位符 4">
            <a:extLst>
              <a:ext uri="{FF2B5EF4-FFF2-40B4-BE49-F238E27FC236}">
                <a16:creationId xmlns="" xmlns:a16="http://schemas.microsoft.com/office/drawing/2014/main" id="{0D6CDC87-D1A9-4051-B04F-30615168F44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1BD06699-A07C-4593-8997-862E443E2A68}"/>
              </a:ext>
            </a:extLst>
          </p:cNvPr>
          <p:cNvSpPr>
            <a:spLocks noGrp="1"/>
          </p:cNvSpPr>
          <p:nvPr>
            <p:ph type="sldNum" sz="quarter" idx="12"/>
          </p:nvPr>
        </p:nvSpPr>
        <p:spPr/>
        <p:txBody>
          <a:bodyPr/>
          <a:lstStyle>
            <a:lvl1pPr>
              <a:defRPr/>
            </a:lvl1pPr>
          </a:lstStyle>
          <a:p>
            <a:fld id="{BE8A3188-22D0-4528-992C-D18779D0C96C}" type="slidenum">
              <a:rPr lang="zh-CN" altLang="en-US"/>
              <a:pPr/>
              <a:t>‹#›</a:t>
            </a:fld>
            <a:endParaRPr lang="zh-CN" altLang="en-US"/>
          </a:p>
        </p:txBody>
      </p:sp>
    </p:spTree>
    <p:extLst>
      <p:ext uri="{BB962C8B-B14F-4D97-AF65-F5344CB8AC3E}">
        <p14:creationId xmlns:p14="http://schemas.microsoft.com/office/powerpoint/2010/main" val="3632170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 xmlns:a16="http://schemas.microsoft.com/office/drawing/2014/main" id="{A342A107-A03C-4EA9-9B32-E224DE3DA3CD}"/>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6" name="页脚占位符 4">
            <a:extLst>
              <a:ext uri="{FF2B5EF4-FFF2-40B4-BE49-F238E27FC236}">
                <a16:creationId xmlns="" xmlns:a16="http://schemas.microsoft.com/office/drawing/2014/main" id="{04E82E73-AD91-4456-810D-53FC364FD54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F4126B30-B979-42F0-8259-DA2B4CF96BC4}"/>
              </a:ext>
            </a:extLst>
          </p:cNvPr>
          <p:cNvSpPr>
            <a:spLocks noGrp="1"/>
          </p:cNvSpPr>
          <p:nvPr>
            <p:ph type="sldNum" sz="quarter" idx="12"/>
          </p:nvPr>
        </p:nvSpPr>
        <p:spPr/>
        <p:txBody>
          <a:bodyPr/>
          <a:lstStyle>
            <a:lvl1pPr>
              <a:defRPr/>
            </a:lvl1pPr>
          </a:lstStyle>
          <a:p>
            <a:fld id="{4AC90F16-A417-49AC-9EBC-22783D29EC3B}" type="slidenum">
              <a:rPr lang="zh-CN" altLang="en-US"/>
              <a:pPr/>
              <a:t>‹#›</a:t>
            </a:fld>
            <a:endParaRPr lang="zh-CN" altLang="en-US"/>
          </a:p>
        </p:txBody>
      </p:sp>
    </p:spTree>
    <p:extLst>
      <p:ext uri="{BB962C8B-B14F-4D97-AF65-F5344CB8AC3E}">
        <p14:creationId xmlns:p14="http://schemas.microsoft.com/office/powerpoint/2010/main" val="695493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277DE490-6054-45C9-B60D-1A89A296F52F}"/>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5" name="页脚占位符 4">
            <a:extLst>
              <a:ext uri="{FF2B5EF4-FFF2-40B4-BE49-F238E27FC236}">
                <a16:creationId xmlns="" xmlns:a16="http://schemas.microsoft.com/office/drawing/2014/main" id="{F5DA30F2-987F-4D52-882A-23661B089E1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723DA3CC-6128-49BE-A328-89D025E35C5A}"/>
              </a:ext>
            </a:extLst>
          </p:cNvPr>
          <p:cNvSpPr>
            <a:spLocks noGrp="1"/>
          </p:cNvSpPr>
          <p:nvPr>
            <p:ph type="sldNum" sz="quarter" idx="12"/>
          </p:nvPr>
        </p:nvSpPr>
        <p:spPr/>
        <p:txBody>
          <a:bodyPr/>
          <a:lstStyle>
            <a:lvl1pPr>
              <a:defRPr/>
            </a:lvl1pPr>
          </a:lstStyle>
          <a:p>
            <a:fld id="{EE05431F-3130-4E10-B1E7-2201F43BF96F}" type="slidenum">
              <a:rPr lang="zh-CN" altLang="en-US"/>
              <a:pPr/>
              <a:t>‹#›</a:t>
            </a:fld>
            <a:endParaRPr lang="zh-CN" altLang="en-US"/>
          </a:p>
        </p:txBody>
      </p:sp>
    </p:spTree>
    <p:extLst>
      <p:ext uri="{BB962C8B-B14F-4D97-AF65-F5344CB8AC3E}">
        <p14:creationId xmlns:p14="http://schemas.microsoft.com/office/powerpoint/2010/main" val="31598571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80EEBA0D-DC04-4508-B33D-1169F3AC6CAA}"/>
              </a:ext>
            </a:extLst>
          </p:cNvPr>
          <p:cNvSpPr>
            <a:spLocks noGrp="1"/>
          </p:cNvSpPr>
          <p:nvPr>
            <p:ph type="dt" sz="half" idx="10"/>
          </p:nvPr>
        </p:nvSpPr>
        <p:spPr/>
        <p:txBody>
          <a:bodyPr/>
          <a:lstStyle>
            <a:lvl1pPr>
              <a:defRPr/>
            </a:lvl1pPr>
          </a:lstStyle>
          <a:p>
            <a:pPr>
              <a:defRPr/>
            </a:pPr>
            <a:fld id="{97919328-1698-422A-A2F6-2AAA6365F74A}" type="datetimeFigureOut">
              <a:rPr lang="zh-CN" altLang="en-US"/>
              <a:pPr>
                <a:defRPr/>
              </a:pPr>
              <a:t>2022/3/8</a:t>
            </a:fld>
            <a:endParaRPr lang="zh-CN" altLang="en-US" dirty="0"/>
          </a:p>
        </p:txBody>
      </p:sp>
      <p:sp>
        <p:nvSpPr>
          <p:cNvPr id="5" name="页脚占位符 4">
            <a:extLst>
              <a:ext uri="{FF2B5EF4-FFF2-40B4-BE49-F238E27FC236}">
                <a16:creationId xmlns="" xmlns:a16="http://schemas.microsoft.com/office/drawing/2014/main" id="{2219C6C4-4CD8-4FCE-AEA3-C36EE60E03E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8556A59B-6D59-4055-89DF-5616A4DEAA47}"/>
              </a:ext>
            </a:extLst>
          </p:cNvPr>
          <p:cNvSpPr>
            <a:spLocks noGrp="1"/>
          </p:cNvSpPr>
          <p:nvPr>
            <p:ph type="sldNum" sz="quarter" idx="12"/>
          </p:nvPr>
        </p:nvSpPr>
        <p:spPr/>
        <p:txBody>
          <a:bodyPr/>
          <a:lstStyle>
            <a:lvl1pPr>
              <a:defRPr/>
            </a:lvl1pPr>
          </a:lstStyle>
          <a:p>
            <a:fld id="{CAA8A697-2E0D-4852-B53E-1D8D706A0796}" type="slidenum">
              <a:rPr lang="zh-CN" altLang="en-US"/>
              <a:pPr/>
              <a:t>‹#›</a:t>
            </a:fld>
            <a:endParaRPr lang="zh-CN" altLang="en-US"/>
          </a:p>
        </p:txBody>
      </p:sp>
    </p:spTree>
    <p:extLst>
      <p:ext uri="{BB962C8B-B14F-4D97-AF65-F5344CB8AC3E}">
        <p14:creationId xmlns:p14="http://schemas.microsoft.com/office/powerpoint/2010/main" val="14892007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字魂59号-创粗黑" panose="00000500000000000000" pitchFamily="2" charset="-122"/>
                <a:cs typeface="Arial" panose="020B0604020202020204"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3980759340"/>
      </p:ext>
    </p:extLst>
  </p:cSld>
  <p:clrMapOvr>
    <a:masterClrMapping/>
  </p:clrMapOvr>
  <p:transition spd="slow" advClick="0" advTm="3000">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8" name="图片占位符 7"/>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3293263207"/>
      </p:ext>
    </p:extLst>
  </p:cSld>
  <p:clrMapOvr>
    <a:masterClrMapping/>
  </p:clrMapOvr>
  <p:transition spd="slow" advClick="0" advTm="3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 xmlns:a16="http://schemas.microsoft.com/office/drawing/2014/main" id="{464E2DD1-048E-4001-BBF7-8A38F9E033D1}"/>
              </a:ext>
            </a:extLst>
          </p:cNvPr>
          <p:cNvSpPr>
            <a:spLocks noGrp="1"/>
          </p:cNvSpPr>
          <p:nvPr>
            <p:ph type="dt" sz="half" idx="10"/>
          </p:nvPr>
        </p:nvSpPr>
        <p:spPr/>
        <p:txBody>
          <a:bodyPr/>
          <a:lstStyle>
            <a:lvl1pPr>
              <a:defRPr/>
            </a:lvl1pPr>
          </a:lstStyle>
          <a:p>
            <a:pPr>
              <a:defRPr/>
            </a:pPr>
            <a:fld id="{1B50D7F4-CD57-4242-939B-EA027D840D31}" type="datetime1">
              <a:rPr lang="zh-CN" altLang="en-US"/>
              <a:pPr>
                <a:defRPr/>
              </a:pPr>
              <a:t>2022/3/8</a:t>
            </a:fld>
            <a:endParaRPr lang="zh-CN" altLang="en-US"/>
          </a:p>
        </p:txBody>
      </p:sp>
      <p:sp>
        <p:nvSpPr>
          <p:cNvPr id="5" name="页脚占位符 4">
            <a:extLst>
              <a:ext uri="{FF2B5EF4-FFF2-40B4-BE49-F238E27FC236}">
                <a16:creationId xmlns="" xmlns:a16="http://schemas.microsoft.com/office/drawing/2014/main" id="{6667FCF7-BAEF-40B3-8681-8023D742E64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98DA5E70-06D3-4CC3-96B3-B6E4E0826094}"/>
              </a:ext>
            </a:extLst>
          </p:cNvPr>
          <p:cNvSpPr>
            <a:spLocks noGrp="1"/>
          </p:cNvSpPr>
          <p:nvPr>
            <p:ph type="sldNum" sz="quarter" idx="12"/>
          </p:nvPr>
        </p:nvSpPr>
        <p:spPr/>
        <p:txBody>
          <a:bodyPr/>
          <a:lstStyle>
            <a:lvl1pPr>
              <a:defRPr/>
            </a:lvl1pPr>
          </a:lstStyle>
          <a:p>
            <a:fld id="{F8A8CA1C-4A27-4A37-BFED-0D26740A9B41}" type="slidenum">
              <a:rPr lang="zh-CN" altLang="en-US"/>
              <a:pPr/>
              <a:t>‹#›</a:t>
            </a:fld>
            <a:endParaRPr lang="zh-CN" altLang="en-US"/>
          </a:p>
        </p:txBody>
      </p:sp>
    </p:spTree>
    <p:extLst>
      <p:ext uri="{BB962C8B-B14F-4D97-AF65-F5344CB8AC3E}">
        <p14:creationId xmlns:p14="http://schemas.microsoft.com/office/powerpoint/2010/main" val="27042520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215705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29663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42123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130122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572704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31419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45317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936148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17873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382015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3">
            <a:extLst>
              <a:ext uri="{FF2B5EF4-FFF2-40B4-BE49-F238E27FC236}">
                <a16:creationId xmlns="" xmlns:a16="http://schemas.microsoft.com/office/drawing/2014/main" id="{6C44A39B-090E-4FDF-BB96-BCDDCC1C8CDA}"/>
              </a:ext>
            </a:extLst>
          </p:cNvPr>
          <p:cNvSpPr>
            <a:spLocks noGrp="1"/>
          </p:cNvSpPr>
          <p:nvPr>
            <p:ph type="dt" sz="half" idx="10"/>
          </p:nvPr>
        </p:nvSpPr>
        <p:spPr/>
        <p:txBody>
          <a:bodyPr/>
          <a:lstStyle>
            <a:lvl1pPr>
              <a:defRPr/>
            </a:lvl1pPr>
          </a:lstStyle>
          <a:p>
            <a:pPr>
              <a:defRPr/>
            </a:pPr>
            <a:fld id="{AFD0AFBC-3993-4920-8FA5-2FF81AB8733B}" type="datetime1">
              <a:rPr lang="zh-CN" altLang="en-US"/>
              <a:pPr>
                <a:defRPr/>
              </a:pPr>
              <a:t>2022/3/8</a:t>
            </a:fld>
            <a:endParaRPr lang="zh-CN" altLang="en-US"/>
          </a:p>
        </p:txBody>
      </p:sp>
      <p:sp>
        <p:nvSpPr>
          <p:cNvPr id="6" name="页脚占位符 4">
            <a:extLst>
              <a:ext uri="{FF2B5EF4-FFF2-40B4-BE49-F238E27FC236}">
                <a16:creationId xmlns="" xmlns:a16="http://schemas.microsoft.com/office/drawing/2014/main" id="{1E9047B8-1635-4C84-A920-F5E54CB4A3E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63EFF742-68B7-47A3-89CB-18F733785716}"/>
              </a:ext>
            </a:extLst>
          </p:cNvPr>
          <p:cNvSpPr>
            <a:spLocks noGrp="1"/>
          </p:cNvSpPr>
          <p:nvPr>
            <p:ph type="sldNum" sz="quarter" idx="12"/>
          </p:nvPr>
        </p:nvSpPr>
        <p:spPr/>
        <p:txBody>
          <a:bodyPr/>
          <a:lstStyle>
            <a:lvl1pPr>
              <a:defRPr/>
            </a:lvl1pPr>
          </a:lstStyle>
          <a:p>
            <a:fld id="{C24322F7-3CFB-4575-9BF3-CAE6DEB0B4E2}" type="slidenum">
              <a:rPr lang="zh-CN" altLang="en-US"/>
              <a:pPr/>
              <a:t>‹#›</a:t>
            </a:fld>
            <a:endParaRPr lang="zh-CN" altLang="en-US"/>
          </a:p>
        </p:txBody>
      </p:sp>
    </p:spTree>
    <p:extLst>
      <p:ext uri="{BB962C8B-B14F-4D97-AF65-F5344CB8AC3E}">
        <p14:creationId xmlns:p14="http://schemas.microsoft.com/office/powerpoint/2010/main" val="24380111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3245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45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0616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矩形"/>
          <p:cNvSpPr/>
          <p:nvPr userDrawn="1"/>
        </p:nvSpPr>
        <p:spPr>
          <a:xfrm>
            <a:off x="2500883" y="1823375"/>
            <a:ext cx="1572354" cy="1008000"/>
          </a:xfrm>
          <a:prstGeom prst="rect">
            <a:avLst/>
          </a:prstGeom>
          <a:solidFill>
            <a:srgbClr val="2B6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30" name="直接连接符"/>
          <p:cNvCxnSpPr/>
          <p:nvPr userDrawn="1"/>
        </p:nvCxnSpPr>
        <p:spPr>
          <a:xfrm>
            <a:off x="5102933" y="3375331"/>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文本占位符"/>
          <p:cNvSpPr>
            <a:spLocks noGrp="1"/>
          </p:cNvSpPr>
          <p:nvPr>
            <p:ph type="body" sz="quarter" idx="12" hasCustomPrompt="1"/>
          </p:nvPr>
        </p:nvSpPr>
        <p:spPr>
          <a:xfrm>
            <a:off x="5108361" y="3738372"/>
            <a:ext cx="6426414" cy="961289"/>
          </a:xfrm>
          <a:prstGeom prst="rect">
            <a:avLst/>
          </a:prstGeom>
        </p:spPr>
        <p:txBody>
          <a:bodyPr wrap="square" anchor="t">
            <a:spAutoFit/>
          </a:bodyPr>
          <a:lstStyle>
            <a:lvl1pPr marL="0" indent="0">
              <a:lnSpc>
                <a:spcPct val="150000"/>
              </a:lnSpc>
              <a:buNone/>
              <a:defRPr sz="2000" spc="120" baseline="0">
                <a:solidFill>
                  <a:schemeClr val="accent3"/>
                </a:solidFill>
                <a:ea typeface="微软雅黑" panose="020B0503020204020204" pitchFamily="34" charset="-122"/>
              </a:defRPr>
            </a:lvl1pPr>
          </a:lstStyle>
          <a:p>
            <a:pPr lvl="0"/>
            <a:r>
              <a:rPr lang="zh-CN" altLang="en-US" dirty="0"/>
              <a:t>单击此处添加您的文字内容，或复制文本粘贴至此，字间距和行间距均可自行调节。</a:t>
            </a:r>
          </a:p>
        </p:txBody>
      </p:sp>
      <p:sp>
        <p:nvSpPr>
          <p:cNvPr id="32" name="标题占位符"/>
          <p:cNvSpPr>
            <a:spLocks noGrp="1"/>
          </p:cNvSpPr>
          <p:nvPr>
            <p:ph type="body" sz="quarter" idx="11" hasCustomPrompt="1"/>
          </p:nvPr>
        </p:nvSpPr>
        <p:spPr>
          <a:xfrm>
            <a:off x="5108360" y="2100469"/>
            <a:ext cx="6848334" cy="1138773"/>
          </a:xfrm>
          <a:prstGeom prst="rect">
            <a:avLst/>
          </a:prstGeom>
        </p:spPr>
        <p:txBody>
          <a:bodyPr wrap="square" anchor="ctr">
            <a:spAutoFit/>
          </a:bodyPr>
          <a:lstStyle>
            <a:lvl1pPr marL="0" indent="0" algn="l">
              <a:lnSpc>
                <a:spcPct val="100000"/>
              </a:lnSpc>
              <a:buNone/>
              <a:defRPr lang="zh-CN" altLang="en-US" sz="6800" b="1" spc="600" dirty="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添加标题</a:t>
            </a:r>
          </a:p>
        </p:txBody>
      </p:sp>
      <p:sp>
        <p:nvSpPr>
          <p:cNvPr id="31" name="数字占位符"/>
          <p:cNvSpPr>
            <a:spLocks noGrp="1"/>
          </p:cNvSpPr>
          <p:nvPr>
            <p:ph type="body" sz="quarter" idx="10" hasCustomPrompt="1"/>
          </p:nvPr>
        </p:nvSpPr>
        <p:spPr>
          <a:xfrm>
            <a:off x="2069625" y="1776490"/>
            <a:ext cx="2434869" cy="1138773"/>
          </a:xfrm>
          <a:prstGeom prst="rect">
            <a:avLst/>
          </a:prstGeom>
          <a:noFill/>
        </p:spPr>
        <p:txBody>
          <a:bodyPr wrap="square" rtlCol="0" anchor="ctr">
            <a:spAutoFit/>
          </a:bodyPr>
          <a:lstStyle>
            <a:lvl1pPr marL="0" indent="0" algn="ctr">
              <a:lnSpc>
                <a:spcPct val="100000"/>
              </a:lnSpc>
              <a:buFontTx/>
              <a:buNone/>
              <a:defRPr lang="zh-CN" altLang="en-US" sz="6800" b="0" i="0" u="none" dirty="0">
                <a:solidFill>
                  <a:schemeClr val="bg1"/>
                </a:solidFill>
                <a:effectLst/>
                <a:latin typeface="Impact" panose="020B0806030902050204" pitchFamily="34" charset="0"/>
                <a:ea typeface="微软雅黑" panose="020B0503020204020204" pitchFamily="34" charset="-122"/>
                <a:cs typeface="Arial" panose="020B0604020202020204" pitchFamily="34" charset="0"/>
              </a:defRPr>
            </a:lvl1pPr>
          </a:lstStyle>
          <a:p>
            <a:pPr marL="0" lvl="0"/>
            <a:r>
              <a:rPr lang="en-US" altLang="zh-CN" dirty="0"/>
              <a:t>01</a:t>
            </a:r>
            <a:endParaRPr lang="zh-CN" altLang="en-US" dirty="0"/>
          </a:p>
        </p:txBody>
      </p:sp>
      <p:pic>
        <p:nvPicPr>
          <p:cNvPr id="11"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p:spPr>
      </p:pic>
      <p:pic>
        <p:nvPicPr>
          <p:cNvPr id="4" name="图片 3">
            <a:extLst>
              <a:ext uri="{FF2B5EF4-FFF2-40B4-BE49-F238E27FC236}">
                <a16:creationId xmlns="" xmlns:a16="http://schemas.microsoft.com/office/drawing/2014/main" id="{D79CB334-0723-B04B-9DC4-0B83F1DDB5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5658" y="2751004"/>
            <a:ext cx="5678591" cy="4006061"/>
          </a:xfrm>
          <a:prstGeom prst="rect">
            <a:avLst/>
          </a:prstGeom>
        </p:spPr>
      </p:pic>
    </p:spTree>
    <p:extLst>
      <p:ext uri="{BB962C8B-B14F-4D97-AF65-F5344CB8AC3E}">
        <p14:creationId xmlns:p14="http://schemas.microsoft.com/office/powerpoint/2010/main" val="42278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wipe(left)">
                                      <p:cBhvr>
                                        <p:cTn id="18" dur="500"/>
                                        <p:tgtEl>
                                          <p:spTgt spid="32">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1" grpId="0">
        <p:tmplLst>
          <p:tmpl>
            <p:tnLst>
              <p:par>
                <p:cTn presetID="2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7" name="形状"/>
          <p:cNvSpPr/>
          <p:nvPr userDrawn="1"/>
        </p:nvSpPr>
        <p:spPr>
          <a:xfrm>
            <a:off x="0" y="199003"/>
            <a:ext cx="1015340" cy="66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10" name="形状"/>
          <p:cNvSpPr/>
          <p:nvPr userDrawn="1"/>
        </p:nvSpPr>
        <p:spPr>
          <a:xfrm>
            <a:off x="1121451" y="199003"/>
            <a:ext cx="316992" cy="66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5" name="标题占位符"/>
          <p:cNvSpPr>
            <a:spLocks noGrp="1"/>
          </p:cNvSpPr>
          <p:nvPr>
            <p:ph type="body" sz="quarter" idx="10" hasCustomPrompt="1"/>
          </p:nvPr>
        </p:nvSpPr>
        <p:spPr>
          <a:xfrm>
            <a:off x="1535766" y="244904"/>
            <a:ext cx="8731213" cy="630942"/>
          </a:xfrm>
          <a:prstGeom prst="rect">
            <a:avLst/>
          </a:prstGeom>
        </p:spPr>
        <p:txBody>
          <a:bodyPr wrap="square">
            <a:spAutoFit/>
          </a:bodyPr>
          <a:lstStyle>
            <a:lvl1pPr marL="0" indent="0" algn="l">
              <a:lnSpc>
                <a:spcPct val="100000"/>
              </a:lnSpc>
              <a:buFontTx/>
              <a:buNone/>
              <a:defRPr lang="zh-CN" altLang="en-US" sz="3500" b="1" spc="300" dirty="0" smtClean="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点击添加标题</a:t>
            </a:r>
          </a:p>
        </p:txBody>
      </p:sp>
      <p:pic>
        <p:nvPicPr>
          <p:cNvPr id="8"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a:solidFill>
            <a:schemeClr val="bg1"/>
          </a:solidFill>
        </p:spPr>
      </p:pic>
    </p:spTree>
    <p:extLst>
      <p:ext uri="{BB962C8B-B14F-4D97-AF65-F5344CB8AC3E}">
        <p14:creationId xmlns:p14="http://schemas.microsoft.com/office/powerpoint/2010/main" val="60207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75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4646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833DCB07-744D-4ECE-81B2-873A092556D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pPr>
                <a:defRPr/>
              </a:pPr>
              <a:t>2022/3/8</a:t>
            </a:fld>
            <a:endParaRPr lang="zh-CN" altLang="en-US"/>
          </a:p>
        </p:txBody>
      </p:sp>
      <p:sp>
        <p:nvSpPr>
          <p:cNvPr id="5" name="页脚占位符 4">
            <a:extLst>
              <a:ext uri="{FF2B5EF4-FFF2-40B4-BE49-F238E27FC236}">
                <a16:creationId xmlns="" xmlns:a16="http://schemas.microsoft.com/office/drawing/2014/main" id="{76DD23CB-E61B-4702-B9D3-F37A5EF84B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429024A2-9D4D-46E2-8B91-901B29B6235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pPr/>
              <a:t>‹#›</a:t>
            </a:fld>
            <a:endParaRPr lang="zh-CN" altLang="en-US"/>
          </a:p>
        </p:txBody>
      </p:sp>
    </p:spTree>
    <p:extLst>
      <p:ext uri="{BB962C8B-B14F-4D97-AF65-F5344CB8AC3E}">
        <p14:creationId xmlns:p14="http://schemas.microsoft.com/office/powerpoint/2010/main" val="34268849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3D36DF2D-9561-49EB-9E20-ACB8DCACEE8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pPr>
                <a:defRPr/>
              </a:pPr>
              <a:t>2022/3/8</a:t>
            </a:fld>
            <a:endParaRPr lang="zh-CN" altLang="en-US"/>
          </a:p>
        </p:txBody>
      </p:sp>
      <p:sp>
        <p:nvSpPr>
          <p:cNvPr id="5" name="页脚占位符 4">
            <a:extLst>
              <a:ext uri="{FF2B5EF4-FFF2-40B4-BE49-F238E27FC236}">
                <a16:creationId xmlns="" xmlns:a16="http://schemas.microsoft.com/office/drawing/2014/main" id="{80E395D5-4B70-44B6-8D5F-2DF49675D6B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E01820F6-E718-41DA-A2F0-6A525C4A3D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pPr/>
              <a:t>‹#›</a:t>
            </a:fld>
            <a:endParaRPr lang="zh-CN" altLang="en-US"/>
          </a:p>
        </p:txBody>
      </p:sp>
    </p:spTree>
    <p:extLst>
      <p:ext uri="{BB962C8B-B14F-4D97-AF65-F5344CB8AC3E}">
        <p14:creationId xmlns:p14="http://schemas.microsoft.com/office/powerpoint/2010/main" val="21745102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703607ED-C7CB-4D5C-959B-E8274D5437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pPr>
                <a:defRPr/>
              </a:pPr>
              <a:t>2022/3/8</a:t>
            </a:fld>
            <a:endParaRPr lang="zh-CN" altLang="en-US"/>
          </a:p>
        </p:txBody>
      </p:sp>
      <p:sp>
        <p:nvSpPr>
          <p:cNvPr id="5" name="页脚占位符 4">
            <a:extLst>
              <a:ext uri="{FF2B5EF4-FFF2-40B4-BE49-F238E27FC236}">
                <a16:creationId xmlns="" xmlns:a16="http://schemas.microsoft.com/office/drawing/2014/main" id="{A108374E-88DC-4B7C-AA90-0665DBFFCEF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2A9EDA81-7EBB-40D1-B64C-CDC656A2AFF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pPr/>
              <a:t>‹#›</a:t>
            </a:fld>
            <a:endParaRPr lang="zh-CN" altLang="en-US"/>
          </a:p>
        </p:txBody>
      </p:sp>
    </p:spTree>
    <p:extLst>
      <p:ext uri="{BB962C8B-B14F-4D97-AF65-F5344CB8AC3E}">
        <p14:creationId xmlns:p14="http://schemas.microsoft.com/office/powerpoint/2010/main" val="23152044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 xmlns:a16="http://schemas.microsoft.com/office/drawing/2014/main" id="{CF7F8A8C-DD18-49BB-B856-CA2986D5AC5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pPr>
                <a:defRPr/>
              </a:pPr>
              <a:t>2022/3/8</a:t>
            </a:fld>
            <a:endParaRPr lang="zh-CN" altLang="en-US"/>
          </a:p>
        </p:txBody>
      </p:sp>
      <p:sp>
        <p:nvSpPr>
          <p:cNvPr id="6" name="页脚占位符 4">
            <a:extLst>
              <a:ext uri="{FF2B5EF4-FFF2-40B4-BE49-F238E27FC236}">
                <a16:creationId xmlns="" xmlns:a16="http://schemas.microsoft.com/office/drawing/2014/main" id="{B4BE1CF8-2AA1-4DFE-9FEA-BB9A701035FE}"/>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5EE16AB3-8115-49C8-9099-776AC3CE3C8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pPr/>
              <a:t>‹#›</a:t>
            </a:fld>
            <a:endParaRPr lang="zh-CN" altLang="en-US"/>
          </a:p>
        </p:txBody>
      </p:sp>
    </p:spTree>
    <p:extLst>
      <p:ext uri="{BB962C8B-B14F-4D97-AF65-F5344CB8AC3E}">
        <p14:creationId xmlns:p14="http://schemas.microsoft.com/office/powerpoint/2010/main" val="10431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3">
            <a:extLst>
              <a:ext uri="{FF2B5EF4-FFF2-40B4-BE49-F238E27FC236}">
                <a16:creationId xmlns="" xmlns:a16="http://schemas.microsoft.com/office/drawing/2014/main" id="{4E3A5FE2-4208-4E1B-ADD7-4EA41CDFF94F}"/>
              </a:ext>
            </a:extLst>
          </p:cNvPr>
          <p:cNvSpPr>
            <a:spLocks noGrp="1"/>
          </p:cNvSpPr>
          <p:nvPr>
            <p:ph type="dt" sz="half" idx="10"/>
          </p:nvPr>
        </p:nvSpPr>
        <p:spPr/>
        <p:txBody>
          <a:bodyPr/>
          <a:lstStyle>
            <a:lvl1pPr>
              <a:defRPr/>
            </a:lvl1pPr>
          </a:lstStyle>
          <a:p>
            <a:pPr>
              <a:defRPr/>
            </a:pPr>
            <a:fld id="{5A6A7487-D266-4EA7-9360-44C49D501282}" type="datetime1">
              <a:rPr lang="zh-CN" altLang="en-US"/>
              <a:pPr>
                <a:defRPr/>
              </a:pPr>
              <a:t>2022/3/8</a:t>
            </a:fld>
            <a:endParaRPr lang="zh-CN" altLang="en-US"/>
          </a:p>
        </p:txBody>
      </p:sp>
      <p:sp>
        <p:nvSpPr>
          <p:cNvPr id="8" name="页脚占位符 4">
            <a:extLst>
              <a:ext uri="{FF2B5EF4-FFF2-40B4-BE49-F238E27FC236}">
                <a16:creationId xmlns="" xmlns:a16="http://schemas.microsoft.com/office/drawing/2014/main" id="{3FD9967A-75AC-42E7-970A-A6CC320E1003}"/>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 xmlns:a16="http://schemas.microsoft.com/office/drawing/2014/main" id="{E4CB5273-6062-4AD1-BF56-450E39DC58E4}"/>
              </a:ext>
            </a:extLst>
          </p:cNvPr>
          <p:cNvSpPr>
            <a:spLocks noGrp="1"/>
          </p:cNvSpPr>
          <p:nvPr>
            <p:ph type="sldNum" sz="quarter" idx="12"/>
          </p:nvPr>
        </p:nvSpPr>
        <p:spPr/>
        <p:txBody>
          <a:bodyPr/>
          <a:lstStyle>
            <a:lvl1pPr>
              <a:defRPr/>
            </a:lvl1pPr>
          </a:lstStyle>
          <a:p>
            <a:fld id="{564E4C4F-C51F-4BF8-B3E5-C4E9FA6B8526}" type="slidenum">
              <a:rPr lang="zh-CN" altLang="en-US"/>
              <a:pPr/>
              <a:t>‹#›</a:t>
            </a:fld>
            <a:endParaRPr lang="zh-CN" altLang="en-US"/>
          </a:p>
        </p:txBody>
      </p:sp>
    </p:spTree>
    <p:extLst>
      <p:ext uri="{BB962C8B-B14F-4D97-AF65-F5344CB8AC3E}">
        <p14:creationId xmlns:p14="http://schemas.microsoft.com/office/powerpoint/2010/main" val="25645581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 xmlns:a16="http://schemas.microsoft.com/office/drawing/2014/main" id="{BCCF0513-8AE8-473D-A40A-9DD25EC74EC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pPr>
                <a:defRPr/>
              </a:pPr>
              <a:t>2022/3/8</a:t>
            </a:fld>
            <a:endParaRPr lang="zh-CN" altLang="en-US"/>
          </a:p>
        </p:txBody>
      </p:sp>
      <p:sp>
        <p:nvSpPr>
          <p:cNvPr id="8" name="页脚占位符 4">
            <a:extLst>
              <a:ext uri="{FF2B5EF4-FFF2-40B4-BE49-F238E27FC236}">
                <a16:creationId xmlns="" xmlns:a16="http://schemas.microsoft.com/office/drawing/2014/main" id="{346C2CF1-87B4-403C-B475-7450341021E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a:extLst>
              <a:ext uri="{FF2B5EF4-FFF2-40B4-BE49-F238E27FC236}">
                <a16:creationId xmlns="" xmlns:a16="http://schemas.microsoft.com/office/drawing/2014/main" id="{3E27BF44-499B-431F-8805-9DAFC6AEDE9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pPr/>
              <a:t>‹#›</a:t>
            </a:fld>
            <a:endParaRPr lang="zh-CN" altLang="en-US"/>
          </a:p>
        </p:txBody>
      </p:sp>
    </p:spTree>
    <p:extLst>
      <p:ext uri="{BB962C8B-B14F-4D97-AF65-F5344CB8AC3E}">
        <p14:creationId xmlns:p14="http://schemas.microsoft.com/office/powerpoint/2010/main" val="20791351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a:extLst>
              <a:ext uri="{FF2B5EF4-FFF2-40B4-BE49-F238E27FC236}">
                <a16:creationId xmlns="" xmlns:a16="http://schemas.microsoft.com/office/drawing/2014/main" id="{CA85FC46-D8A3-4254-A504-26F65A8A9B5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pPr>
                <a:defRPr/>
              </a:pPr>
              <a:t>2022/3/8</a:t>
            </a:fld>
            <a:endParaRPr lang="zh-CN" altLang="en-US"/>
          </a:p>
        </p:txBody>
      </p:sp>
      <p:sp>
        <p:nvSpPr>
          <p:cNvPr id="4" name="页脚占位符 4">
            <a:extLst>
              <a:ext uri="{FF2B5EF4-FFF2-40B4-BE49-F238E27FC236}">
                <a16:creationId xmlns="" xmlns:a16="http://schemas.microsoft.com/office/drawing/2014/main" id="{A52FE24C-231F-4E39-B057-5C5CBB8DF23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a:extLst>
              <a:ext uri="{FF2B5EF4-FFF2-40B4-BE49-F238E27FC236}">
                <a16:creationId xmlns="" xmlns:a16="http://schemas.microsoft.com/office/drawing/2014/main" id="{0122E3ED-3B6F-49A0-9602-CE7F0128B04B}"/>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pPr/>
              <a:t>‹#›</a:t>
            </a:fld>
            <a:endParaRPr lang="zh-CN" altLang="en-US"/>
          </a:p>
        </p:txBody>
      </p:sp>
    </p:spTree>
    <p:extLst>
      <p:ext uri="{BB962C8B-B14F-4D97-AF65-F5344CB8AC3E}">
        <p14:creationId xmlns:p14="http://schemas.microsoft.com/office/powerpoint/2010/main" val="15240973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 xmlns:a16="http://schemas.microsoft.com/office/drawing/2014/main" id="{B4E545DE-379F-4FBC-ACE5-108A1DC033D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pPr>
                <a:defRPr/>
              </a:pPr>
              <a:t>2022/3/8</a:t>
            </a:fld>
            <a:endParaRPr lang="zh-CN" altLang="en-US"/>
          </a:p>
        </p:txBody>
      </p:sp>
      <p:sp>
        <p:nvSpPr>
          <p:cNvPr id="3" name="页脚占位符 4">
            <a:extLst>
              <a:ext uri="{FF2B5EF4-FFF2-40B4-BE49-F238E27FC236}">
                <a16:creationId xmlns="" xmlns:a16="http://schemas.microsoft.com/office/drawing/2014/main" id="{449C447E-0FA9-4108-95A5-E5E522C039A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a:extLst>
              <a:ext uri="{FF2B5EF4-FFF2-40B4-BE49-F238E27FC236}">
                <a16:creationId xmlns="" xmlns:a16="http://schemas.microsoft.com/office/drawing/2014/main" id="{F0A851C0-3162-4E84-99C0-6273E88F63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pPr/>
              <a:t>‹#›</a:t>
            </a:fld>
            <a:endParaRPr lang="zh-CN" altLang="en-US"/>
          </a:p>
        </p:txBody>
      </p:sp>
    </p:spTree>
    <p:extLst>
      <p:ext uri="{BB962C8B-B14F-4D97-AF65-F5344CB8AC3E}">
        <p14:creationId xmlns:p14="http://schemas.microsoft.com/office/powerpoint/2010/main" val="39494374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 xmlns:a16="http://schemas.microsoft.com/office/drawing/2014/main" id="{84A05FDB-45F0-4637-9AF6-A58D5DE7CC8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pPr>
                <a:defRPr/>
              </a:pPr>
              <a:t>2022/3/8</a:t>
            </a:fld>
            <a:endParaRPr lang="zh-CN" altLang="en-US"/>
          </a:p>
        </p:txBody>
      </p:sp>
      <p:sp>
        <p:nvSpPr>
          <p:cNvPr id="6" name="页脚占位符 4">
            <a:extLst>
              <a:ext uri="{FF2B5EF4-FFF2-40B4-BE49-F238E27FC236}">
                <a16:creationId xmlns="" xmlns:a16="http://schemas.microsoft.com/office/drawing/2014/main" id="{24614CD0-EF58-4C94-A932-82A8BE7A5F7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B0CCEBB8-E0A7-4134-94D5-D3B21880449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pPr/>
              <a:t>‹#›</a:t>
            </a:fld>
            <a:endParaRPr lang="zh-CN" altLang="en-US"/>
          </a:p>
        </p:txBody>
      </p:sp>
    </p:spTree>
    <p:extLst>
      <p:ext uri="{BB962C8B-B14F-4D97-AF65-F5344CB8AC3E}">
        <p14:creationId xmlns:p14="http://schemas.microsoft.com/office/powerpoint/2010/main" val="17435449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 xmlns:a16="http://schemas.microsoft.com/office/drawing/2014/main" id="{D2C265C8-8260-4AAE-80E2-1553069328C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pPr>
                <a:defRPr/>
              </a:pPr>
              <a:t>2022/3/8</a:t>
            </a:fld>
            <a:endParaRPr lang="zh-CN" altLang="en-US"/>
          </a:p>
        </p:txBody>
      </p:sp>
      <p:sp>
        <p:nvSpPr>
          <p:cNvPr id="6" name="页脚占位符 4">
            <a:extLst>
              <a:ext uri="{FF2B5EF4-FFF2-40B4-BE49-F238E27FC236}">
                <a16:creationId xmlns="" xmlns:a16="http://schemas.microsoft.com/office/drawing/2014/main" id="{95C29EBD-4D0E-4445-A65D-69D6388C7DD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C243B576-DAC6-42C0-89B8-38C3F6EDF88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pPr/>
              <a:t>‹#›</a:t>
            </a:fld>
            <a:endParaRPr lang="zh-CN" altLang="en-US"/>
          </a:p>
        </p:txBody>
      </p:sp>
    </p:spTree>
    <p:extLst>
      <p:ext uri="{BB962C8B-B14F-4D97-AF65-F5344CB8AC3E}">
        <p14:creationId xmlns:p14="http://schemas.microsoft.com/office/powerpoint/2010/main" val="13662742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E2EF6DA8-F4B7-44DE-8954-B4B7E741721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pPr>
                <a:defRPr/>
              </a:pPr>
              <a:t>2022/3/8</a:t>
            </a:fld>
            <a:endParaRPr lang="zh-CN" altLang="en-US"/>
          </a:p>
        </p:txBody>
      </p:sp>
      <p:sp>
        <p:nvSpPr>
          <p:cNvPr id="5" name="页脚占位符 4">
            <a:extLst>
              <a:ext uri="{FF2B5EF4-FFF2-40B4-BE49-F238E27FC236}">
                <a16:creationId xmlns="" xmlns:a16="http://schemas.microsoft.com/office/drawing/2014/main" id="{BB8FE278-B308-4CC5-A0C1-3196F79CA80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EFF0E446-3B42-4998-8349-1F3748912D37}"/>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pPr/>
              <a:t>‹#›</a:t>
            </a:fld>
            <a:endParaRPr lang="zh-CN" altLang="en-US"/>
          </a:p>
        </p:txBody>
      </p:sp>
    </p:spTree>
    <p:extLst>
      <p:ext uri="{BB962C8B-B14F-4D97-AF65-F5344CB8AC3E}">
        <p14:creationId xmlns:p14="http://schemas.microsoft.com/office/powerpoint/2010/main" val="30482011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02B74D8F-E392-4214-A738-85B24DC6AD8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pPr>
                <a:defRPr/>
              </a:pPr>
              <a:t>2022/3/8</a:t>
            </a:fld>
            <a:endParaRPr lang="zh-CN" altLang="en-US"/>
          </a:p>
        </p:txBody>
      </p:sp>
      <p:sp>
        <p:nvSpPr>
          <p:cNvPr id="5" name="页脚占位符 4">
            <a:extLst>
              <a:ext uri="{FF2B5EF4-FFF2-40B4-BE49-F238E27FC236}">
                <a16:creationId xmlns="" xmlns:a16="http://schemas.microsoft.com/office/drawing/2014/main" id="{829EB4C3-95E6-4D80-A21F-49390EDB0D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5F53B585-5523-4DA2-B702-0A472352E01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pPr/>
              <a:t>‹#›</a:t>
            </a:fld>
            <a:endParaRPr lang="zh-CN" altLang="en-US"/>
          </a:p>
        </p:txBody>
      </p:sp>
    </p:spTree>
    <p:extLst>
      <p:ext uri="{BB962C8B-B14F-4D97-AF65-F5344CB8AC3E}">
        <p14:creationId xmlns:p14="http://schemas.microsoft.com/office/powerpoint/2010/main" val="38528709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a:extLst>
              <a:ext uri="{FF2B5EF4-FFF2-40B4-BE49-F238E27FC236}">
                <a16:creationId xmlns="" xmlns:a16="http://schemas.microsoft.com/office/drawing/2014/main" id="{CF33AA4C-D230-45C5-8499-39F6EA87B6C1}"/>
              </a:ext>
            </a:extLst>
          </p:cNvPr>
          <p:cNvSpPr>
            <a:spLocks noGrp="1"/>
          </p:cNvSpPr>
          <p:nvPr>
            <p:ph type="dt" sz="half" idx="10"/>
          </p:nvPr>
        </p:nvSpPr>
        <p:spPr/>
        <p:txBody>
          <a:bodyPr/>
          <a:lstStyle>
            <a:lvl1pPr>
              <a:defRPr/>
            </a:lvl1pPr>
          </a:lstStyle>
          <a:p>
            <a:pPr>
              <a:defRPr/>
            </a:pPr>
            <a:fld id="{9887344E-B7F4-4B19-9EDD-199ECB657996}" type="datetime1">
              <a:rPr lang="zh-CN" altLang="en-US"/>
              <a:pPr>
                <a:defRPr/>
              </a:pPr>
              <a:t>2022/3/8</a:t>
            </a:fld>
            <a:endParaRPr lang="zh-CN" altLang="en-US"/>
          </a:p>
        </p:txBody>
      </p:sp>
      <p:sp>
        <p:nvSpPr>
          <p:cNvPr id="3" name="页脚占位符 4">
            <a:extLst>
              <a:ext uri="{FF2B5EF4-FFF2-40B4-BE49-F238E27FC236}">
                <a16:creationId xmlns="" xmlns:a16="http://schemas.microsoft.com/office/drawing/2014/main" id="{0E476EA1-9AEC-415C-A0A8-B4367CB36BA8}"/>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 xmlns:a16="http://schemas.microsoft.com/office/drawing/2014/main" id="{9C02E7FC-E9AC-4AD5-BCC5-4F39D7D36F22}"/>
              </a:ext>
            </a:extLst>
          </p:cNvPr>
          <p:cNvSpPr>
            <a:spLocks noGrp="1"/>
          </p:cNvSpPr>
          <p:nvPr>
            <p:ph type="sldNum" sz="quarter" idx="12"/>
          </p:nvPr>
        </p:nvSpPr>
        <p:spPr/>
        <p:txBody>
          <a:bodyPr/>
          <a:lstStyle>
            <a:lvl1pPr>
              <a:defRPr/>
            </a:lvl1pPr>
          </a:lstStyle>
          <a:p>
            <a:fld id="{BCC49BB6-29E5-408E-BB19-979863D142F1}" type="slidenum">
              <a:rPr lang="zh-CN" altLang="en-US"/>
              <a:pPr/>
              <a:t>‹#›</a:t>
            </a:fld>
            <a:endParaRPr lang="zh-CN" altLang="en-US"/>
          </a:p>
        </p:txBody>
      </p:sp>
    </p:spTree>
    <p:extLst>
      <p:ext uri="{BB962C8B-B14F-4D97-AF65-F5344CB8AC3E}">
        <p14:creationId xmlns:p14="http://schemas.microsoft.com/office/powerpoint/2010/main" val="15711407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023933"/>
      </p:ext>
    </p:extLst>
  </p:cSld>
  <p:clrMapOvr>
    <a:masterClrMapping/>
  </p:clrMapOvr>
  <p:transition advTm="2000">
    <p:wedg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616DE41-0C61-4601-B9C5-D54B5D4B43D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439D34D6-C17A-4E55-BFAF-256493EF59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9120AC2E-D50C-41FE-A229-61A4BE4E0656}"/>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2D96FFA2-A2E6-4FB6-9155-E4E5CBA507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531C164D-97F5-40EF-9AC5-716D63EF3535}"/>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59823646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 xmlns:a16="http://schemas.microsoft.com/office/drawing/2014/main" id="{C659D6B7-475A-4E00-BAC0-3958649B252A}"/>
              </a:ext>
            </a:extLst>
          </p:cNvPr>
          <p:cNvSpPr>
            <a:spLocks noGrp="1"/>
          </p:cNvSpPr>
          <p:nvPr>
            <p:ph type="dt" sz="half" idx="10"/>
          </p:nvPr>
        </p:nvSpPr>
        <p:spPr/>
        <p:txBody>
          <a:bodyPr/>
          <a:lstStyle>
            <a:lvl1pPr>
              <a:defRPr/>
            </a:lvl1pPr>
          </a:lstStyle>
          <a:p>
            <a:pPr>
              <a:defRPr/>
            </a:pPr>
            <a:fld id="{BE126156-549C-477D-B991-826A1ECC0F57}" type="datetime1">
              <a:rPr lang="zh-CN" altLang="en-US"/>
              <a:pPr>
                <a:defRPr/>
              </a:pPr>
              <a:t>2022/3/8</a:t>
            </a:fld>
            <a:endParaRPr lang="zh-CN" altLang="en-US"/>
          </a:p>
        </p:txBody>
      </p:sp>
      <p:sp>
        <p:nvSpPr>
          <p:cNvPr id="4" name="页脚占位符 4">
            <a:extLst>
              <a:ext uri="{FF2B5EF4-FFF2-40B4-BE49-F238E27FC236}">
                <a16:creationId xmlns="" xmlns:a16="http://schemas.microsoft.com/office/drawing/2014/main" id="{180A9BC9-A341-4DB3-A3F0-79241843880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 xmlns:a16="http://schemas.microsoft.com/office/drawing/2014/main" id="{89615A0C-D2F6-4D04-AD60-5409764CE1F5}"/>
              </a:ext>
            </a:extLst>
          </p:cNvPr>
          <p:cNvSpPr>
            <a:spLocks noGrp="1"/>
          </p:cNvSpPr>
          <p:nvPr>
            <p:ph type="sldNum" sz="quarter" idx="12"/>
          </p:nvPr>
        </p:nvSpPr>
        <p:spPr/>
        <p:txBody>
          <a:bodyPr/>
          <a:lstStyle>
            <a:lvl1pPr>
              <a:defRPr/>
            </a:lvl1pPr>
          </a:lstStyle>
          <a:p>
            <a:fld id="{2F1196B1-297E-4916-9BE9-EE9F12BCF7D9}" type="slidenum">
              <a:rPr lang="zh-CN" altLang="en-US"/>
              <a:pPr/>
              <a:t>‹#›</a:t>
            </a:fld>
            <a:endParaRPr lang="zh-CN" altLang="en-US"/>
          </a:p>
        </p:txBody>
      </p:sp>
    </p:spTree>
    <p:extLst>
      <p:ext uri="{BB962C8B-B14F-4D97-AF65-F5344CB8AC3E}">
        <p14:creationId xmlns:p14="http://schemas.microsoft.com/office/powerpoint/2010/main" val="9547763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5AB33F9-0787-4248-8909-BA0CDA4ADD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D34BE4BF-BAF9-4D86-BF8A-BA78538FF58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08731072-B299-49E2-9C2F-44CA45EBFCCC}"/>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1EDB0ADB-0361-41A8-8B56-94E11DF614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FED168B-BA53-4AA1-955F-CC6A364E3E60}"/>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28667327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A23C81B-F3C8-44B9-B6A7-F0E60F2BBD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0B04A655-E6F6-4460-BE0A-FA35CE9E2E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8D20F2EF-0A85-4948-9707-1100EE1B92C3}"/>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FD57F40C-6B9D-4FA6-9F77-94E6A29156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AE28FEDD-3AB9-41A5-90E5-2BA91CAFE77A}"/>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7054134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FE8E131-EBDD-4559-AFF3-6E1CE4FEF1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904BE616-9964-46A4-94DA-9E962D53C25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BE30B707-1E02-49B1-BB86-BEB1A3FB89B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C50F506F-CE22-4FC9-977A-2F526B33180C}"/>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6" name="页脚占位符 5">
            <a:extLst>
              <a:ext uri="{FF2B5EF4-FFF2-40B4-BE49-F238E27FC236}">
                <a16:creationId xmlns="" xmlns:a16="http://schemas.microsoft.com/office/drawing/2014/main" id="{46E326BE-95BE-49E9-9711-81E466C3F3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BA0090A0-C1A1-409D-A5C0-9BCC82D7B8DB}"/>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88259621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707F96B-4EBD-4E08-8404-2A5DF96780A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7DB8A0C-02EA-496B-9700-0E2C27A9FE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821FDF3F-06DD-4CEA-949B-970A5093DCB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5607EC06-FAB0-4D71-AE58-4890E2C80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B9046CD3-DD68-4F59-9CBC-1340A1F96E5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C5CE9C61-AC5F-4870-91A4-BC87C37C4772}"/>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8" name="页脚占位符 7">
            <a:extLst>
              <a:ext uri="{FF2B5EF4-FFF2-40B4-BE49-F238E27FC236}">
                <a16:creationId xmlns="" xmlns:a16="http://schemas.microsoft.com/office/drawing/2014/main" id="{5CF6DE03-371E-4009-A68E-ECF9B0628A5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2DCF507B-B15A-4771-B486-16C9E939F976}"/>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178569925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C2AA18A-B80D-4236-A8F4-A07CFC625E5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527BE10C-245E-4A2D-AAC0-D9F560B66DDE}"/>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4" name="页脚占位符 3">
            <a:extLst>
              <a:ext uri="{FF2B5EF4-FFF2-40B4-BE49-F238E27FC236}">
                <a16:creationId xmlns="" xmlns:a16="http://schemas.microsoft.com/office/drawing/2014/main" id="{4C303889-CC1E-4AD1-919A-8547AE1B5AD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FA762C54-285F-45E2-8CC0-AC9B76613206}"/>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2872832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2BF6C7B0-8D8B-4C25-BFC5-6E327E95EDFA}"/>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3" name="页脚占位符 2">
            <a:extLst>
              <a:ext uri="{FF2B5EF4-FFF2-40B4-BE49-F238E27FC236}">
                <a16:creationId xmlns="" xmlns:a16="http://schemas.microsoft.com/office/drawing/2014/main" id="{296A5A66-D24A-4567-BC68-53020922E1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40AED99A-2455-4EBA-AEFA-E301D34BF77F}"/>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29889731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D4CD476-E3B4-49CF-9188-23AA442FFF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A444AA2-56EC-4935-ACFA-6A028C96E2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748F3F23-7795-4494-A36E-AE726A7FE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2448053D-4E91-4B73-8139-1AEAF4FB5824}"/>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6" name="页脚占位符 5">
            <a:extLst>
              <a:ext uri="{FF2B5EF4-FFF2-40B4-BE49-F238E27FC236}">
                <a16:creationId xmlns="" xmlns:a16="http://schemas.microsoft.com/office/drawing/2014/main" id="{95352554-0F48-4942-8866-4DB5B7C64F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06641FF3-7B22-4D23-B617-4B168731B17A}"/>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37790061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3AA2A6E-E1EA-4FD1-9956-1A4A0203C90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0B6E2CE0-B66C-4E8F-B412-30E3EDEF7B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56CC15C7-2171-4889-ABA3-98AA586B8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F124AFC9-5558-43E9-AD3D-E6C084A7ADEF}"/>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6" name="页脚占位符 5">
            <a:extLst>
              <a:ext uri="{FF2B5EF4-FFF2-40B4-BE49-F238E27FC236}">
                <a16:creationId xmlns="" xmlns:a16="http://schemas.microsoft.com/office/drawing/2014/main" id="{DA68AA64-0732-4BDD-9AC3-D7E0939E87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E1B5BE4E-7241-496F-85CC-2F2B8A96350E}"/>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41831316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2F5CA7C-1615-4A29-9CB4-1B914CF2DAA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9F5C2DC9-6EBF-4F50-9BEB-1306D701CA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E6B4C1FC-AC70-41E6-8ACB-1D5AD5B87F3A}"/>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A984C0D9-DF1E-436E-AA50-75251A5ED2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38C8908A-4491-4E58-A911-C5316A04B460}"/>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3023241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71C59189-0357-4668-90BA-240C7AE33C3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0221968E-C581-457A-B3A8-26CA9DC50F1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0AA52AEF-2DB7-461E-86A4-B3EC90727E9D}"/>
              </a:ext>
            </a:extLst>
          </p:cNvPr>
          <p:cNvSpPr>
            <a:spLocks noGrp="1"/>
          </p:cNvSpPr>
          <p:nvPr>
            <p:ph type="dt" sz="half" idx="10"/>
          </p:nvPr>
        </p:nvSpPr>
        <p:spPr/>
        <p:txBody>
          <a:bodyPr/>
          <a:lstStyle/>
          <a:p>
            <a:fld id="{0A06A219-7145-4C31-BD6B-1C1B1FB30B9E}" type="datetimeFigureOut">
              <a:rPr lang="zh-CN" altLang="en-US" smtClean="0"/>
              <a:t>2022/3/8</a:t>
            </a:fld>
            <a:endParaRPr lang="zh-CN" altLang="en-US"/>
          </a:p>
        </p:txBody>
      </p:sp>
      <p:sp>
        <p:nvSpPr>
          <p:cNvPr id="5" name="页脚占位符 4">
            <a:extLst>
              <a:ext uri="{FF2B5EF4-FFF2-40B4-BE49-F238E27FC236}">
                <a16:creationId xmlns="" xmlns:a16="http://schemas.microsoft.com/office/drawing/2014/main" id="{9EEE7C07-D243-4E95-8C0A-2066CED31C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3BF5E8F-8BEB-4C40-A7FC-F58B9D85BBD0}"/>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10062640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 xmlns:a16="http://schemas.microsoft.com/office/drawing/2014/main" id="{AD284142-6FA9-4BED-BB3C-2F647D4DE724}"/>
              </a:ext>
            </a:extLst>
          </p:cNvPr>
          <p:cNvSpPr>
            <a:spLocks noGrp="1"/>
          </p:cNvSpPr>
          <p:nvPr>
            <p:ph type="dt" sz="half" idx="10"/>
          </p:nvPr>
        </p:nvSpPr>
        <p:spPr/>
        <p:txBody>
          <a:bodyPr/>
          <a:lstStyle>
            <a:lvl1pPr>
              <a:defRPr/>
            </a:lvl1pPr>
          </a:lstStyle>
          <a:p>
            <a:pPr>
              <a:defRPr/>
            </a:pPr>
            <a:fld id="{D5A2C46A-A1EE-4BD9-BB27-F14BA9DC1ADC}" type="datetime1">
              <a:rPr lang="zh-CN" altLang="en-US"/>
              <a:pPr>
                <a:defRPr/>
              </a:pPr>
              <a:t>2022/3/8</a:t>
            </a:fld>
            <a:endParaRPr lang="zh-CN" altLang="en-US"/>
          </a:p>
        </p:txBody>
      </p:sp>
      <p:sp>
        <p:nvSpPr>
          <p:cNvPr id="3" name="页脚占位符 4">
            <a:extLst>
              <a:ext uri="{FF2B5EF4-FFF2-40B4-BE49-F238E27FC236}">
                <a16:creationId xmlns="" xmlns:a16="http://schemas.microsoft.com/office/drawing/2014/main" id="{ABB758D6-AE50-40E5-8D44-5D93B889E58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 xmlns:a16="http://schemas.microsoft.com/office/drawing/2014/main" id="{8765FA08-9232-43A1-8137-E6904690A127}"/>
              </a:ext>
            </a:extLst>
          </p:cNvPr>
          <p:cNvSpPr>
            <a:spLocks noGrp="1"/>
          </p:cNvSpPr>
          <p:nvPr>
            <p:ph type="sldNum" sz="quarter" idx="12"/>
          </p:nvPr>
        </p:nvSpPr>
        <p:spPr/>
        <p:txBody>
          <a:bodyPr/>
          <a:lstStyle>
            <a:lvl1pPr>
              <a:defRPr/>
            </a:lvl1pPr>
          </a:lstStyle>
          <a:p>
            <a:fld id="{EDDF1968-B8DE-494B-8A96-44CBF38056B3}" type="slidenum">
              <a:rPr lang="zh-CN" altLang="en-US"/>
              <a:pPr/>
              <a:t>‹#›</a:t>
            </a:fld>
            <a:endParaRPr lang="zh-CN" altLang="en-US"/>
          </a:p>
        </p:txBody>
      </p:sp>
    </p:spTree>
    <p:extLst>
      <p:ext uri="{BB962C8B-B14F-4D97-AF65-F5344CB8AC3E}">
        <p14:creationId xmlns:p14="http://schemas.microsoft.com/office/powerpoint/2010/main" val="36747355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858B6FAA-0958-7642-8BCA-EC1153B984BC}"/>
              </a:ext>
            </a:extLst>
          </p:cNvPr>
          <p:cNvSpPr/>
          <p:nvPr userDrawn="1"/>
        </p:nvSpPr>
        <p:spPr>
          <a:xfrm>
            <a:off x="0" y="190083"/>
            <a:ext cx="12192000" cy="6374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 xmlns:a16="http://schemas.microsoft.com/office/drawing/2014/main" id="{0167AFF8-D606-C841-A928-B61598A0AC35}"/>
              </a:ext>
            </a:extLst>
          </p:cNvPr>
          <p:cNvSpPr/>
          <p:nvPr userDrawn="1"/>
        </p:nvSpPr>
        <p:spPr>
          <a:xfrm>
            <a:off x="122656" y="190083"/>
            <a:ext cx="727349" cy="727349"/>
          </a:xfrm>
          <a:prstGeom prst="ellipse">
            <a:avLst/>
          </a:prstGeom>
          <a:solidFill>
            <a:srgbClr val="F4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 xmlns:a16="http://schemas.microsoft.com/office/drawing/2014/main" id="{D6F12331-C5C7-CD46-84DA-075B9C1E95E7}"/>
              </a:ext>
            </a:extLst>
          </p:cNvPr>
          <p:cNvSpPr/>
          <p:nvPr userDrawn="1"/>
        </p:nvSpPr>
        <p:spPr>
          <a:xfrm>
            <a:off x="122656" y="698730"/>
            <a:ext cx="309093" cy="309093"/>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 xmlns:a16="http://schemas.microsoft.com/office/drawing/2014/main" id="{2B8398C5-5B4A-AD4C-84F6-B8208F21EC90}"/>
              </a:ext>
            </a:extLst>
          </p:cNvPr>
          <p:cNvSpPr txBox="1"/>
          <p:nvPr userDrawn="1"/>
        </p:nvSpPr>
        <p:spPr>
          <a:xfrm>
            <a:off x="251444" y="363673"/>
            <a:ext cx="471604" cy="369332"/>
          </a:xfrm>
          <a:prstGeom prst="rect">
            <a:avLst/>
          </a:prstGeom>
          <a:noFill/>
        </p:spPr>
        <p:txBody>
          <a:bodyPr wrap="none" rtlCol="0">
            <a:spAutoFit/>
          </a:bodyPr>
          <a:lstStyle/>
          <a:p>
            <a:pPr algn="ctr"/>
            <a:fld id="{8A94E358-6EE4-7848-A49C-7E9415ED7B24}" type="slidenum">
              <a:rPr kumimoji="1" lang="zh-CN" altLang="en-US">
                <a:solidFill>
                  <a:schemeClr val="accent1">
                    <a:lumMod val="50000"/>
                  </a:schemeClr>
                </a:solidFill>
                <a:latin typeface="+mj-ea"/>
                <a:ea typeface="+mj-ea"/>
              </a:rPr>
              <a:pPr algn="ctr"/>
              <a:t>‹#›</a:t>
            </a:fld>
            <a:endParaRPr kumimoji="1" lang="zh-CN" altLang="en-US">
              <a:solidFill>
                <a:schemeClr val="accent1">
                  <a:lumMod val="50000"/>
                </a:schemeClr>
              </a:solidFill>
              <a:latin typeface="+mj-ea"/>
              <a:ea typeface="+mj-ea"/>
            </a:endParaRPr>
          </a:p>
        </p:txBody>
      </p:sp>
    </p:spTree>
    <p:extLst>
      <p:ext uri="{BB962C8B-B14F-4D97-AF65-F5344CB8AC3E}">
        <p14:creationId xmlns:p14="http://schemas.microsoft.com/office/powerpoint/2010/main" val="59792359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8283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0458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5212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048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91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5742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528456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a:extLst>
              <a:ext uri="{FF2B5EF4-FFF2-40B4-BE49-F238E27FC236}">
                <a16:creationId xmlns="" xmlns:a16="http://schemas.microsoft.com/office/drawing/2014/main" id="{DBBEFBD9-8C05-4AFC-A284-FAF20F9582DF}"/>
              </a:ext>
            </a:extLst>
          </p:cNvPr>
          <p:cNvSpPr>
            <a:spLocks noGrp="1"/>
          </p:cNvSpPr>
          <p:nvPr>
            <p:ph type="pic" sz="quarter" idx="10"/>
          </p:nvPr>
        </p:nvSpPr>
        <p:spPr>
          <a:xfrm>
            <a:off x="4967900" y="-1"/>
            <a:ext cx="7224100" cy="6858000"/>
          </a:xfrm>
          <a:custGeom>
            <a:avLst/>
            <a:gdLst>
              <a:gd name="connsiteX0" fmla="*/ 0 w 7224100"/>
              <a:gd name="connsiteY0" fmla="*/ 0 h 6858000"/>
              <a:gd name="connsiteX1" fmla="*/ 5221529 w 7224100"/>
              <a:gd name="connsiteY1" fmla="*/ 0 h 6858000"/>
              <a:gd name="connsiteX2" fmla="*/ 7224100 w 7224100"/>
              <a:gd name="connsiteY2" fmla="*/ 5385657 h 6858000"/>
              <a:gd name="connsiteX3" fmla="*/ 7224100 w 7224100"/>
              <a:gd name="connsiteY3" fmla="*/ 6858000 h 6858000"/>
              <a:gd name="connsiteX4" fmla="*/ 2547750 w 72241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100" h="6858000">
                <a:moveTo>
                  <a:pt x="0" y="0"/>
                </a:moveTo>
                <a:lnTo>
                  <a:pt x="5221529" y="0"/>
                </a:lnTo>
                <a:lnTo>
                  <a:pt x="7224100" y="5385657"/>
                </a:lnTo>
                <a:lnTo>
                  <a:pt x="7224100" y="6858000"/>
                </a:lnTo>
                <a:lnTo>
                  <a:pt x="254775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42937269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0" name="图片占位符 9">
            <a:extLst>
              <a:ext uri="{FF2B5EF4-FFF2-40B4-BE49-F238E27FC236}">
                <a16:creationId xmlns="" xmlns:a16="http://schemas.microsoft.com/office/drawing/2014/main" id="{BEC60116-21E0-4C00-B293-0477FAFB3755}"/>
              </a:ext>
            </a:extLst>
          </p:cNvPr>
          <p:cNvSpPr>
            <a:spLocks noGrp="1"/>
          </p:cNvSpPr>
          <p:nvPr>
            <p:ph type="pic" sz="quarter" idx="10"/>
          </p:nvPr>
        </p:nvSpPr>
        <p:spPr>
          <a:xfrm>
            <a:off x="0" y="606056"/>
            <a:ext cx="4240306" cy="5645888"/>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3174374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 xmlns:a16="http://schemas.microsoft.com/office/drawing/2014/main" id="{B115EA2F-E6EC-45C1-AA9A-AF53D43E3251}"/>
              </a:ext>
            </a:extLst>
          </p:cNvPr>
          <p:cNvSpPr>
            <a:spLocks noGrp="1"/>
          </p:cNvSpPr>
          <p:nvPr>
            <p:ph type="dt" sz="half" idx="10"/>
          </p:nvPr>
        </p:nvSpPr>
        <p:spPr/>
        <p:txBody>
          <a:bodyPr/>
          <a:lstStyle>
            <a:lvl1pPr>
              <a:defRPr/>
            </a:lvl1pPr>
          </a:lstStyle>
          <a:p>
            <a:pPr>
              <a:defRPr/>
            </a:pPr>
            <a:fld id="{9D4753C1-24DA-4512-963C-DB1DC5ACAFA5}" type="datetime1">
              <a:rPr lang="zh-CN" altLang="en-US"/>
              <a:pPr>
                <a:defRPr/>
              </a:pPr>
              <a:t>2022/3/8</a:t>
            </a:fld>
            <a:endParaRPr lang="zh-CN" altLang="en-US"/>
          </a:p>
        </p:txBody>
      </p:sp>
      <p:sp>
        <p:nvSpPr>
          <p:cNvPr id="6" name="页脚占位符 4">
            <a:extLst>
              <a:ext uri="{FF2B5EF4-FFF2-40B4-BE49-F238E27FC236}">
                <a16:creationId xmlns="" xmlns:a16="http://schemas.microsoft.com/office/drawing/2014/main" id="{00021C3C-E85D-4E4B-BC53-3539D26C2AA0}"/>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31BB18CC-BC37-48F0-A7C6-B95FE4EF68AA}"/>
              </a:ext>
            </a:extLst>
          </p:cNvPr>
          <p:cNvSpPr>
            <a:spLocks noGrp="1"/>
          </p:cNvSpPr>
          <p:nvPr>
            <p:ph type="sldNum" sz="quarter" idx="12"/>
          </p:nvPr>
        </p:nvSpPr>
        <p:spPr/>
        <p:txBody>
          <a:bodyPr/>
          <a:lstStyle>
            <a:lvl1pPr>
              <a:defRPr/>
            </a:lvl1pPr>
          </a:lstStyle>
          <a:p>
            <a:fld id="{D6A686F7-1AF5-49D4-9B2B-AC161F3F94DD}" type="slidenum">
              <a:rPr lang="zh-CN" altLang="en-US"/>
              <a:pPr/>
              <a:t>‹#›</a:t>
            </a:fld>
            <a:endParaRPr lang="zh-CN" altLang="en-US"/>
          </a:p>
        </p:txBody>
      </p:sp>
    </p:spTree>
    <p:extLst>
      <p:ext uri="{BB962C8B-B14F-4D97-AF65-F5344CB8AC3E}">
        <p14:creationId xmlns:p14="http://schemas.microsoft.com/office/powerpoint/2010/main" val="40150486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a:extLst>
              <a:ext uri="{FF2B5EF4-FFF2-40B4-BE49-F238E27FC236}">
                <a16:creationId xmlns="" xmlns:a16="http://schemas.microsoft.com/office/drawing/2014/main" id="{89C9F199-C23F-4472-95E5-C048031B8CBA}"/>
              </a:ext>
            </a:extLst>
          </p:cNvPr>
          <p:cNvSpPr>
            <a:spLocks noGrp="1"/>
          </p:cNvSpPr>
          <p:nvPr>
            <p:ph type="pic" sz="quarter" idx="10"/>
          </p:nvPr>
        </p:nvSpPr>
        <p:spPr>
          <a:xfrm>
            <a:off x="-1" y="0"/>
            <a:ext cx="2892048" cy="6858000"/>
          </a:xfrm>
          <a:custGeom>
            <a:avLst/>
            <a:gdLst>
              <a:gd name="connsiteX0" fmla="*/ 0 w 2892048"/>
              <a:gd name="connsiteY0" fmla="*/ 0 h 6858000"/>
              <a:gd name="connsiteX1" fmla="*/ 2892048 w 2892048"/>
              <a:gd name="connsiteY1" fmla="*/ 0 h 6858000"/>
              <a:gd name="connsiteX2" fmla="*/ 1012654 w 2892048"/>
              <a:gd name="connsiteY2" fmla="*/ 6858000 h 6858000"/>
              <a:gd name="connsiteX3" fmla="*/ 0 w 28920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92048" h="6858000">
                <a:moveTo>
                  <a:pt x="0" y="0"/>
                </a:moveTo>
                <a:lnTo>
                  <a:pt x="2892048" y="0"/>
                </a:lnTo>
                <a:lnTo>
                  <a:pt x="1012654" y="6858000"/>
                </a:lnTo>
                <a:lnTo>
                  <a:pt x="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70529383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图片占位符 7">
            <a:extLst>
              <a:ext uri="{FF2B5EF4-FFF2-40B4-BE49-F238E27FC236}">
                <a16:creationId xmlns="" xmlns:a16="http://schemas.microsoft.com/office/drawing/2014/main" id="{30D08203-0262-4B9C-ADA3-3351DA5BFBFB}"/>
              </a:ext>
            </a:extLst>
          </p:cNvPr>
          <p:cNvSpPr>
            <a:spLocks noGrp="1"/>
          </p:cNvSpPr>
          <p:nvPr>
            <p:ph type="pic" sz="quarter" idx="10"/>
          </p:nvPr>
        </p:nvSpPr>
        <p:spPr>
          <a:xfrm>
            <a:off x="10069476" y="0"/>
            <a:ext cx="2122524" cy="6857999"/>
          </a:xfrm>
          <a:custGeom>
            <a:avLst/>
            <a:gdLst>
              <a:gd name="connsiteX0" fmla="*/ 1190070 w 2122524"/>
              <a:gd name="connsiteY0" fmla="*/ 0 h 6857999"/>
              <a:gd name="connsiteX1" fmla="*/ 2122524 w 2122524"/>
              <a:gd name="connsiteY1" fmla="*/ 0 h 6857999"/>
              <a:gd name="connsiteX2" fmla="*/ 2122524 w 2122524"/>
              <a:gd name="connsiteY2" fmla="*/ 6857999 h 6857999"/>
              <a:gd name="connsiteX3" fmla="*/ 0 w 2122524"/>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2122524" h="6857999">
                <a:moveTo>
                  <a:pt x="1190070" y="0"/>
                </a:moveTo>
                <a:lnTo>
                  <a:pt x="2122524" y="0"/>
                </a:lnTo>
                <a:lnTo>
                  <a:pt x="2122524" y="6857999"/>
                </a:lnTo>
                <a:lnTo>
                  <a:pt x="0" y="6857999"/>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4922886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图片占位符 5">
            <a:extLst>
              <a:ext uri="{FF2B5EF4-FFF2-40B4-BE49-F238E27FC236}">
                <a16:creationId xmlns="" xmlns:a16="http://schemas.microsoft.com/office/drawing/2014/main" id="{DCC22036-0B9F-40A7-89D8-8F3CF12B6AE6}"/>
              </a:ext>
            </a:extLst>
          </p:cNvPr>
          <p:cNvSpPr>
            <a:spLocks noGrp="1"/>
          </p:cNvSpPr>
          <p:nvPr>
            <p:ph type="pic" sz="quarter" idx="10"/>
          </p:nvPr>
        </p:nvSpPr>
        <p:spPr>
          <a:xfrm>
            <a:off x="1096042" y="2467428"/>
            <a:ext cx="2695964" cy="2695962"/>
          </a:xfrm>
          <a:custGeom>
            <a:avLst/>
            <a:gdLst>
              <a:gd name="connsiteX0" fmla="*/ 1347982 w 2695964"/>
              <a:gd name="connsiteY0" fmla="*/ 0 h 2695962"/>
              <a:gd name="connsiteX1" fmla="*/ 2695964 w 2695964"/>
              <a:gd name="connsiteY1" fmla="*/ 1347981 h 2695962"/>
              <a:gd name="connsiteX2" fmla="*/ 1347982 w 2695964"/>
              <a:gd name="connsiteY2" fmla="*/ 2695962 h 2695962"/>
              <a:gd name="connsiteX3" fmla="*/ 0 w 2695964"/>
              <a:gd name="connsiteY3" fmla="*/ 1347981 h 2695962"/>
              <a:gd name="connsiteX4" fmla="*/ 1347982 w 2695964"/>
              <a:gd name="connsiteY4" fmla="*/ 0 h 2695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964" h="2695962">
                <a:moveTo>
                  <a:pt x="1347982" y="0"/>
                </a:moveTo>
                <a:cubicBezTo>
                  <a:pt x="2092452" y="0"/>
                  <a:pt x="2695964" y="603512"/>
                  <a:pt x="2695964" y="1347981"/>
                </a:cubicBezTo>
                <a:cubicBezTo>
                  <a:pt x="2695964" y="2092450"/>
                  <a:pt x="2092452" y="2695962"/>
                  <a:pt x="1347982" y="2695962"/>
                </a:cubicBezTo>
                <a:cubicBezTo>
                  <a:pt x="603512" y="2695962"/>
                  <a:pt x="0" y="2092450"/>
                  <a:pt x="0" y="1347981"/>
                </a:cubicBezTo>
                <a:cubicBezTo>
                  <a:pt x="0" y="603512"/>
                  <a:pt x="603512" y="0"/>
                  <a:pt x="1347982"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8472838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6" name="图片占位符 5">
            <a:extLst>
              <a:ext uri="{FF2B5EF4-FFF2-40B4-BE49-F238E27FC236}">
                <a16:creationId xmlns="" xmlns:a16="http://schemas.microsoft.com/office/drawing/2014/main" id="{7B7AF7E8-B640-4FAF-AF81-341E6015985E}"/>
              </a:ext>
            </a:extLst>
          </p:cNvPr>
          <p:cNvSpPr>
            <a:spLocks noGrp="1"/>
          </p:cNvSpPr>
          <p:nvPr>
            <p:ph type="pic" sz="quarter" idx="10"/>
          </p:nvPr>
        </p:nvSpPr>
        <p:spPr>
          <a:xfrm>
            <a:off x="4876800" y="1925501"/>
            <a:ext cx="2438400" cy="2738950"/>
          </a:xfrm>
          <a:custGeom>
            <a:avLst/>
            <a:gdLst>
              <a:gd name="connsiteX0" fmla="*/ 1219200 w 2438400"/>
              <a:gd name="connsiteY0" fmla="*/ 0 h 2738950"/>
              <a:gd name="connsiteX1" fmla="*/ 1347916 w 2438400"/>
              <a:gd name="connsiteY1" fmla="*/ 30112 h 2738950"/>
              <a:gd name="connsiteX2" fmla="*/ 2278792 w 2438400"/>
              <a:gd name="connsiteY2" fmla="*/ 495440 h 2738950"/>
              <a:gd name="connsiteX3" fmla="*/ 2438400 w 2438400"/>
              <a:gd name="connsiteY3" fmla="*/ 753841 h 2738950"/>
              <a:gd name="connsiteX4" fmla="*/ 2438400 w 2438400"/>
              <a:gd name="connsiteY4" fmla="*/ 1985109 h 2738950"/>
              <a:gd name="connsiteX5" fmla="*/ 2278792 w 2438400"/>
              <a:gd name="connsiteY5" fmla="*/ 2243509 h 2738950"/>
              <a:gd name="connsiteX6" fmla="*/ 1347916 w 2438400"/>
              <a:gd name="connsiteY6" fmla="*/ 2708838 h 2738950"/>
              <a:gd name="connsiteX7" fmla="*/ 1090484 w 2438400"/>
              <a:gd name="connsiteY7" fmla="*/ 2708838 h 2738950"/>
              <a:gd name="connsiteX8" fmla="*/ 159608 w 2438400"/>
              <a:gd name="connsiteY8" fmla="*/ 2243509 h 2738950"/>
              <a:gd name="connsiteX9" fmla="*/ 0 w 2438400"/>
              <a:gd name="connsiteY9" fmla="*/ 1985109 h 2738950"/>
              <a:gd name="connsiteX10" fmla="*/ 0 w 2438400"/>
              <a:gd name="connsiteY10" fmla="*/ 753841 h 2738950"/>
              <a:gd name="connsiteX11" fmla="*/ 159608 w 2438400"/>
              <a:gd name="connsiteY11" fmla="*/ 495440 h 2738950"/>
              <a:gd name="connsiteX12" fmla="*/ 1090484 w 2438400"/>
              <a:gd name="connsiteY12" fmla="*/ 30112 h 2738950"/>
              <a:gd name="connsiteX13" fmla="*/ 1219200 w 2438400"/>
              <a:gd name="connsiteY13" fmla="*/ 0 h 27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400" h="2738950">
                <a:moveTo>
                  <a:pt x="1219200" y="0"/>
                </a:moveTo>
                <a:cubicBezTo>
                  <a:pt x="1263221" y="0"/>
                  <a:pt x="1307243" y="10037"/>
                  <a:pt x="1347916" y="30112"/>
                </a:cubicBezTo>
                <a:cubicBezTo>
                  <a:pt x="1347916" y="30112"/>
                  <a:pt x="1347916" y="30112"/>
                  <a:pt x="2278792" y="495440"/>
                </a:cubicBezTo>
                <a:cubicBezTo>
                  <a:pt x="2376616" y="544856"/>
                  <a:pt x="2438400" y="644716"/>
                  <a:pt x="2438400" y="753841"/>
                </a:cubicBezTo>
                <a:cubicBezTo>
                  <a:pt x="2438400" y="753841"/>
                  <a:pt x="2438400" y="753841"/>
                  <a:pt x="2438400" y="1985109"/>
                </a:cubicBezTo>
                <a:cubicBezTo>
                  <a:pt x="2438400" y="2094234"/>
                  <a:pt x="2376616" y="2194094"/>
                  <a:pt x="2278792" y="2243509"/>
                </a:cubicBezTo>
                <a:cubicBezTo>
                  <a:pt x="2278792" y="2243509"/>
                  <a:pt x="2278792" y="2243509"/>
                  <a:pt x="1347916" y="2708838"/>
                </a:cubicBezTo>
                <a:cubicBezTo>
                  <a:pt x="1266568" y="2748988"/>
                  <a:pt x="1171832" y="2748988"/>
                  <a:pt x="1090484" y="2708838"/>
                </a:cubicBezTo>
                <a:cubicBezTo>
                  <a:pt x="1090484" y="2708838"/>
                  <a:pt x="1090484" y="2708838"/>
                  <a:pt x="159608" y="2243509"/>
                </a:cubicBezTo>
                <a:cubicBezTo>
                  <a:pt x="61784" y="2194094"/>
                  <a:pt x="0" y="2094234"/>
                  <a:pt x="0" y="1985109"/>
                </a:cubicBezTo>
                <a:cubicBezTo>
                  <a:pt x="0" y="1985109"/>
                  <a:pt x="0" y="1985109"/>
                  <a:pt x="0" y="753841"/>
                </a:cubicBezTo>
                <a:cubicBezTo>
                  <a:pt x="0" y="644716"/>
                  <a:pt x="61784" y="544856"/>
                  <a:pt x="159608" y="495440"/>
                </a:cubicBezTo>
                <a:cubicBezTo>
                  <a:pt x="159608" y="495440"/>
                  <a:pt x="159608" y="495440"/>
                  <a:pt x="1090484" y="30112"/>
                </a:cubicBezTo>
                <a:cubicBezTo>
                  <a:pt x="1131158" y="10037"/>
                  <a:pt x="1175180" y="0"/>
                  <a:pt x="12192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8643512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6" name="图片占位符 5">
            <a:extLst>
              <a:ext uri="{FF2B5EF4-FFF2-40B4-BE49-F238E27FC236}">
                <a16:creationId xmlns="" xmlns:a16="http://schemas.microsoft.com/office/drawing/2014/main" id="{2FC3CB16-721D-402C-833B-18ED073B22D2}"/>
              </a:ext>
            </a:extLst>
          </p:cNvPr>
          <p:cNvSpPr>
            <a:spLocks noGrp="1"/>
          </p:cNvSpPr>
          <p:nvPr>
            <p:ph type="pic" sz="quarter" idx="10"/>
          </p:nvPr>
        </p:nvSpPr>
        <p:spPr>
          <a:xfrm>
            <a:off x="6593528" y="2070808"/>
            <a:ext cx="4447156" cy="3536710"/>
          </a:xfrm>
          <a:custGeom>
            <a:avLst/>
            <a:gdLst>
              <a:gd name="connsiteX0" fmla="*/ 0 w 4447156"/>
              <a:gd name="connsiteY0" fmla="*/ 0 h 3536710"/>
              <a:gd name="connsiteX1" fmla="*/ 4447156 w 4447156"/>
              <a:gd name="connsiteY1" fmla="*/ 0 h 3536710"/>
              <a:gd name="connsiteX2" fmla="*/ 4447156 w 4447156"/>
              <a:gd name="connsiteY2" fmla="*/ 3536710 h 3536710"/>
              <a:gd name="connsiteX3" fmla="*/ 0 w 4447156"/>
              <a:gd name="connsiteY3" fmla="*/ 3536710 h 3536710"/>
            </a:gdLst>
            <a:ahLst/>
            <a:cxnLst>
              <a:cxn ang="0">
                <a:pos x="connsiteX0" y="connsiteY0"/>
              </a:cxn>
              <a:cxn ang="0">
                <a:pos x="connsiteX1" y="connsiteY1"/>
              </a:cxn>
              <a:cxn ang="0">
                <a:pos x="connsiteX2" y="connsiteY2"/>
              </a:cxn>
              <a:cxn ang="0">
                <a:pos x="connsiteX3" y="connsiteY3"/>
              </a:cxn>
            </a:cxnLst>
            <a:rect l="l" t="t" r="r" b="b"/>
            <a:pathLst>
              <a:path w="4447156" h="3536710">
                <a:moveTo>
                  <a:pt x="0" y="0"/>
                </a:moveTo>
                <a:lnTo>
                  <a:pt x="4447156" y="0"/>
                </a:lnTo>
                <a:lnTo>
                  <a:pt x="4447156" y="3536710"/>
                </a:lnTo>
                <a:lnTo>
                  <a:pt x="0" y="353671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1219452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图片占位符 9">
            <a:extLst>
              <a:ext uri="{FF2B5EF4-FFF2-40B4-BE49-F238E27FC236}">
                <a16:creationId xmlns="" xmlns:a16="http://schemas.microsoft.com/office/drawing/2014/main" id="{F6045A5C-0B3F-44A1-8CBE-2A4DFF31616A}"/>
              </a:ext>
            </a:extLst>
          </p:cNvPr>
          <p:cNvSpPr>
            <a:spLocks noGrp="1"/>
          </p:cNvSpPr>
          <p:nvPr>
            <p:ph type="pic" sz="quarter" idx="11"/>
          </p:nvPr>
        </p:nvSpPr>
        <p:spPr>
          <a:xfrm>
            <a:off x="4199904"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1" name="图片占位符 10">
            <a:extLst>
              <a:ext uri="{FF2B5EF4-FFF2-40B4-BE49-F238E27FC236}">
                <a16:creationId xmlns="" xmlns:a16="http://schemas.microsoft.com/office/drawing/2014/main" id="{B097CEF6-D4A0-4DB3-8DF3-3AC37566DE87}"/>
              </a:ext>
            </a:extLst>
          </p:cNvPr>
          <p:cNvSpPr>
            <a:spLocks noGrp="1"/>
          </p:cNvSpPr>
          <p:nvPr>
            <p:ph type="pic" sz="quarter" idx="12"/>
          </p:nvPr>
        </p:nvSpPr>
        <p:spPr>
          <a:xfrm>
            <a:off x="6595095"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2" name="图片占位符 11">
            <a:extLst>
              <a:ext uri="{FF2B5EF4-FFF2-40B4-BE49-F238E27FC236}">
                <a16:creationId xmlns="" xmlns:a16="http://schemas.microsoft.com/office/drawing/2014/main" id="{76AE0FFD-1506-407B-83BC-8DE7D76FA9E1}"/>
              </a:ext>
            </a:extLst>
          </p:cNvPr>
          <p:cNvSpPr>
            <a:spLocks noGrp="1"/>
          </p:cNvSpPr>
          <p:nvPr>
            <p:ph type="pic" sz="quarter" idx="13"/>
          </p:nvPr>
        </p:nvSpPr>
        <p:spPr>
          <a:xfrm>
            <a:off x="8990286"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9" name="图片占位符 8">
            <a:extLst>
              <a:ext uri="{FF2B5EF4-FFF2-40B4-BE49-F238E27FC236}">
                <a16:creationId xmlns="" xmlns:a16="http://schemas.microsoft.com/office/drawing/2014/main" id="{35C52171-45C8-4B5B-80A0-67663C5AA2BD}"/>
              </a:ext>
            </a:extLst>
          </p:cNvPr>
          <p:cNvSpPr>
            <a:spLocks noGrp="1"/>
          </p:cNvSpPr>
          <p:nvPr>
            <p:ph type="pic" sz="quarter" idx="10"/>
          </p:nvPr>
        </p:nvSpPr>
        <p:spPr>
          <a:xfrm>
            <a:off x="1804713"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6187033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a:extLst>
              <a:ext uri="{FF2B5EF4-FFF2-40B4-BE49-F238E27FC236}">
                <a16:creationId xmlns="" xmlns:a16="http://schemas.microsoft.com/office/drawing/2014/main" id="{D1781869-0E09-4A90-9AB4-91755EDD2D3A}"/>
              </a:ext>
            </a:extLst>
          </p:cNvPr>
          <p:cNvSpPr>
            <a:spLocks noGrp="1"/>
          </p:cNvSpPr>
          <p:nvPr>
            <p:ph type="pic" sz="quarter" idx="10"/>
          </p:nvPr>
        </p:nvSpPr>
        <p:spPr>
          <a:xfrm>
            <a:off x="8559800" y="2022823"/>
            <a:ext cx="2765601" cy="3392387"/>
          </a:xfrm>
          <a:custGeom>
            <a:avLst/>
            <a:gdLst>
              <a:gd name="connsiteX0" fmla="*/ 0 w 2765601"/>
              <a:gd name="connsiteY0" fmla="*/ 0 h 3392387"/>
              <a:gd name="connsiteX1" fmla="*/ 2765601 w 2765601"/>
              <a:gd name="connsiteY1" fmla="*/ 0 h 3392387"/>
              <a:gd name="connsiteX2" fmla="*/ 2765601 w 2765601"/>
              <a:gd name="connsiteY2" fmla="*/ 3392387 h 3392387"/>
              <a:gd name="connsiteX3" fmla="*/ 0 w 2765601"/>
              <a:gd name="connsiteY3" fmla="*/ 3392387 h 3392387"/>
            </a:gdLst>
            <a:ahLst/>
            <a:cxnLst>
              <a:cxn ang="0">
                <a:pos x="connsiteX0" y="connsiteY0"/>
              </a:cxn>
              <a:cxn ang="0">
                <a:pos x="connsiteX1" y="connsiteY1"/>
              </a:cxn>
              <a:cxn ang="0">
                <a:pos x="connsiteX2" y="connsiteY2"/>
              </a:cxn>
              <a:cxn ang="0">
                <a:pos x="connsiteX3" y="connsiteY3"/>
              </a:cxn>
            </a:cxnLst>
            <a:rect l="l" t="t" r="r" b="b"/>
            <a:pathLst>
              <a:path w="2765601" h="3392387">
                <a:moveTo>
                  <a:pt x="0" y="0"/>
                </a:moveTo>
                <a:lnTo>
                  <a:pt x="2765601" y="0"/>
                </a:lnTo>
                <a:lnTo>
                  <a:pt x="2765601" y="3392387"/>
                </a:lnTo>
                <a:lnTo>
                  <a:pt x="0" y="3392387"/>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5363565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5985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a:extLst>
              <a:ext uri="{FF2B5EF4-FFF2-40B4-BE49-F238E27FC236}">
                <a16:creationId xmlns="" xmlns:a16="http://schemas.microsoft.com/office/drawing/2014/main" id="{BA9DDA4F-7649-4E06-8BEE-5444FD287A4C}"/>
              </a:ext>
            </a:extLst>
          </p:cNvPr>
          <p:cNvSpPr>
            <a:spLocks noGrp="1"/>
          </p:cNvSpPr>
          <p:nvPr>
            <p:ph type="pic" sz="quarter" idx="10"/>
          </p:nvPr>
        </p:nvSpPr>
        <p:spPr>
          <a:xfrm>
            <a:off x="1130300" y="2247900"/>
            <a:ext cx="2870200" cy="2870200"/>
          </a:xfrm>
          <a:custGeom>
            <a:avLst/>
            <a:gdLst>
              <a:gd name="connsiteX0" fmla="*/ 1435100 w 2870200"/>
              <a:gd name="connsiteY0" fmla="*/ 0 h 2870200"/>
              <a:gd name="connsiteX1" fmla="*/ 2870200 w 2870200"/>
              <a:gd name="connsiteY1" fmla="*/ 1435100 h 2870200"/>
              <a:gd name="connsiteX2" fmla="*/ 1435100 w 2870200"/>
              <a:gd name="connsiteY2" fmla="*/ 2870200 h 2870200"/>
              <a:gd name="connsiteX3" fmla="*/ 0 w 2870200"/>
              <a:gd name="connsiteY3" fmla="*/ 1435100 h 2870200"/>
              <a:gd name="connsiteX4" fmla="*/ 1435100 w 28702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200" h="2870200">
                <a:moveTo>
                  <a:pt x="1435100" y="0"/>
                </a:moveTo>
                <a:cubicBezTo>
                  <a:pt x="2227684" y="0"/>
                  <a:pt x="2870200" y="642516"/>
                  <a:pt x="2870200" y="1435100"/>
                </a:cubicBezTo>
                <a:cubicBezTo>
                  <a:pt x="2870200" y="2227684"/>
                  <a:pt x="2227684" y="2870200"/>
                  <a:pt x="1435100" y="2870200"/>
                </a:cubicBezTo>
                <a:cubicBezTo>
                  <a:pt x="642516" y="2870200"/>
                  <a:pt x="0" y="2227684"/>
                  <a:pt x="0" y="1435100"/>
                </a:cubicBezTo>
                <a:cubicBezTo>
                  <a:pt x="0" y="642516"/>
                  <a:pt x="642516" y="0"/>
                  <a:pt x="14351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52009553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a:extLst>
              <a:ext uri="{FF2B5EF4-FFF2-40B4-BE49-F238E27FC236}">
                <a16:creationId xmlns="" xmlns:a16="http://schemas.microsoft.com/office/drawing/2014/main" id="{F803BB6E-D277-41BA-BBBC-7E6286E4F941}"/>
              </a:ext>
            </a:extLst>
          </p:cNvPr>
          <p:cNvSpPr>
            <a:spLocks noGrp="1"/>
          </p:cNvSpPr>
          <p:nvPr>
            <p:ph type="pic" sz="quarter" idx="10"/>
          </p:nvPr>
        </p:nvSpPr>
        <p:spPr>
          <a:xfrm>
            <a:off x="4800600" y="1847849"/>
            <a:ext cx="2590800" cy="2590800"/>
          </a:xfrm>
          <a:custGeom>
            <a:avLst/>
            <a:gdLst>
              <a:gd name="connsiteX0" fmla="*/ 1295400 w 2590800"/>
              <a:gd name="connsiteY0" fmla="*/ 0 h 2590800"/>
              <a:gd name="connsiteX1" fmla="*/ 2590800 w 2590800"/>
              <a:gd name="connsiteY1" fmla="*/ 1295400 h 2590800"/>
              <a:gd name="connsiteX2" fmla="*/ 1295400 w 2590800"/>
              <a:gd name="connsiteY2" fmla="*/ 2590800 h 2590800"/>
              <a:gd name="connsiteX3" fmla="*/ 0 w 2590800"/>
              <a:gd name="connsiteY3" fmla="*/ 1295400 h 2590800"/>
              <a:gd name="connsiteX4" fmla="*/ 1295400 w 2590800"/>
              <a:gd name="connsiteY4" fmla="*/ 0 h 25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90800">
                <a:moveTo>
                  <a:pt x="1295400" y="0"/>
                </a:moveTo>
                <a:cubicBezTo>
                  <a:pt x="2010830" y="0"/>
                  <a:pt x="2590800" y="579970"/>
                  <a:pt x="2590800" y="1295400"/>
                </a:cubicBezTo>
                <a:cubicBezTo>
                  <a:pt x="2590800" y="2010830"/>
                  <a:pt x="2010830" y="2590800"/>
                  <a:pt x="1295400" y="2590800"/>
                </a:cubicBezTo>
                <a:cubicBezTo>
                  <a:pt x="579970" y="2590800"/>
                  <a:pt x="0" y="2010830"/>
                  <a:pt x="0" y="1295400"/>
                </a:cubicBezTo>
                <a:cubicBezTo>
                  <a:pt x="0" y="579970"/>
                  <a:pt x="579970" y="0"/>
                  <a:pt x="12954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1837053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 xmlns:a16="http://schemas.microsoft.com/office/drawing/2014/main" id="{0B94EFA1-A5F3-4211-BD92-011F2CFA1DB9}"/>
              </a:ext>
            </a:extLst>
          </p:cNvPr>
          <p:cNvSpPr>
            <a:spLocks noGrp="1"/>
          </p:cNvSpPr>
          <p:nvPr>
            <p:ph type="dt" sz="half" idx="10"/>
          </p:nvPr>
        </p:nvSpPr>
        <p:spPr/>
        <p:txBody>
          <a:bodyPr/>
          <a:lstStyle>
            <a:lvl1pPr>
              <a:defRPr/>
            </a:lvl1pPr>
          </a:lstStyle>
          <a:p>
            <a:pPr>
              <a:defRPr/>
            </a:pPr>
            <a:fld id="{A1CB7460-BAFA-4598-A69A-93EE6CB7C8F9}" type="datetime1">
              <a:rPr lang="zh-CN" altLang="en-US"/>
              <a:pPr>
                <a:defRPr/>
              </a:pPr>
              <a:t>2022/3/8</a:t>
            </a:fld>
            <a:endParaRPr lang="zh-CN" altLang="en-US"/>
          </a:p>
        </p:txBody>
      </p:sp>
      <p:sp>
        <p:nvSpPr>
          <p:cNvPr id="6" name="页脚占位符 4">
            <a:extLst>
              <a:ext uri="{FF2B5EF4-FFF2-40B4-BE49-F238E27FC236}">
                <a16:creationId xmlns="" xmlns:a16="http://schemas.microsoft.com/office/drawing/2014/main" id="{A9282070-5DEE-477A-B571-CBD20911CC1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70F1FB5D-D122-4869-B5FF-019DA657BBF0}"/>
              </a:ext>
            </a:extLst>
          </p:cNvPr>
          <p:cNvSpPr>
            <a:spLocks noGrp="1"/>
          </p:cNvSpPr>
          <p:nvPr>
            <p:ph type="sldNum" sz="quarter" idx="12"/>
          </p:nvPr>
        </p:nvSpPr>
        <p:spPr/>
        <p:txBody>
          <a:bodyPr/>
          <a:lstStyle>
            <a:lvl1pPr>
              <a:defRPr/>
            </a:lvl1pPr>
          </a:lstStyle>
          <a:p>
            <a:fld id="{B22437A0-5C8E-45BC-91E1-47D13217FE8A}" type="slidenum">
              <a:rPr lang="zh-CN" altLang="en-US"/>
              <a:pPr/>
              <a:t>‹#›</a:t>
            </a:fld>
            <a:endParaRPr lang="zh-CN" altLang="en-US"/>
          </a:p>
        </p:txBody>
      </p:sp>
    </p:spTree>
    <p:extLst>
      <p:ext uri="{BB962C8B-B14F-4D97-AF65-F5344CB8AC3E}">
        <p14:creationId xmlns:p14="http://schemas.microsoft.com/office/powerpoint/2010/main" val="3094863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9460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28345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1632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 xmlns:a16="http://schemas.microsoft.com/office/drawing/2014/main" id="{5752155B-885F-4FD8-AFC0-438E1CE71F7E}"/>
              </a:ext>
            </a:extLst>
          </p:cNvPr>
          <p:cNvSpPr>
            <a:spLocks noGrp="1"/>
          </p:cNvSpPr>
          <p:nvPr>
            <p:ph type="pic" sz="quarter" idx="27"/>
          </p:nvPr>
        </p:nvSpPr>
        <p:spPr>
          <a:xfrm>
            <a:off x="6657475" y="1748588"/>
            <a:ext cx="4099362" cy="2285799"/>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35819829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 xmlns:a16="http://schemas.microsoft.com/office/drawing/2014/main" id="{28896C57-C360-4B8D-A3D7-49CA7A3799F7}"/>
              </a:ext>
            </a:extLst>
          </p:cNvPr>
          <p:cNvSpPr>
            <a:spLocks noGrp="1"/>
          </p:cNvSpPr>
          <p:nvPr>
            <p:ph type="pic" sz="quarter" idx="27"/>
          </p:nvPr>
        </p:nvSpPr>
        <p:spPr>
          <a:xfrm>
            <a:off x="6709627" y="2095928"/>
            <a:ext cx="3996432" cy="2537717"/>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18088952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 xmlns:a16="http://schemas.microsoft.com/office/drawing/2014/main" id="{98748168-6474-4F00-AD97-B8D5A1E73F60}"/>
              </a:ext>
            </a:extLst>
          </p:cNvPr>
          <p:cNvSpPr>
            <a:spLocks noGrp="1"/>
          </p:cNvSpPr>
          <p:nvPr>
            <p:ph type="pic" sz="quarter" idx="28"/>
          </p:nvPr>
        </p:nvSpPr>
        <p:spPr>
          <a:xfrm>
            <a:off x="9380739" y="1455634"/>
            <a:ext cx="1989222"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8" name="Picture Placeholder 4">
            <a:extLst>
              <a:ext uri="{FF2B5EF4-FFF2-40B4-BE49-F238E27FC236}">
                <a16:creationId xmlns="" xmlns:a16="http://schemas.microsoft.com/office/drawing/2014/main" id="{4A166C41-1D39-4913-91DE-74606683D0AF}"/>
              </a:ext>
            </a:extLst>
          </p:cNvPr>
          <p:cNvSpPr>
            <a:spLocks noGrp="1"/>
          </p:cNvSpPr>
          <p:nvPr>
            <p:ph type="pic" sz="quarter" idx="27"/>
          </p:nvPr>
        </p:nvSpPr>
        <p:spPr>
          <a:xfrm>
            <a:off x="6416841" y="1455636"/>
            <a:ext cx="1989221"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344080743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 xmlns:a16="http://schemas.microsoft.com/office/drawing/2014/main" id="{510C0D47-A430-465C-A787-4D0A655409E1}"/>
              </a:ext>
            </a:extLst>
          </p:cNvPr>
          <p:cNvSpPr>
            <a:spLocks noGrp="1"/>
          </p:cNvSpPr>
          <p:nvPr>
            <p:ph type="pic" sz="quarter" idx="28"/>
          </p:nvPr>
        </p:nvSpPr>
        <p:spPr>
          <a:xfrm>
            <a:off x="7281063" y="1668378"/>
            <a:ext cx="2873558" cy="3914274"/>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5789649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 xmlns:a16="http://schemas.microsoft.com/office/drawing/2014/main" id="{E7D5B51E-F9FC-483C-8B34-7668FCE5B017}"/>
              </a:ext>
            </a:extLst>
          </p:cNvPr>
          <p:cNvSpPr>
            <a:spLocks noGrp="1"/>
          </p:cNvSpPr>
          <p:nvPr>
            <p:ph type="pic" sz="quarter" idx="10"/>
          </p:nvPr>
        </p:nvSpPr>
        <p:spPr>
          <a:xfrm>
            <a:off x="1308100" y="1930400"/>
            <a:ext cx="3657600" cy="3657600"/>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12" name="Rectangle 11">
            <a:extLst>
              <a:ext uri="{FF2B5EF4-FFF2-40B4-BE49-F238E27FC236}">
                <a16:creationId xmlns="" xmlns:a16="http://schemas.microsoft.com/office/drawing/2014/main" id="{B94600E3-7C21-4CB7-9CCF-2589336BE0AA}"/>
              </a:ext>
            </a:extLst>
          </p:cNvPr>
          <p:cNvSpPr/>
          <p:nvPr userDrawn="1"/>
        </p:nvSpPr>
        <p:spPr>
          <a:xfrm>
            <a:off x="1911748" y="5587544"/>
            <a:ext cx="3966537" cy="1270456"/>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Tree>
    <p:extLst>
      <p:ext uri="{BB962C8B-B14F-4D97-AF65-F5344CB8AC3E}">
        <p14:creationId xmlns:p14="http://schemas.microsoft.com/office/powerpoint/2010/main" val="828150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2205EFD2-74CA-47FF-B8D8-3BA8C675B429}"/>
              </a:ext>
            </a:extLst>
          </p:cNvPr>
          <p:cNvSpPr/>
          <p:nvPr userDrawn="1"/>
        </p:nvSpPr>
        <p:spPr>
          <a:xfrm>
            <a:off x="0" y="440870"/>
            <a:ext cx="3902529" cy="2542619"/>
          </a:xfrm>
          <a:prstGeom prst="rect">
            <a:avLst/>
          </a:prstGeom>
          <a:solidFill>
            <a:srgbClr val="15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21" name="Rectangle 20">
            <a:extLst>
              <a:ext uri="{FF2B5EF4-FFF2-40B4-BE49-F238E27FC236}">
                <a16:creationId xmlns="" xmlns:a16="http://schemas.microsoft.com/office/drawing/2014/main" id="{14EDF502-700C-46A3-B755-710B03BF07F3}"/>
              </a:ext>
            </a:extLst>
          </p:cNvPr>
          <p:cNvSpPr/>
          <p:nvPr userDrawn="1"/>
        </p:nvSpPr>
        <p:spPr>
          <a:xfrm>
            <a:off x="1111104" y="5698667"/>
            <a:ext cx="4338744" cy="1156289"/>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15" name="Picture Placeholder 13">
            <a:extLst>
              <a:ext uri="{FF2B5EF4-FFF2-40B4-BE49-F238E27FC236}">
                <a16:creationId xmlns="" xmlns:a16="http://schemas.microsoft.com/office/drawing/2014/main" id="{FB78C950-4C59-4B92-A210-F5438A45798B}"/>
              </a:ext>
            </a:extLst>
          </p:cNvPr>
          <p:cNvSpPr>
            <a:spLocks noGrp="1"/>
          </p:cNvSpPr>
          <p:nvPr>
            <p:ph type="pic" sz="quarter" idx="11"/>
          </p:nvPr>
        </p:nvSpPr>
        <p:spPr>
          <a:xfrm>
            <a:off x="1111104" y="1314984"/>
            <a:ext cx="4338744" cy="4383682"/>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161675046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1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8609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1342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image" Target="../media/image7.jpg"/><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image" Target="../media/image6.jpg"/><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10.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1.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1.jpeg"/><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4.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5.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6.xml"/><Relationship Id="rId1"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7.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theme" Target="../theme/theme8.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 xmlns:a16="http://schemas.microsoft.com/office/drawing/2014/main" id="{B3DA9B6C-9A59-441F-8564-89B5C5804D7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 xmlns:a16="http://schemas.microsoft.com/office/drawing/2014/main" id="{F4AE7EA6-3988-4F35-90B4-01A43396884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E020FA5D-4B47-4183-9298-BB728914D445}"/>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67643C60-D6DE-4AD5-AB24-E6D17366108F}" type="datetime1">
              <a:rPr lang="zh-CN" altLang="en-US"/>
              <a:pPr>
                <a:defRPr/>
              </a:pPr>
              <a:t>2022/3/8</a:t>
            </a:fld>
            <a:endParaRPr lang="zh-CN" altLang="en-US"/>
          </a:p>
        </p:txBody>
      </p:sp>
      <p:sp>
        <p:nvSpPr>
          <p:cNvPr id="5" name="页脚占位符 4">
            <a:extLst>
              <a:ext uri="{FF2B5EF4-FFF2-40B4-BE49-F238E27FC236}">
                <a16:creationId xmlns="" xmlns:a16="http://schemas.microsoft.com/office/drawing/2014/main" id="{F35D0915-3531-4A3F-A3A3-A41C26750E63}"/>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6" name="灯片编号占位符 5">
            <a:extLst>
              <a:ext uri="{FF2B5EF4-FFF2-40B4-BE49-F238E27FC236}">
                <a16:creationId xmlns="" xmlns:a16="http://schemas.microsoft.com/office/drawing/2014/main" id="{7F5958C7-8D8A-4600-BECE-9E7930376965}"/>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EF70872-9B94-41A9-A5CA-47F7AC6E488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20" r:id="rId15"/>
    <p:sldLayoutId id="2147484248" r:id="rId1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a:extLst>
              <a:ext uri="{FF2B5EF4-FFF2-40B4-BE49-F238E27FC236}">
                <a16:creationId xmlns="" xmlns:a16="http://schemas.microsoft.com/office/drawing/2014/main" id="{72285C00-CA6B-47B9-BC76-7918C3C0063A}"/>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图片 11" descr="图片包含 游戏机&#10;&#10;描述已自动生成">
            <a:extLst>
              <a:ext uri="{FF2B5EF4-FFF2-40B4-BE49-F238E27FC236}">
                <a16:creationId xmlns="" xmlns:a16="http://schemas.microsoft.com/office/drawing/2014/main" id="{3DA51638-AC01-4A5A-8CC4-C3CAED087FF5}"/>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63187219"/>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28FA3DA6-3017-41C8-8086-C51CADE3E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 xmlns:a16="http://schemas.microsoft.com/office/drawing/2014/main" id="{FCE64602-709B-42C9-8BEB-2270F7488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 xmlns:a16="http://schemas.microsoft.com/office/drawing/2014/main" id="{9701FC5A-B9C2-4A5A-A5E9-2945A4AFB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FC215F3-7132-432C-A6D4-B2FA13419931}" type="datetimeFigureOut">
              <a:rPr lang="zh-CN" altLang="en-US" smtClean="0"/>
              <a:pPr/>
              <a:t>2022/3/8</a:t>
            </a:fld>
            <a:endParaRPr lang="zh-CN" altLang="en-US" dirty="0"/>
          </a:p>
        </p:txBody>
      </p:sp>
      <p:sp>
        <p:nvSpPr>
          <p:cNvPr id="5" name="页脚占位符 4">
            <a:extLst>
              <a:ext uri="{FF2B5EF4-FFF2-40B4-BE49-F238E27FC236}">
                <a16:creationId xmlns="" xmlns:a16="http://schemas.microsoft.com/office/drawing/2014/main" id="{ED3A2224-646B-46C2-8D05-91E7DF54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 xmlns:a16="http://schemas.microsoft.com/office/drawing/2014/main" id="{D2F50A55-F1DF-42D8-8D24-8593C9BA5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B04D57D7-5C64-4A42-8B31-BF5FCE5FB31E}" type="slidenum">
              <a:rPr lang="zh-CN" altLang="en-US" smtClean="0"/>
              <a:pPr/>
              <a:t>‹#›</a:t>
            </a:fld>
            <a:endParaRPr lang="zh-CN" altLang="en-US" dirty="0"/>
          </a:p>
        </p:txBody>
      </p:sp>
    </p:spTree>
    <p:extLst>
      <p:ext uri="{BB962C8B-B14F-4D97-AF65-F5344CB8AC3E}">
        <p14:creationId xmlns:p14="http://schemas.microsoft.com/office/powerpoint/2010/main" val="2824992217"/>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 xmlns:a16="http://schemas.microsoft.com/office/drawing/2014/main" id="{8946EFF0-F2A6-4EF9-B988-A2392B5B0C1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文本占位符 2">
            <a:extLst>
              <a:ext uri="{FF2B5EF4-FFF2-40B4-BE49-F238E27FC236}">
                <a16:creationId xmlns="" xmlns:a16="http://schemas.microsoft.com/office/drawing/2014/main" id="{D998E943-95A4-42E0-869F-4EC090EBFE5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2CDB4DAD-8CEA-4015-A123-D58376DE19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97919328-1698-422A-A2F6-2AAA6365F74A}" type="datetimeFigureOut">
              <a:rPr lang="zh-CN" altLang="en-US"/>
              <a:pPr>
                <a:defRPr/>
              </a:pPr>
              <a:t>2022/3/8</a:t>
            </a:fld>
            <a:endParaRPr lang="zh-CN" altLang="en-US" dirty="0"/>
          </a:p>
        </p:txBody>
      </p:sp>
      <p:sp>
        <p:nvSpPr>
          <p:cNvPr id="5" name="页脚占位符 4">
            <a:extLst>
              <a:ext uri="{FF2B5EF4-FFF2-40B4-BE49-F238E27FC236}">
                <a16:creationId xmlns="" xmlns:a16="http://schemas.microsoft.com/office/drawing/2014/main" id="{2AEF3067-C9F9-418D-8165-4EDAF821E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a:p>
        </p:txBody>
      </p:sp>
      <p:sp>
        <p:nvSpPr>
          <p:cNvPr id="6" name="灯片编号占位符 5">
            <a:extLst>
              <a:ext uri="{FF2B5EF4-FFF2-40B4-BE49-F238E27FC236}">
                <a16:creationId xmlns="" xmlns:a16="http://schemas.microsoft.com/office/drawing/2014/main" id="{F35569C6-4D3E-425B-BAA0-516818E283CC}"/>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11242C3F-F1DB-481D-A227-964CE75979F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50" r:id="rId12"/>
    <p:sldLayoutId id="2147484251"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D997B5FA-0921-464F-AAE1-844C04324D75}" type="datetimeFigureOut">
              <a:rPr lang="zh-CN" altLang="en-US" smtClean="0"/>
              <a:pPr/>
              <a:t>2022/3/8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3407024722"/>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p:cNvPicPr>
            <a:picLocks noChangeAspect="1"/>
          </p:cNvPicPr>
          <p:nvPr userDrawn="1"/>
        </p:nvPicPr>
        <p:blipFill rotWithShape="1">
          <a:blip r:embed="rId7" cstate="print">
            <a:extLst>
              <a:ext uri="{28A0092B-C50C-407E-A947-70E740481C1C}">
                <a14:useLocalDpi xmlns:a14="http://schemas.microsoft.com/office/drawing/2010/main" val="0"/>
              </a:ext>
            </a:extLst>
          </a:blip>
          <a:srcRect t="2" b="39"/>
          <a:stretch/>
        </p:blipFill>
        <p:spPr>
          <a:xfrm>
            <a:off x="-600" y="0"/>
            <a:ext cx="12193200" cy="6858000"/>
          </a:xfrm>
          <a:prstGeom prst="rect">
            <a:avLst/>
          </a:prstGeom>
        </p:spPr>
      </p:pic>
    </p:spTree>
    <p:extLst>
      <p:ext uri="{BB962C8B-B14F-4D97-AF65-F5344CB8AC3E}">
        <p14:creationId xmlns:p14="http://schemas.microsoft.com/office/powerpoint/2010/main" val="1455179251"/>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 xmlns:a16="http://schemas.microsoft.com/office/drawing/2014/main" id="{DE96B861-0022-41FF-A094-C7322C0B3CE4}"/>
              </a:ext>
            </a:extLst>
          </p:cNvPr>
          <p:cNvGrpSpPr/>
          <p:nvPr userDrawn="1"/>
        </p:nvGrpSpPr>
        <p:grpSpPr>
          <a:xfrm>
            <a:off x="-18931" y="186307"/>
            <a:ext cx="12210930" cy="728093"/>
            <a:chOff x="-18931" y="261257"/>
            <a:chExt cx="12210930" cy="508001"/>
          </a:xfrm>
        </p:grpSpPr>
        <p:sp>
          <p:nvSpPr>
            <p:cNvPr id="11" name="矩形 10">
              <a:extLst>
                <a:ext uri="{FF2B5EF4-FFF2-40B4-BE49-F238E27FC236}">
                  <a16:creationId xmlns="" xmlns:a16="http://schemas.microsoft.com/office/drawing/2014/main" id="{879034D5-FFED-4224-B25A-C8095F4BFC0B}"/>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a:extLst>
                <a:ext uri="{FF2B5EF4-FFF2-40B4-BE49-F238E27FC236}">
                  <a16:creationId xmlns="" xmlns:a16="http://schemas.microsoft.com/office/drawing/2014/main" id="{82D58167-2D89-4F9D-AF03-A5C543F3546D}"/>
                </a:ext>
              </a:extLst>
            </p:cNvPr>
            <p:cNvGrpSpPr/>
            <p:nvPr/>
          </p:nvGrpSpPr>
          <p:grpSpPr>
            <a:xfrm rot="5400000">
              <a:off x="3986554" y="-3744228"/>
              <a:ext cx="508001" cy="8518972"/>
              <a:chOff x="7197211" y="-1735709"/>
              <a:chExt cx="3775589" cy="20521956"/>
            </a:xfrm>
          </p:grpSpPr>
          <p:sp>
            <p:nvSpPr>
              <p:cNvPr id="13" name="矩形 12">
                <a:extLst>
                  <a:ext uri="{FF2B5EF4-FFF2-40B4-BE49-F238E27FC236}">
                    <a16:creationId xmlns="" xmlns:a16="http://schemas.microsoft.com/office/drawing/2014/main" id="{21C79B78-92EF-475E-9D2C-18B8824B99E4}"/>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a:extLst>
                  <a:ext uri="{FF2B5EF4-FFF2-40B4-BE49-F238E27FC236}">
                    <a16:creationId xmlns="" xmlns:a16="http://schemas.microsoft.com/office/drawing/2014/main" id="{C2C9E8A5-38AA-4BBD-957C-4F5DCB2C6932}"/>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a:extLst>
                  <a:ext uri="{FF2B5EF4-FFF2-40B4-BE49-F238E27FC236}">
                    <a16:creationId xmlns="" xmlns:a16="http://schemas.microsoft.com/office/drawing/2014/main" id="{04E643B0-CEC5-4BAA-B720-5C2A49320D05}"/>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a:extLst>
                  <a:ext uri="{FF2B5EF4-FFF2-40B4-BE49-F238E27FC236}">
                    <a16:creationId xmlns="" xmlns:a16="http://schemas.microsoft.com/office/drawing/2014/main" id="{54720712-64F7-4F5F-820B-E622825E7887}"/>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a:extLst>
              <a:ext uri="{FF2B5EF4-FFF2-40B4-BE49-F238E27FC236}">
                <a16:creationId xmlns="" xmlns:a16="http://schemas.microsoft.com/office/drawing/2014/main" id="{8F9F23D3-4CB5-4CA4-84BB-70A020B1BF99}"/>
              </a:ext>
            </a:extLst>
          </p:cNvPr>
          <p:cNvGrpSpPr>
            <a:grpSpLocks/>
          </p:cNvGrpSpPr>
          <p:nvPr userDrawn="1"/>
        </p:nvGrpSpPr>
        <p:grpSpPr bwMode="auto">
          <a:xfrm>
            <a:off x="9828212" y="386048"/>
            <a:ext cx="2085975" cy="328612"/>
            <a:chOff x="9534704" y="546889"/>
            <a:chExt cx="2086182" cy="328828"/>
          </a:xfrm>
        </p:grpSpPr>
        <p:pic>
          <p:nvPicPr>
            <p:cNvPr id="18" name="图片 10">
              <a:extLst>
                <a:ext uri="{FF2B5EF4-FFF2-40B4-BE49-F238E27FC236}">
                  <a16:creationId xmlns="" xmlns:a16="http://schemas.microsoft.com/office/drawing/2014/main" id="{9BED2A9F-5865-4B92-8B1C-E71F5AC1D7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a:extLst>
                <a:ext uri="{FF2B5EF4-FFF2-40B4-BE49-F238E27FC236}">
                  <a16:creationId xmlns="" xmlns:a16="http://schemas.microsoft.com/office/drawing/2014/main" id="{B8488CE5-1BC6-4A82-A748-B2029BD8AC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52127766"/>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311"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3"/>
    </p:custDataLst>
    <p:extLst>
      <p:ext uri="{BB962C8B-B14F-4D97-AF65-F5344CB8AC3E}">
        <p14:creationId xmlns:p14="http://schemas.microsoft.com/office/powerpoint/2010/main" val="1445918265"/>
      </p:ext>
    </p:extLst>
  </p:cSld>
  <p:clrMap bg1="lt1" tx1="dk1" bg2="lt2" tx2="dk2" accent1="accent1" accent2="accent2" accent3="accent3" accent4="accent4" accent5="accent5" accent6="accent6" hlink="hlink" folHlink="folHlink"/>
  <p:sldLayoutIdLst>
    <p:sldLayoutId id="2147484283" r:id="rId1"/>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942BE0AF-02C6-4E94-9DE0-02C2735532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 xmlns:a16="http://schemas.microsoft.com/office/drawing/2014/main" id="{AA37D1AF-99FD-4B0B-937A-3C25D5872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 xmlns:a16="http://schemas.microsoft.com/office/drawing/2014/main" id="{DE65E5D9-C844-482F-9FF1-D21094B60F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0A06A219-7145-4C31-BD6B-1C1B1FB30B9E}" type="datetimeFigureOut">
              <a:rPr lang="zh-CN" altLang="en-US" smtClean="0"/>
              <a:pPr/>
              <a:t>2022/3/8</a:t>
            </a:fld>
            <a:endParaRPr lang="zh-CN" altLang="en-US" dirty="0"/>
          </a:p>
        </p:txBody>
      </p:sp>
      <p:sp>
        <p:nvSpPr>
          <p:cNvPr id="5" name="页脚占位符 4">
            <a:extLst>
              <a:ext uri="{FF2B5EF4-FFF2-40B4-BE49-F238E27FC236}">
                <a16:creationId xmlns="" xmlns:a16="http://schemas.microsoft.com/office/drawing/2014/main" id="{66BC370C-0EAF-4606-9DF6-24F08C29A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 xmlns:a16="http://schemas.microsoft.com/office/drawing/2014/main" id="{4D31E02F-00FF-4262-BD0E-2DEFEAFD9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F2702836-6D06-4CA9-BA28-953902C99EE8}" type="slidenum">
              <a:rPr lang="zh-CN" altLang="en-US" smtClean="0"/>
              <a:pPr/>
              <a:t>‹#›</a:t>
            </a:fld>
            <a:endParaRPr lang="zh-CN" altLang="en-US" dirty="0"/>
          </a:p>
        </p:txBody>
      </p:sp>
    </p:spTree>
    <p:extLst>
      <p:ext uri="{BB962C8B-B14F-4D97-AF65-F5344CB8AC3E}">
        <p14:creationId xmlns:p14="http://schemas.microsoft.com/office/powerpoint/2010/main" val="2280060622"/>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21382"/>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532427"/>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5.jpeg"/><Relationship Id="rId7" Type="http://schemas.openxmlformats.org/officeDocument/2006/relationships/image" Target="../media/image179.jpeg"/><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178.jpeg"/><Relationship Id="rId5" Type="http://schemas.openxmlformats.org/officeDocument/2006/relationships/image" Target="../media/image177.jpeg"/><Relationship Id="rId4" Type="http://schemas.openxmlformats.org/officeDocument/2006/relationships/image" Target="../media/image176.jpeg"/></Relationships>
</file>

<file path=ppt/slides/_rels/slide1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52.xml"/><Relationship Id="rId5" Type="http://schemas.openxmlformats.org/officeDocument/2006/relationships/image" Target="../media/image15.png"/><Relationship Id="rId4" Type="http://schemas.openxmlformats.org/officeDocument/2006/relationships/slide" Target="slide5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2.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11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89.png"/><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image" Target="../media/image191.png"/><Relationship Id="rId7" Type="http://schemas.openxmlformats.org/officeDocument/2006/relationships/image" Target="../media/image195.jpeg"/><Relationship Id="rId12" Type="http://schemas.openxmlformats.org/officeDocument/2006/relationships/image" Target="../media/image29.png"/><Relationship Id="rId2" Type="http://schemas.openxmlformats.org/officeDocument/2006/relationships/image" Target="../media/image190.png"/><Relationship Id="rId1" Type="http://schemas.openxmlformats.org/officeDocument/2006/relationships/slideLayout" Target="../slideLayouts/slideLayout76.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jpeg"/><Relationship Id="rId4" Type="http://schemas.openxmlformats.org/officeDocument/2006/relationships/image" Target="../media/image192.png"/><Relationship Id="rId9" Type="http://schemas.openxmlformats.org/officeDocument/2006/relationships/image" Target="../media/image197.jpeg"/></Relationships>
</file>

<file path=ppt/slides/_rels/slide118.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52.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hyperlink" Target="&#35270;&#39057;&#36164;&#28304;/&#8220;&#20013;&#22269;&#24050;&#32463;&#21487;&#20197;&#24179;&#35270;&#36825;&#20010;&#19990;&#30028;&#20102;&#8221;.mp4" TargetMode="External"/><Relationship Id="rId2" Type="http://schemas.openxmlformats.org/officeDocument/2006/relationships/tags" Target="../tags/tag54.xml"/><Relationship Id="rId16" Type="http://schemas.openxmlformats.org/officeDocument/2006/relationships/image" Target="../media/image29.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200.jpg"/><Relationship Id="rId5" Type="http://schemas.openxmlformats.org/officeDocument/2006/relationships/tags" Target="../tags/tag57.xml"/><Relationship Id="rId15" Type="http://schemas.openxmlformats.org/officeDocument/2006/relationships/image" Target="../media/image199.png"/><Relationship Id="rId10" Type="http://schemas.openxmlformats.org/officeDocument/2006/relationships/image" Target="../media/image190.png"/><Relationship Id="rId4" Type="http://schemas.openxmlformats.org/officeDocument/2006/relationships/tags" Target="../tags/tag56.xml"/><Relationship Id="rId9" Type="http://schemas.openxmlformats.org/officeDocument/2006/relationships/slideLayout" Target="../slideLayouts/slideLayout76.xml"/><Relationship Id="rId14" Type="http://schemas.openxmlformats.org/officeDocument/2006/relationships/image" Target="../media/image53.png"/></Relationships>
</file>

<file path=ppt/slides/_rels/slide1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52.xml"/><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image" Target="../media/image203.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64.xml"/><Relationship Id="rId1" Type="http://schemas.openxmlformats.org/officeDocument/2006/relationships/tags" Target="../tags/tag6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7.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205.gif"/><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04.jpeg"/><Relationship Id="rId5" Type="http://schemas.openxmlformats.org/officeDocument/2006/relationships/slideLayout" Target="../slideLayouts/slideLayout52.xml"/><Relationship Id="rId4" Type="http://schemas.openxmlformats.org/officeDocument/2006/relationships/tags" Target="../tags/tag68.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69.xml"/></Relationships>
</file>

<file path=ppt/slides/_rels/slide129.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06.jpeg"/><Relationship Id="rId5" Type="http://schemas.openxmlformats.org/officeDocument/2006/relationships/slideLayout" Target="../slideLayouts/slideLayout52.xml"/><Relationship Id="rId4" Type="http://schemas.openxmlformats.org/officeDocument/2006/relationships/tags" Target="../tags/tag7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4.jpeg"/><Relationship Id="rId1" Type="http://schemas.openxmlformats.org/officeDocument/2006/relationships/slideLayout" Target="../slideLayouts/slideLayout65.xml"/><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65.xml"/><Relationship Id="rId6" Type="http://schemas.openxmlformats.org/officeDocument/2006/relationships/slide" Target="slide135.xml"/><Relationship Id="rId5" Type="http://schemas.openxmlformats.org/officeDocument/2006/relationships/slide" Target="slide150.xml"/><Relationship Id="rId4" Type="http://schemas.openxmlformats.org/officeDocument/2006/relationships/slide" Target="slide16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1.xml"/><Relationship Id="rId1" Type="http://schemas.openxmlformats.org/officeDocument/2006/relationships/slideLayout" Target="../slideLayouts/slideLayout52.xml"/><Relationship Id="rId5" Type="http://schemas.openxmlformats.org/officeDocument/2006/relationships/image" Target="../media/image15.png"/><Relationship Id="rId4" Type="http://schemas.openxmlformats.org/officeDocument/2006/relationships/slide" Target="slide13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13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5.xml"/><Relationship Id="rId1" Type="http://schemas.openxmlformats.org/officeDocument/2006/relationships/slideLayout" Target="../slideLayouts/slideLayout52.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2.xml"/><Relationship Id="rId1" Type="http://schemas.openxmlformats.org/officeDocument/2006/relationships/tags" Target="../tags/tag74.xml"/><Relationship Id="rId6" Type="http://schemas.openxmlformats.org/officeDocument/2006/relationships/image" Target="../media/image214.jpg"/><Relationship Id="rId5" Type="http://schemas.openxmlformats.org/officeDocument/2006/relationships/image" Target="../media/image213.jpeg"/><Relationship Id="rId4" Type="http://schemas.openxmlformats.org/officeDocument/2006/relationships/image" Target="../media/image212.jpeg"/></Relationships>
</file>

<file path=ppt/slides/_rels/slide141.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77.xml"/><Relationship Id="rId7" Type="http://schemas.openxmlformats.org/officeDocument/2006/relationships/notesSlide" Target="../notesSlides/notesSlide3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52.xml"/><Relationship Id="rId5" Type="http://schemas.openxmlformats.org/officeDocument/2006/relationships/tags" Target="../tags/tag79.xml"/><Relationship Id="rId4" Type="http://schemas.openxmlformats.org/officeDocument/2006/relationships/tags" Target="../tags/tag78.xml"/></Relationships>
</file>

<file path=ppt/slides/_rels/slide14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217.png"/><Relationship Id="rId4" Type="http://schemas.openxmlformats.org/officeDocument/2006/relationships/notesSlide" Target="../notesSlides/notesSlide40.xml"/></Relationships>
</file>

<file path=ppt/slides/_rels/slide14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147.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1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149.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0.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slideLayout" Target="../slideLayouts/slideLayout52.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image" Target="../media/image15.png"/><Relationship Id="rId2" Type="http://schemas.openxmlformats.org/officeDocument/2006/relationships/tags" Target="../tags/tag83.xml"/><Relationship Id="rId16" Type="http://schemas.openxmlformats.org/officeDocument/2006/relationships/slide" Target="slide134.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image" Target="../media/image223.png"/><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notesSlide" Target="../notesSlides/notesSlide46.xml"/></Relationships>
</file>

<file path=ppt/slides/_rels/slide151.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224.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notesSlide" Target="../notesSlides/notesSlide47.xml"/><Relationship Id="rId5" Type="http://schemas.openxmlformats.org/officeDocument/2006/relationships/slideLayout" Target="../slideLayouts/slideLayout52.xml"/><Relationship Id="rId4" Type="http://schemas.openxmlformats.org/officeDocument/2006/relationships/tags" Target="../tags/tag97.xml"/></Relationships>
</file>

<file path=ppt/slides/_rels/slide15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png"/><Relationship Id="rId1" Type="http://schemas.openxmlformats.org/officeDocument/2006/relationships/slideLayout" Target="../slideLayouts/slideLayout76.xml"/><Relationship Id="rId5" Type="http://schemas.openxmlformats.org/officeDocument/2006/relationships/image" Target="../media/image29.png"/><Relationship Id="rId4" Type="http://schemas.openxmlformats.org/officeDocument/2006/relationships/image" Target="../media/image228.png"/></Relationships>
</file>

<file path=ppt/slides/_rels/slide155.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6.png"/><Relationship Id="rId1" Type="http://schemas.openxmlformats.org/officeDocument/2006/relationships/slideLayout" Target="../slideLayouts/slideLayout76.xml"/><Relationship Id="rId5" Type="http://schemas.openxmlformats.org/officeDocument/2006/relationships/image" Target="../media/image29.png"/><Relationship Id="rId4" Type="http://schemas.openxmlformats.org/officeDocument/2006/relationships/image" Target="../media/image228.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15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15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5.xml"/><Relationship Id="rId1" Type="http://schemas.openxmlformats.org/officeDocument/2006/relationships/slideLayout" Target="../slideLayouts/slideLayout57.xml"/><Relationship Id="rId4" Type="http://schemas.openxmlformats.org/officeDocument/2006/relationships/image" Target="../media/image234.png"/></Relationships>
</file>

<file path=ppt/slides/_rels/slide162.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notesSlide" Target="../notesSlides/notesSlide56.xml"/><Relationship Id="rId1" Type="http://schemas.openxmlformats.org/officeDocument/2006/relationships/slideLayout" Target="../slideLayouts/slideLayout57.xml"/><Relationship Id="rId4" Type="http://schemas.openxmlformats.org/officeDocument/2006/relationships/image" Target="../media/image15.png"/></Relationships>
</file>

<file path=ppt/slides/_rels/slide16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7.xml"/><Relationship Id="rId1" Type="http://schemas.openxmlformats.org/officeDocument/2006/relationships/slideLayout" Target="../slideLayouts/slideLayout57.xml"/><Relationship Id="rId5" Type="http://schemas.openxmlformats.org/officeDocument/2006/relationships/image" Target="../media/image236.png"/><Relationship Id="rId4" Type="http://schemas.microsoft.com/office/2007/relationships/hdphoto" Target="../media/hdphoto2.wdp"/></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xml"/><Relationship Id="rId1" Type="http://schemas.openxmlformats.org/officeDocument/2006/relationships/slideLayout" Target="../slideLayouts/slideLayout57.xml"/></Relationships>
</file>

<file path=ppt/slides/_rels/slide165.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59.xml"/><Relationship Id="rId1" Type="http://schemas.openxmlformats.org/officeDocument/2006/relationships/slideLayout" Target="../slideLayouts/slideLayout57.xml"/><Relationship Id="rId4" Type="http://schemas.openxmlformats.org/officeDocument/2006/relationships/image" Target="../media/image239.jpeg"/></Relationships>
</file>

<file path=ppt/slides/_rels/slide166.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notesSlide" Target="../notesSlides/notesSlide60.xml"/><Relationship Id="rId1" Type="http://schemas.openxmlformats.org/officeDocument/2006/relationships/slideLayout" Target="../slideLayouts/slideLayout57.xml"/></Relationships>
</file>

<file path=ppt/slides/_rels/slide167.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notesSlide" Target="../notesSlides/notesSlide61.xml"/><Relationship Id="rId1" Type="http://schemas.openxmlformats.org/officeDocument/2006/relationships/slideLayout" Target="../slideLayouts/slideLayout57.xml"/><Relationship Id="rId6" Type="http://schemas.openxmlformats.org/officeDocument/2006/relationships/image" Target="../media/image242.png"/><Relationship Id="rId5" Type="http://schemas.openxmlformats.org/officeDocument/2006/relationships/image" Target="../media/image52.png"/><Relationship Id="rId4" Type="http://schemas.openxmlformats.org/officeDocument/2006/relationships/hyperlink" Target="&#35270;&#39057;&#36164;&#28304;/&#20064;&#36817;&#24179;&#30340;&#32418;&#33394;&#36275;&#36857;.mp4"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76.xml"/><Relationship Id="rId5" Type="http://schemas.openxmlformats.org/officeDocument/2006/relationships/image" Target="../media/image29.png"/><Relationship Id="rId4" Type="http://schemas.openxmlformats.org/officeDocument/2006/relationships/image" Target="../media/image245.png"/></Relationships>
</file>

<file path=ppt/slides/_rels/slide169.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62.xml"/><Relationship Id="rId1" Type="http://schemas.openxmlformats.org/officeDocument/2006/relationships/slideLayout" Target="../slideLayouts/slideLayout57.xml"/><Relationship Id="rId5" Type="http://schemas.openxmlformats.org/officeDocument/2006/relationships/image" Target="../media/image248.jpeg"/><Relationship Id="rId4" Type="http://schemas.openxmlformats.org/officeDocument/2006/relationships/image" Target="../media/image24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0.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image" Target="../media/image249.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63.xml"/><Relationship Id="rId5" Type="http://schemas.openxmlformats.org/officeDocument/2006/relationships/slideLayout" Target="../slideLayouts/slideLayout57.xml"/><Relationship Id="rId4" Type="http://schemas.openxmlformats.org/officeDocument/2006/relationships/tags" Target="../tags/tag101.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notesSlide" Target="../notesSlides/notesSlide64.xml"/></Relationships>
</file>

<file path=ppt/slides/_rels/slide17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173.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21.xml"/><Relationship Id="rId3" Type="http://schemas.openxmlformats.org/officeDocument/2006/relationships/tags" Target="../tags/tag106.xml"/><Relationship Id="rId21" Type="http://schemas.openxmlformats.org/officeDocument/2006/relationships/slideLayout" Target="../slideLayouts/slideLayout57.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23" Type="http://schemas.openxmlformats.org/officeDocument/2006/relationships/image" Target="../media/image251.jpeg"/><Relationship Id="rId10" Type="http://schemas.openxmlformats.org/officeDocument/2006/relationships/tags" Target="../tags/tag113.xml"/><Relationship Id="rId19" Type="http://schemas.openxmlformats.org/officeDocument/2006/relationships/tags" Target="../tags/tag12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 Id="rId22" Type="http://schemas.openxmlformats.org/officeDocument/2006/relationships/notesSlide" Target="../notesSlides/notesSlide66.xml"/></Relationships>
</file>

<file path=ppt/slides/_rels/slide1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52.xml"/><Relationship Id="rId5" Type="http://schemas.openxmlformats.org/officeDocument/2006/relationships/image" Target="../media/image255.png"/><Relationship Id="rId4" Type="http://schemas.openxmlformats.org/officeDocument/2006/relationships/image" Target="../media/image254.png"/></Relationships>
</file>

<file path=ppt/slides/_rels/slide17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2.png"/><Relationship Id="rId1" Type="http://schemas.openxmlformats.org/officeDocument/2006/relationships/slideLayout" Target="../slideLayouts/slideLayout52.xml"/><Relationship Id="rId5" Type="http://schemas.openxmlformats.org/officeDocument/2006/relationships/image" Target="../media/image258.png"/><Relationship Id="rId4" Type="http://schemas.openxmlformats.org/officeDocument/2006/relationships/image" Target="../media/image257.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17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178.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6.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18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18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182.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183.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74.xml"/><Relationship Id="rId1" Type="http://schemas.openxmlformats.org/officeDocument/2006/relationships/slideLayout" Target="../slideLayouts/slideLayout57.xml"/><Relationship Id="rId4" Type="http://schemas.openxmlformats.org/officeDocument/2006/relationships/image" Target="../media/image265.png"/></Relationships>
</file>

<file path=ppt/slides/_rels/slide18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75.xml"/><Relationship Id="rId1" Type="http://schemas.openxmlformats.org/officeDocument/2006/relationships/slideLayout" Target="../slideLayouts/slideLayout79.xml"/></Relationships>
</file>

<file path=ppt/slides/_rels/slide185.xml.rels><?xml version="1.0" encoding="UTF-8" standalone="yes"?>
<Relationships xmlns="http://schemas.openxmlformats.org/package/2006/relationships"><Relationship Id="rId2" Type="http://schemas.openxmlformats.org/officeDocument/2006/relationships/image" Target="../media/image267.jpeg"/><Relationship Id="rId1" Type="http://schemas.openxmlformats.org/officeDocument/2006/relationships/slideLayout" Target="../slideLayouts/slideLayout101.xml"/></Relationships>
</file>

<file path=ppt/slides/_rels/slide186.xml.rels><?xml version="1.0" encoding="UTF-8" standalone="yes"?>
<Relationships xmlns="http://schemas.openxmlformats.org/package/2006/relationships"><Relationship Id="rId2" Type="http://schemas.openxmlformats.org/officeDocument/2006/relationships/image" Target="../media/image267.jpeg"/><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6.xml"/><Relationship Id="rId6" Type="http://schemas.openxmlformats.org/officeDocument/2006/relationships/image" Target="../media/image29.pn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35.png"/><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5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6.xml"/><Relationship Id="rId5" Type="http://schemas.openxmlformats.org/officeDocument/2006/relationships/image" Target="../media/image29.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1.jpg"/><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35270;&#39057;&#36164;&#28304;/&#22622;&#32597;&#22365;&#20070;&#20889;&#32511;&#33394;&#20256;&#22855;.mp4"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58.xml"/><Relationship Id="rId1" Type="http://schemas.openxmlformats.org/officeDocument/2006/relationships/tags" Target="../tags/tag2.xml"/><Relationship Id="rId6" Type="http://schemas.openxmlformats.org/officeDocument/2006/relationships/slide" Target="slide133.xml"/><Relationship Id="rId5" Type="http://schemas.openxmlformats.org/officeDocument/2006/relationships/slide" Target="slide51.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60.jpe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52.xml"/><Relationship Id="rId5" Type="http://schemas.openxmlformats.org/officeDocument/2006/relationships/image" Target="../media/image15.png"/><Relationship Id="rId4" Type="http://schemas.openxmlformats.org/officeDocument/2006/relationships/slide" Target="slide6.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2.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4.jpeg"/><Relationship Id="rId1" Type="http://schemas.openxmlformats.org/officeDocument/2006/relationships/slideLayout" Target="../slideLayouts/slideLayout65.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6.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4.jpeg"/><Relationship Id="rId1" Type="http://schemas.openxmlformats.org/officeDocument/2006/relationships/slideLayout" Target="../slideLayouts/slideLayout65.x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09.xml"/><Relationship Id="rId2" Type="http://schemas.openxmlformats.org/officeDocument/2006/relationships/notesSlide" Target="../notesSlides/notesSlide4.xml"/><Relationship Id="rId1" Type="http://schemas.openxmlformats.org/officeDocument/2006/relationships/slideLayout" Target="../slideLayouts/slideLayout65.xml"/><Relationship Id="rId6" Type="http://schemas.openxmlformats.org/officeDocument/2006/relationships/slide" Target="slide53.xml"/><Relationship Id="rId5" Type="http://schemas.openxmlformats.org/officeDocument/2006/relationships/slide" Target="slide89.xml"/><Relationship Id="rId4" Type="http://schemas.openxmlformats.org/officeDocument/2006/relationships/slide" Target="slide123.xml"/></Relationships>
</file>

<file path=ppt/slides/_rels/slide5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70.png"/><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52.xml"/><Relationship Id="rId4" Type="http://schemas.openxmlformats.org/officeDocument/2006/relationships/image" Target="../media/image78.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5.xml"/><Relationship Id="rId6" Type="http://schemas.openxmlformats.org/officeDocument/2006/relationships/slide" Target="slide8.xml"/><Relationship Id="rId5" Type="http://schemas.openxmlformats.org/officeDocument/2006/relationships/slide" Target="slide23.xml"/><Relationship Id="rId4" Type="http://schemas.openxmlformats.org/officeDocument/2006/relationships/slide" Target="slide45.xml"/></Relationships>
</file>

<file path=ppt/slides/_rels/slide6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52.xml"/><Relationship Id="rId4" Type="http://schemas.openxmlformats.org/officeDocument/2006/relationships/tags" Target="../tags/tag1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79.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80.jpeg"/></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jpeg"/><Relationship Id="rId1" Type="http://schemas.openxmlformats.org/officeDocument/2006/relationships/slideLayout" Target="../slideLayouts/slideLayout52.xml"/><Relationship Id="rId4" Type="http://schemas.openxmlformats.org/officeDocument/2006/relationships/image" Target="../media/image85.gif"/></Relationships>
</file>

<file path=ppt/slides/_rels/slide66.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88.jpe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52.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jpeg"/></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2.xml"/><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6.xml"/><Relationship Id="rId6" Type="http://schemas.openxmlformats.org/officeDocument/2006/relationships/image" Target="../media/image29.png"/><Relationship Id="rId5" Type="http://schemas.openxmlformats.org/officeDocument/2006/relationships/image" Target="../media/image104.jpeg"/><Relationship Id="rId4" Type="http://schemas.openxmlformats.org/officeDocument/2006/relationships/image" Target="../media/image103.jpeg"/></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29.png"/><Relationship Id="rId2" Type="http://schemas.openxmlformats.org/officeDocument/2006/relationships/image" Target="../media/image101.png"/><Relationship Id="rId1" Type="http://schemas.openxmlformats.org/officeDocument/2006/relationships/slideLayout" Target="../slideLayouts/slideLayout76.xml"/><Relationship Id="rId6" Type="http://schemas.openxmlformats.org/officeDocument/2006/relationships/image" Target="../media/image104.jpeg"/><Relationship Id="rId5" Type="http://schemas.openxmlformats.org/officeDocument/2006/relationships/image" Target="../media/image107.jpeg"/><Relationship Id="rId4" Type="http://schemas.openxmlformats.org/officeDocument/2006/relationships/image" Target="../media/image106.jpeg"/></Relationships>
</file>

<file path=ppt/slides/_rels/slide7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6.xml"/><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tags" Target="../tags/tag22.xml"/><Relationship Id="rId21" Type="http://schemas.openxmlformats.org/officeDocument/2006/relationships/image" Target="../media/image114.jpeg"/><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5" Type="http://schemas.openxmlformats.org/officeDocument/2006/relationships/image" Target="../media/image118.jpeg"/><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image" Target="../media/image113.jpe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image" Target="../media/image117.jpeg"/><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image" Target="../media/image116.jpeg"/><Relationship Id="rId10" Type="http://schemas.openxmlformats.org/officeDocument/2006/relationships/tags" Target="../tags/tag29.xml"/><Relationship Id="rId19" Type="http://schemas.openxmlformats.org/officeDocument/2006/relationships/slideLayout" Target="../slideLayouts/slideLayout52.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115.jpeg"/></Relationships>
</file>

<file path=ppt/slides/_rels/slide84.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image" Target="../media/image120.jpe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image" Target="../media/image119.jpeg"/><Relationship Id="rId2" Type="http://schemas.openxmlformats.org/officeDocument/2006/relationships/tags" Target="../tags/tag39.xml"/><Relationship Id="rId16" Type="http://schemas.openxmlformats.org/officeDocument/2006/relationships/slideLayout" Target="../slideLayouts/slideLayout52.xml"/><Relationship Id="rId20" Type="http://schemas.openxmlformats.org/officeDocument/2006/relationships/image" Target="../media/image122.jpe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19" Type="http://schemas.openxmlformats.org/officeDocument/2006/relationships/image" Target="../media/image121.png"/><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52.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8" Type="http://schemas.openxmlformats.org/officeDocument/2006/relationships/image" Target="../media/image149.jpeg"/><Relationship Id="rId13" Type="http://schemas.openxmlformats.org/officeDocument/2006/relationships/image" Target="../media/image154.jpeg"/><Relationship Id="rId18" Type="http://schemas.openxmlformats.org/officeDocument/2006/relationships/image" Target="../media/image159.jpeg"/><Relationship Id="rId26" Type="http://schemas.openxmlformats.org/officeDocument/2006/relationships/image" Target="../media/image167.jpeg"/><Relationship Id="rId3" Type="http://schemas.openxmlformats.org/officeDocument/2006/relationships/image" Target="../media/image144.jpeg"/><Relationship Id="rId21" Type="http://schemas.openxmlformats.org/officeDocument/2006/relationships/image" Target="../media/image162.jpeg"/><Relationship Id="rId7" Type="http://schemas.openxmlformats.org/officeDocument/2006/relationships/image" Target="../media/image148.jpeg"/><Relationship Id="rId12" Type="http://schemas.openxmlformats.org/officeDocument/2006/relationships/image" Target="../media/image153.jpeg"/><Relationship Id="rId17" Type="http://schemas.openxmlformats.org/officeDocument/2006/relationships/image" Target="../media/image158.jpeg"/><Relationship Id="rId25" Type="http://schemas.openxmlformats.org/officeDocument/2006/relationships/image" Target="../media/image166.jpeg"/><Relationship Id="rId2" Type="http://schemas.openxmlformats.org/officeDocument/2006/relationships/notesSlide" Target="../notesSlides/notesSlide11.xml"/><Relationship Id="rId16" Type="http://schemas.openxmlformats.org/officeDocument/2006/relationships/image" Target="../media/image157.jpeg"/><Relationship Id="rId20" Type="http://schemas.openxmlformats.org/officeDocument/2006/relationships/image" Target="../media/image161.jpeg"/><Relationship Id="rId1" Type="http://schemas.openxmlformats.org/officeDocument/2006/relationships/slideLayout" Target="../slideLayouts/slideLayout52.xml"/><Relationship Id="rId6" Type="http://schemas.openxmlformats.org/officeDocument/2006/relationships/image" Target="../media/image147.jpeg"/><Relationship Id="rId11" Type="http://schemas.openxmlformats.org/officeDocument/2006/relationships/image" Target="../media/image152.jpeg"/><Relationship Id="rId24" Type="http://schemas.openxmlformats.org/officeDocument/2006/relationships/image" Target="../media/image165.jpeg"/><Relationship Id="rId5" Type="http://schemas.openxmlformats.org/officeDocument/2006/relationships/image" Target="../media/image146.jpeg"/><Relationship Id="rId15" Type="http://schemas.openxmlformats.org/officeDocument/2006/relationships/image" Target="../media/image156.jpeg"/><Relationship Id="rId23" Type="http://schemas.openxmlformats.org/officeDocument/2006/relationships/image" Target="../media/image164.jpeg"/><Relationship Id="rId10" Type="http://schemas.openxmlformats.org/officeDocument/2006/relationships/image" Target="../media/image151.jpeg"/><Relationship Id="rId19" Type="http://schemas.openxmlformats.org/officeDocument/2006/relationships/image" Target="../media/image160.jpeg"/><Relationship Id="rId4" Type="http://schemas.openxmlformats.org/officeDocument/2006/relationships/image" Target="../media/image145.jpeg"/><Relationship Id="rId9" Type="http://schemas.openxmlformats.org/officeDocument/2006/relationships/image" Target="../media/image150.jpeg"/><Relationship Id="rId14" Type="http://schemas.openxmlformats.org/officeDocument/2006/relationships/image" Target="../media/image155.jpeg"/><Relationship Id="rId22" Type="http://schemas.openxmlformats.org/officeDocument/2006/relationships/image" Target="../media/image16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C2B5C6F2-3B15-46ED-BE63-77A54D2029AB}"/>
              </a:ext>
            </a:extLst>
          </p:cNvPr>
          <p:cNvPicPr>
            <a:picLocks noChangeAspect="1"/>
          </p:cNvPicPr>
          <p:nvPr/>
        </p:nvPicPr>
        <p:blipFill rotWithShape="1">
          <a:blip r:embed="rId2"/>
          <a:srcRect b="28000"/>
          <a:stretch/>
        </p:blipFill>
        <p:spPr>
          <a:xfrm>
            <a:off x="0" y="0"/>
            <a:ext cx="12192000" cy="6858000"/>
          </a:xfrm>
          <a:prstGeom prst="rect">
            <a:avLst/>
          </a:prstGeom>
        </p:spPr>
      </p:pic>
      <p:sp>
        <p:nvSpPr>
          <p:cNvPr id="8" name="矩形 7">
            <a:extLst>
              <a:ext uri="{FF2B5EF4-FFF2-40B4-BE49-F238E27FC236}">
                <a16:creationId xmlns="" xmlns:a16="http://schemas.microsoft.com/office/drawing/2014/main" id="{C88CA237-E488-4221-B088-270C73A3D387}"/>
              </a:ext>
            </a:extLst>
          </p:cNvPr>
          <p:cNvSpPr/>
          <p:nvPr/>
        </p:nvSpPr>
        <p:spPr>
          <a:xfrm>
            <a:off x="0" y="0"/>
            <a:ext cx="12192000" cy="6858000"/>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直角三角形 8">
            <a:extLst>
              <a:ext uri="{FF2B5EF4-FFF2-40B4-BE49-F238E27FC236}">
                <a16:creationId xmlns="" xmlns:a16="http://schemas.microsoft.com/office/drawing/2014/main" id="{06C03BAC-CEA6-4A0C-AE95-0723B46BEAE0}"/>
              </a:ext>
            </a:extLst>
          </p:cNvPr>
          <p:cNvSpPr/>
          <p:nvPr/>
        </p:nvSpPr>
        <p:spPr>
          <a:xfrm>
            <a:off x="15694" y="4476750"/>
            <a:ext cx="3927656" cy="2381250"/>
          </a:xfrm>
          <a:prstGeom prst="rtTriangl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 xmlns:a16="http://schemas.microsoft.com/office/drawing/2014/main" id="{609A8B15-2ED8-4A1C-9BB7-613DB56E3B8C}"/>
              </a:ext>
            </a:extLst>
          </p:cNvPr>
          <p:cNvPicPr>
            <a:picLocks noChangeAspect="1"/>
          </p:cNvPicPr>
          <p:nvPr/>
        </p:nvPicPr>
        <p:blipFill rotWithShape="1">
          <a:blip r:embed="rId3">
            <a:duotone>
              <a:schemeClr val="accent4">
                <a:shade val="45000"/>
                <a:satMod val="135000"/>
              </a:schemeClr>
              <a:prstClr val="white"/>
            </a:duotone>
          </a:blip>
          <a:srcRect r="22312" b="42853"/>
          <a:stretch/>
        </p:blipFill>
        <p:spPr>
          <a:xfrm>
            <a:off x="1287933" y="690179"/>
            <a:ext cx="10904068" cy="6193221"/>
          </a:xfrm>
          <a:prstGeom prst="rect">
            <a:avLst/>
          </a:prstGeom>
        </p:spPr>
      </p:pic>
      <p:sp>
        <p:nvSpPr>
          <p:cNvPr id="11" name="直角三角形 10">
            <a:extLst>
              <a:ext uri="{FF2B5EF4-FFF2-40B4-BE49-F238E27FC236}">
                <a16:creationId xmlns="" xmlns:a16="http://schemas.microsoft.com/office/drawing/2014/main" id="{A58FD64F-0C72-40F9-81D6-D881E6C5ABA4}"/>
              </a:ext>
            </a:extLst>
          </p:cNvPr>
          <p:cNvSpPr/>
          <p:nvPr/>
        </p:nvSpPr>
        <p:spPr>
          <a:xfrm flipH="1">
            <a:off x="7429500" y="4476750"/>
            <a:ext cx="4746803" cy="2406650"/>
          </a:xfrm>
          <a:prstGeom prst="rtTriangl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任意多边形: 形状 13">
            <a:extLst>
              <a:ext uri="{FF2B5EF4-FFF2-40B4-BE49-F238E27FC236}">
                <a16:creationId xmlns="" xmlns:a16="http://schemas.microsoft.com/office/drawing/2014/main" id="{10F3B5D1-9520-4903-8E13-395A64414A4B}"/>
              </a:ext>
            </a:extLst>
          </p:cNvPr>
          <p:cNvSpPr/>
          <p:nvPr/>
        </p:nvSpPr>
        <p:spPr>
          <a:xfrm>
            <a:off x="6434341" y="834060"/>
            <a:ext cx="4290687" cy="4937154"/>
          </a:xfrm>
          <a:custGeom>
            <a:avLst/>
            <a:gdLst>
              <a:gd name="connsiteX0" fmla="*/ 1963827 w 3927653"/>
              <a:gd name="connsiteY0" fmla="*/ 0 h 4519422"/>
              <a:gd name="connsiteX1" fmla="*/ 3927653 w 3927653"/>
              <a:gd name="connsiteY1" fmla="*/ 981914 h 4519422"/>
              <a:gd name="connsiteX2" fmla="*/ 3927653 w 3927653"/>
              <a:gd name="connsiteY2" fmla="*/ 3537508 h 4519422"/>
              <a:gd name="connsiteX3" fmla="*/ 1963827 w 3927653"/>
              <a:gd name="connsiteY3" fmla="*/ 4519422 h 4519422"/>
              <a:gd name="connsiteX4" fmla="*/ 0 w 3927653"/>
              <a:gd name="connsiteY4" fmla="*/ 3537508 h 4519422"/>
              <a:gd name="connsiteX5" fmla="*/ 0 w 3927653"/>
              <a:gd name="connsiteY5" fmla="*/ 981914 h 45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653" h="4519422">
                <a:moveTo>
                  <a:pt x="1963827" y="0"/>
                </a:moveTo>
                <a:lnTo>
                  <a:pt x="3927653" y="981914"/>
                </a:lnTo>
                <a:lnTo>
                  <a:pt x="3927653" y="3537508"/>
                </a:lnTo>
                <a:lnTo>
                  <a:pt x="1963827" y="4519422"/>
                </a:lnTo>
                <a:lnTo>
                  <a:pt x="0" y="3537508"/>
                </a:lnTo>
                <a:lnTo>
                  <a:pt x="0" y="981914"/>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 xmlns:a16="http://schemas.microsoft.com/office/drawing/2014/main" id="{137B81BD-FC0D-4B18-8A73-B3E7449375D5}"/>
              </a:ext>
            </a:extLst>
          </p:cNvPr>
          <p:cNvSpPr txBox="1"/>
          <p:nvPr/>
        </p:nvSpPr>
        <p:spPr>
          <a:xfrm>
            <a:off x="1210999" y="966785"/>
            <a:ext cx="3615834"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20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第一章</a:t>
            </a:r>
            <a:endParaRPr kumimoji="0" lang="en-US" altLang="zh-CN" sz="6600" b="1" i="0" u="none" strike="noStrike" kern="1200" cap="none" spc="20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a:extLst>
              <a:ext uri="{FF2B5EF4-FFF2-40B4-BE49-F238E27FC236}">
                <a16:creationId xmlns="" xmlns:a16="http://schemas.microsoft.com/office/drawing/2014/main" id="{52E8F000-E825-4F85-835D-9953740CB787}"/>
              </a:ext>
            </a:extLst>
          </p:cNvPr>
          <p:cNvGrpSpPr/>
          <p:nvPr/>
        </p:nvGrpSpPr>
        <p:grpSpPr>
          <a:xfrm>
            <a:off x="4088541" y="6261338"/>
            <a:ext cx="4014919" cy="400110"/>
            <a:chOff x="4304709" y="-811936"/>
            <a:chExt cx="4014919" cy="400110"/>
          </a:xfrm>
        </p:grpSpPr>
        <p:cxnSp>
          <p:nvCxnSpPr>
            <p:cNvPr id="16" name="直接连接符 15">
              <a:extLst>
                <a:ext uri="{FF2B5EF4-FFF2-40B4-BE49-F238E27FC236}">
                  <a16:creationId xmlns="" xmlns:a16="http://schemas.microsoft.com/office/drawing/2014/main" id="{E3DCC5A3-7D72-4091-B5B1-CA7F48B933D1}"/>
                </a:ext>
              </a:extLst>
            </p:cNvPr>
            <p:cNvCxnSpPr>
              <a:cxnSpLocks/>
            </p:cNvCxnSpPr>
            <p:nvPr/>
          </p:nvCxnSpPr>
          <p:spPr>
            <a:xfrm>
              <a:off x="4304709" y="-611881"/>
              <a:ext cx="451656" cy="0"/>
            </a:xfrm>
            <a:prstGeom prst="line">
              <a:avLst/>
            </a:prstGeom>
            <a:noFill/>
            <a:ln w="12700" cap="flat" cmpd="sng" algn="ctr">
              <a:solidFill>
                <a:srgbClr val="C87E4C"/>
              </a:solidFill>
              <a:prstDash val="solid"/>
              <a:miter lim="800000"/>
            </a:ln>
            <a:effectLst/>
          </p:spPr>
        </p:cxnSp>
        <p:sp>
          <p:nvSpPr>
            <p:cNvPr id="17" name="文本框 27">
              <a:extLst>
                <a:ext uri="{FF2B5EF4-FFF2-40B4-BE49-F238E27FC236}">
                  <a16:creationId xmlns="" xmlns:a16="http://schemas.microsoft.com/office/drawing/2014/main" id="{EC4FCC79-E6A1-429E-A0BA-AE83F9675D61}"/>
                </a:ext>
              </a:extLst>
            </p:cNvPr>
            <p:cNvSpPr txBox="1"/>
            <p:nvPr/>
          </p:nvSpPr>
          <p:spPr>
            <a:xfrm>
              <a:off x="4756365" y="-811936"/>
              <a:ext cx="32490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600" normalizeH="0" baseline="0" noProof="0" dirty="0">
                  <a:ln>
                    <a:noFill/>
                  </a:ln>
                  <a:solidFill>
                    <a:srgbClr val="B26A37"/>
                  </a:solidFill>
                  <a:effectLst/>
                  <a:uLnTx/>
                  <a:uFillTx/>
                  <a:latin typeface="Microsoft YaHei"/>
                  <a:ea typeface="Microsoft YaHei"/>
                  <a:cs typeface="+mn-cs"/>
                  <a:sym typeface="Arial" panose="020B0604020202020204" pitchFamily="34" charset="0"/>
                </a:rPr>
                <a:t>马克思主义基本原理</a:t>
              </a:r>
              <a:endParaRPr kumimoji="0" lang="en-US" altLang="zh-CN" sz="2000" b="0" i="0" u="none" strike="noStrike" kern="0" cap="none" spc="600" normalizeH="0" baseline="0" noProof="0" dirty="0">
                <a:ln>
                  <a:noFill/>
                </a:ln>
                <a:solidFill>
                  <a:srgbClr val="B26A37"/>
                </a:solidFill>
                <a:effectLst/>
                <a:uLnTx/>
                <a:uFillTx/>
                <a:latin typeface="Microsoft YaHei"/>
                <a:ea typeface="Microsoft YaHei"/>
                <a:cs typeface="+mn-cs"/>
                <a:sym typeface="Arial" panose="020B0604020202020204" pitchFamily="34" charset="0"/>
              </a:endParaRPr>
            </a:p>
          </p:txBody>
        </p:sp>
        <p:cxnSp>
          <p:nvCxnSpPr>
            <p:cNvPr id="18" name="直接连接符 17">
              <a:extLst>
                <a:ext uri="{FF2B5EF4-FFF2-40B4-BE49-F238E27FC236}">
                  <a16:creationId xmlns="" xmlns:a16="http://schemas.microsoft.com/office/drawing/2014/main" id="{EED287A8-47FC-42C0-9403-71071B10A7A0}"/>
                </a:ext>
              </a:extLst>
            </p:cNvPr>
            <p:cNvCxnSpPr>
              <a:cxnSpLocks/>
            </p:cNvCxnSpPr>
            <p:nvPr/>
          </p:nvCxnSpPr>
          <p:spPr>
            <a:xfrm>
              <a:off x="7895681" y="-611881"/>
              <a:ext cx="423947" cy="0"/>
            </a:xfrm>
            <a:prstGeom prst="line">
              <a:avLst/>
            </a:prstGeom>
            <a:noFill/>
            <a:ln w="12700" cap="flat" cmpd="sng" algn="ctr">
              <a:solidFill>
                <a:srgbClr val="C87E4C"/>
              </a:solidFill>
              <a:prstDash val="solid"/>
              <a:miter lim="800000"/>
            </a:ln>
            <a:effectLst/>
          </p:spPr>
        </p:cxnSp>
      </p:grpSp>
      <p:sp>
        <p:nvSpPr>
          <p:cNvPr id="15" name="文本框 14">
            <a:extLst>
              <a:ext uri="{FF2B5EF4-FFF2-40B4-BE49-F238E27FC236}">
                <a16:creationId xmlns="" xmlns:a16="http://schemas.microsoft.com/office/drawing/2014/main" id="{C0EDC710-D509-46EC-8D08-EABD33F9C60D}"/>
              </a:ext>
            </a:extLst>
          </p:cNvPr>
          <p:cNvSpPr txBox="1"/>
          <p:nvPr/>
        </p:nvSpPr>
        <p:spPr>
          <a:xfrm>
            <a:off x="745963" y="2196135"/>
            <a:ext cx="4545906" cy="200401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400" b="0" i="0" u="none" strike="noStrike" kern="1200" cap="none" spc="300" normalizeH="0" baseline="0" noProof="0" dirty="0">
                <a:ln>
                  <a:noFill/>
                </a:ln>
                <a:solidFill>
                  <a:srgbClr val="C87E4C"/>
                </a:solidFill>
                <a:effectLst/>
                <a:uLnTx/>
                <a:uFillTx/>
                <a:latin typeface="微软雅黑" panose="020B0503020204020204" pitchFamily="34" charset="-122"/>
                <a:ea typeface="微软雅黑" panose="020B0503020204020204" pitchFamily="34" charset="-122"/>
                <a:cs typeface="+mn-cs"/>
              </a:rPr>
              <a:t>世界的物质性及发展规律</a:t>
            </a:r>
          </a:p>
        </p:txBody>
      </p:sp>
    </p:spTree>
    <p:extLst>
      <p:ext uri="{BB962C8B-B14F-4D97-AF65-F5344CB8AC3E}">
        <p14:creationId xmlns:p14="http://schemas.microsoft.com/office/powerpoint/2010/main" val="256375431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6" name="圆角矩形 7">
            <a:extLst>
              <a:ext uri="{FF2B5EF4-FFF2-40B4-BE49-F238E27FC236}">
                <a16:creationId xmlns="" xmlns:a16="http://schemas.microsoft.com/office/drawing/2014/main" id="{EEFED0C6-EC84-4651-A67D-5F34AE8CE8E1}"/>
              </a:ext>
            </a:extLst>
          </p:cNvPr>
          <p:cNvSpPr/>
          <p:nvPr/>
        </p:nvSpPr>
        <p:spPr>
          <a:xfrm>
            <a:off x="398374" y="5723587"/>
            <a:ext cx="11395253" cy="681741"/>
          </a:xfrm>
          <a:prstGeom prst="roundRect">
            <a:avLst>
              <a:gd name="adj" fmla="val 50000"/>
            </a:avLst>
          </a:prstGeom>
          <a:solidFill>
            <a:srgbClr val="CC873C"/>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a:solidFill>
                  <a:srgbClr val="FFFFFF"/>
                </a:solidFill>
                <a:latin typeface="微软雅黑" panose="020B0503020204020204" pitchFamily="34" charset="-122"/>
              </a:rPr>
              <a:t>把物质理解为具体的物质形态，带有直观性和猜测性的特点，无法得到科学的证实</a:t>
            </a:r>
          </a:p>
        </p:txBody>
      </p:sp>
      <p:pic>
        <p:nvPicPr>
          <p:cNvPr id="27" name="图片 1">
            <a:extLst>
              <a:ext uri="{FF2B5EF4-FFF2-40B4-BE49-F238E27FC236}">
                <a16:creationId xmlns="" xmlns:a16="http://schemas.microsoft.com/office/drawing/2014/main" id="{42F37756-70C1-45FB-BBAE-E675EF504256}"/>
              </a:ext>
            </a:extLst>
          </p:cNvPr>
          <p:cNvPicPr>
            <a:picLocks noChangeAspect="1" noChangeArrowheads="1"/>
          </p:cNvPicPr>
          <p:nvPr/>
        </p:nvPicPr>
        <p:blipFill>
          <a:blip r:embed="rId2">
            <a:duotone>
              <a:schemeClr val="accent2">
                <a:shade val="45000"/>
                <a:satMod val="135000"/>
              </a:schemeClr>
              <a:prstClr val="white"/>
            </a:duotone>
          </a:blip>
          <a:srcRect/>
          <a:stretch>
            <a:fillRect/>
          </a:stretch>
        </p:blipFill>
        <p:spPr bwMode="auto">
          <a:xfrm>
            <a:off x="8117744" y="1726369"/>
            <a:ext cx="3779841" cy="3768725"/>
          </a:xfrm>
          <a:prstGeom prst="rect">
            <a:avLst/>
          </a:prstGeom>
          <a:noFill/>
          <a:ln>
            <a:noFill/>
          </a:ln>
        </p:spPr>
      </p:pic>
      <p:sp>
        <p:nvSpPr>
          <p:cNvPr id="14" name="文本框 13">
            <a:extLst>
              <a:ext uri="{FF2B5EF4-FFF2-40B4-BE49-F238E27FC236}">
                <a16:creationId xmlns="" xmlns:a16="http://schemas.microsoft.com/office/drawing/2014/main" id="{9C080AC4-A23E-4AC9-96DB-894ACCEA6500}"/>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sp>
        <p:nvSpPr>
          <p:cNvPr id="16" name="矩形: 圆角 15">
            <a:extLst>
              <a:ext uri="{FF2B5EF4-FFF2-40B4-BE49-F238E27FC236}">
                <a16:creationId xmlns="" xmlns:a16="http://schemas.microsoft.com/office/drawing/2014/main" id="{28786BF0-868F-4625-8A2A-EE055717E72C}"/>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（一）哲学的物质范畴</a:t>
            </a:r>
          </a:p>
        </p:txBody>
      </p:sp>
      <p:grpSp>
        <p:nvGrpSpPr>
          <p:cNvPr id="4" name="组合 3">
            <a:extLst>
              <a:ext uri="{FF2B5EF4-FFF2-40B4-BE49-F238E27FC236}">
                <a16:creationId xmlns="" xmlns:a16="http://schemas.microsoft.com/office/drawing/2014/main" id="{F5E9E085-4BF7-41A2-803B-2F090CFCF1B3}"/>
              </a:ext>
            </a:extLst>
          </p:cNvPr>
          <p:cNvGrpSpPr/>
          <p:nvPr/>
        </p:nvGrpSpPr>
        <p:grpSpPr>
          <a:xfrm>
            <a:off x="743655" y="2133279"/>
            <a:ext cx="2311697" cy="1469466"/>
            <a:chOff x="926535" y="1935996"/>
            <a:chExt cx="2311697" cy="1469466"/>
          </a:xfrm>
        </p:grpSpPr>
        <p:sp>
          <p:nvSpPr>
            <p:cNvPr id="19" name="任意多边形: 形状 27">
              <a:extLst>
                <a:ext uri="{FF2B5EF4-FFF2-40B4-BE49-F238E27FC236}">
                  <a16:creationId xmlns="" xmlns:a16="http://schemas.microsoft.com/office/drawing/2014/main" id="{2959CD0A-2915-4013-B60F-B5B549314E52}"/>
                </a:ext>
              </a:extLst>
            </p:cNvPr>
            <p:cNvSpPr/>
            <p:nvPr/>
          </p:nvSpPr>
          <p:spPr>
            <a:xfrm>
              <a:off x="2698482" y="2670729"/>
              <a:ext cx="539750" cy="0"/>
            </a:xfrm>
            <a:custGeom>
              <a:avLst/>
              <a:gdLst>
                <a:gd name="connsiteX0" fmla="*/ 0 w 719528"/>
                <a:gd name="connsiteY0" fmla="*/ 0 h 0"/>
                <a:gd name="connsiteX1" fmla="*/ 719528 w 719528"/>
                <a:gd name="connsiteY1" fmla="*/ 0 h 0"/>
              </a:gdLst>
              <a:ahLst/>
              <a:cxnLst>
                <a:cxn ang="0">
                  <a:pos x="connsiteX0" y="connsiteY0"/>
                </a:cxn>
                <a:cxn ang="0">
                  <a:pos x="connsiteX1" y="connsiteY1"/>
                </a:cxn>
              </a:cxnLst>
              <a:rect l="l" t="t" r="r" b="b"/>
              <a:pathLst>
                <a:path w="719528">
                  <a:moveTo>
                    <a:pt x="0" y="0"/>
                  </a:moveTo>
                  <a:lnTo>
                    <a:pt x="719528" y="0"/>
                  </a:lnTo>
                </a:path>
              </a:pathLst>
            </a:custGeom>
            <a:noFill/>
            <a:ln>
              <a:solidFill>
                <a:srgbClr val="D49A59"/>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defTabSz="685783" eaLnBrk="1" fontAlgn="auto" hangingPunct="1">
                <a:spcBef>
                  <a:spcPts val="0"/>
                </a:spcBef>
                <a:spcAft>
                  <a:spcPts val="0"/>
                </a:spcAft>
                <a:defRPr/>
              </a:pPr>
              <a:endParaRPr lang="zh-CN" altLang="en-US" sz="1400" dirty="0">
                <a:solidFill>
                  <a:prstClr val="black">
                    <a:lumMod val="85000"/>
                    <a:lumOff val="15000"/>
                  </a:prstClr>
                </a:solidFill>
                <a:latin typeface="微软雅黑" panose="020B0503020204020204" charset="-122"/>
                <a:ea typeface="微软雅黑" panose="020B0503020204020204" charset="-122"/>
              </a:endParaRPr>
            </a:p>
          </p:txBody>
        </p:sp>
        <p:sp>
          <p:nvSpPr>
            <p:cNvPr id="20" name="矩形 19">
              <a:extLst>
                <a:ext uri="{FF2B5EF4-FFF2-40B4-BE49-F238E27FC236}">
                  <a16:creationId xmlns="" xmlns:a16="http://schemas.microsoft.com/office/drawing/2014/main" id="{FE276F8D-3F7F-409E-BED1-6D99FBFB21DE}"/>
                </a:ext>
              </a:extLst>
            </p:cNvPr>
            <p:cNvSpPr/>
            <p:nvPr/>
          </p:nvSpPr>
          <p:spPr bwMode="auto">
            <a:xfrm rot="18900000">
              <a:off x="926535" y="1935996"/>
              <a:ext cx="1467292" cy="1469466"/>
            </a:xfrm>
            <a:prstGeom prst="rect">
              <a:avLst/>
            </a:pr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eaLnBrk="1" fontAlgn="auto" hangingPunct="1">
                <a:spcBef>
                  <a:spcPts val="0"/>
                </a:spcBef>
                <a:spcAft>
                  <a:spcPts val="0"/>
                </a:spcAft>
                <a:defRPr/>
              </a:pPr>
              <a:endParaRPr lang="zh-CN" altLang="en-US" sz="1400" dirty="0">
                <a:solidFill>
                  <a:prstClr val="black">
                    <a:lumMod val="85000"/>
                    <a:lumOff val="15000"/>
                  </a:prstClr>
                </a:solidFill>
              </a:endParaRPr>
            </a:p>
          </p:txBody>
        </p:sp>
        <p:sp>
          <p:nvSpPr>
            <p:cNvPr id="3" name="矩形 2">
              <a:extLst>
                <a:ext uri="{FF2B5EF4-FFF2-40B4-BE49-F238E27FC236}">
                  <a16:creationId xmlns="" xmlns:a16="http://schemas.microsoft.com/office/drawing/2014/main" id="{EE942B1B-94DC-446F-A21D-FA0E750D3A19}"/>
                </a:ext>
              </a:extLst>
            </p:cNvPr>
            <p:cNvSpPr/>
            <p:nvPr/>
          </p:nvSpPr>
          <p:spPr>
            <a:xfrm>
              <a:off x="952295" y="2224405"/>
              <a:ext cx="1415772" cy="830997"/>
            </a:xfrm>
            <a:prstGeom prst="rect">
              <a:avLst/>
            </a:prstGeom>
          </p:spPr>
          <p:txBody>
            <a:bodyPr wrap="none">
              <a:spAutoFit/>
            </a:bodyPr>
            <a:lstStyle/>
            <a:p>
              <a:r>
                <a:rPr lang="zh-CN" altLang="en-US" sz="2400" b="1" dirty="0">
                  <a:solidFill>
                    <a:prstClr val="black"/>
                  </a:solidFill>
                </a:rPr>
                <a:t>古代朴素</a:t>
              </a:r>
              <a:endParaRPr lang="en-US" altLang="zh-CN" sz="2400" b="1" dirty="0">
                <a:solidFill>
                  <a:prstClr val="black"/>
                </a:solidFill>
              </a:endParaRPr>
            </a:p>
            <a:p>
              <a:r>
                <a:rPr lang="zh-CN" altLang="en-US" sz="2400" b="1" dirty="0">
                  <a:solidFill>
                    <a:prstClr val="black"/>
                  </a:solidFill>
                </a:rPr>
                <a:t>唯物主义</a:t>
              </a:r>
              <a:endParaRPr lang="zh-CN" altLang="en-US" b="1" dirty="0"/>
            </a:p>
          </p:txBody>
        </p:sp>
      </p:grpSp>
      <p:sp>
        <p:nvSpPr>
          <p:cNvPr id="6" name="矩形 5">
            <a:extLst>
              <a:ext uri="{FF2B5EF4-FFF2-40B4-BE49-F238E27FC236}">
                <a16:creationId xmlns="" xmlns:a16="http://schemas.microsoft.com/office/drawing/2014/main" id="{98878967-D508-4054-881F-31AA0C39E05C}"/>
              </a:ext>
            </a:extLst>
          </p:cNvPr>
          <p:cNvSpPr/>
          <p:nvPr/>
        </p:nvSpPr>
        <p:spPr>
          <a:xfrm>
            <a:off x="3147744" y="2170739"/>
            <a:ext cx="4267200" cy="1005147"/>
          </a:xfrm>
          <a:prstGeom prst="rect">
            <a:avLst/>
          </a:prstGeom>
        </p:spPr>
        <p:txBody>
          <a:bodyPr wrap="square">
            <a:spAutoFit/>
          </a:bodyPr>
          <a:lstStyle/>
          <a:p>
            <a:pPr algn="ctr">
              <a:lnSpc>
                <a:spcPct val="130000"/>
              </a:lnSpc>
            </a:pPr>
            <a:r>
              <a:rPr lang="zh-CN" altLang="en-US" sz="2400" dirty="0">
                <a:solidFill>
                  <a:prstClr val="black"/>
                </a:solidFill>
              </a:rPr>
              <a:t>用某一种或几种物质作为本原来解释世界</a:t>
            </a:r>
            <a:endParaRPr lang="zh-CN" altLang="en-US" dirty="0"/>
          </a:p>
        </p:txBody>
      </p:sp>
      <p:sp>
        <p:nvSpPr>
          <p:cNvPr id="24" name="文本框 1">
            <a:extLst>
              <a:ext uri="{FF2B5EF4-FFF2-40B4-BE49-F238E27FC236}">
                <a16:creationId xmlns="" xmlns:a16="http://schemas.microsoft.com/office/drawing/2014/main" id="{EF919ED9-7C54-4539-B131-7A82CFF0C23D}"/>
              </a:ext>
            </a:extLst>
          </p:cNvPr>
          <p:cNvSpPr txBox="1">
            <a:spLocks noChangeArrowheads="1"/>
          </p:cNvSpPr>
          <p:nvPr/>
        </p:nvSpPr>
        <p:spPr bwMode="auto">
          <a:xfrm>
            <a:off x="3293291" y="3144101"/>
            <a:ext cx="3418852"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182563" algn="just" eaLnBrk="1" hangingPunct="1">
              <a:lnSpc>
                <a:spcPct val="150000"/>
              </a:lnSpc>
              <a:spcBef>
                <a:spcPts val="0"/>
              </a:spcBef>
              <a:buClr>
                <a:srgbClr val="D49A59"/>
              </a:buClr>
            </a:pPr>
            <a:r>
              <a:rPr lang="zh-CN" altLang="en-US" sz="2400" dirty="0"/>
              <a:t>泰勒斯的水</a:t>
            </a:r>
            <a:endParaRPr lang="en-US" altLang="zh-CN" sz="2400" dirty="0"/>
          </a:p>
          <a:p>
            <a:pPr indent="182563" algn="just" eaLnBrk="1" hangingPunct="1">
              <a:lnSpc>
                <a:spcPct val="150000"/>
              </a:lnSpc>
              <a:spcBef>
                <a:spcPts val="0"/>
              </a:spcBef>
              <a:buClr>
                <a:srgbClr val="D49A59"/>
              </a:buClr>
            </a:pPr>
            <a:r>
              <a:rPr lang="zh-CN" altLang="en-US" sz="2400" dirty="0"/>
              <a:t>赫拉克利特的火</a:t>
            </a:r>
            <a:endParaRPr lang="en-US" altLang="zh-CN" sz="2400" dirty="0"/>
          </a:p>
          <a:p>
            <a:pPr indent="182563" algn="just" eaLnBrk="1" hangingPunct="1">
              <a:lnSpc>
                <a:spcPct val="150000"/>
              </a:lnSpc>
              <a:spcBef>
                <a:spcPts val="0"/>
              </a:spcBef>
              <a:buClr>
                <a:srgbClr val="D49A59"/>
              </a:buClr>
            </a:pPr>
            <a:r>
              <a:rPr lang="zh-CN" altLang="en-US" sz="2400" dirty="0"/>
              <a:t>德谟克利特的原子</a:t>
            </a:r>
            <a:endParaRPr lang="en-US" altLang="zh-CN" sz="2400" dirty="0"/>
          </a:p>
          <a:p>
            <a:pPr indent="182563" algn="just" eaLnBrk="1" hangingPunct="1">
              <a:lnSpc>
                <a:spcPct val="150000"/>
              </a:lnSpc>
              <a:spcBef>
                <a:spcPts val="0"/>
              </a:spcBef>
              <a:buClr>
                <a:srgbClr val="D49A59"/>
              </a:buClr>
            </a:pPr>
            <a:r>
              <a:rPr lang="zh-CN" altLang="en-US" sz="2400" dirty="0"/>
              <a:t>中国古代的五行说</a:t>
            </a:r>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矩形 2">
            <a:extLst>
              <a:ext uri="{FF2B5EF4-FFF2-40B4-BE49-F238E27FC236}">
                <a16:creationId xmlns="" xmlns:a16="http://schemas.microsoft.com/office/drawing/2014/main" id="{38EC4B7D-62C8-4685-9328-8EB4455A3F00}"/>
              </a:ext>
            </a:extLst>
          </p:cNvPr>
          <p:cNvSpPr>
            <a:spLocks noChangeArrowheads="1"/>
          </p:cNvSpPr>
          <p:nvPr/>
        </p:nvSpPr>
        <p:spPr bwMode="auto">
          <a:xfrm>
            <a:off x="560388" y="1171575"/>
            <a:ext cx="4181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b="1">
                <a:solidFill>
                  <a:schemeClr val="bg1"/>
                </a:solidFill>
                <a:latin typeface="微软雅黑" panose="020B0503020204020204" pitchFamily="34" charset="-122"/>
              </a:rPr>
              <a:t>矛盾普遍性和特殊性</a:t>
            </a:r>
          </a:p>
        </p:txBody>
      </p:sp>
      <p:grpSp>
        <p:nvGrpSpPr>
          <p:cNvPr id="130054" name="组合 2">
            <a:extLst>
              <a:ext uri="{FF2B5EF4-FFF2-40B4-BE49-F238E27FC236}">
                <a16:creationId xmlns="" xmlns:a16="http://schemas.microsoft.com/office/drawing/2014/main" id="{882B9ED5-EBA1-4E81-BF8D-5B903905E337}"/>
              </a:ext>
            </a:extLst>
          </p:cNvPr>
          <p:cNvGrpSpPr>
            <a:grpSpLocks/>
          </p:cNvGrpSpPr>
          <p:nvPr/>
        </p:nvGrpSpPr>
        <p:grpSpPr bwMode="auto">
          <a:xfrm>
            <a:off x="355127" y="2542021"/>
            <a:ext cx="7725851" cy="3413125"/>
            <a:chOff x="895241" y="2582863"/>
            <a:chExt cx="7726363" cy="3412965"/>
          </a:xfrm>
        </p:grpSpPr>
        <p:sp>
          <p:nvSpPr>
            <p:cNvPr id="20" name="圆角矩形 1">
              <a:extLst>
                <a:ext uri="{FF2B5EF4-FFF2-40B4-BE49-F238E27FC236}">
                  <a16:creationId xmlns="" xmlns:a16="http://schemas.microsoft.com/office/drawing/2014/main" id="{862EEEDF-F556-4E1E-B9CA-F16C804A854A}"/>
                </a:ext>
              </a:extLst>
            </p:cNvPr>
            <p:cNvSpPr/>
            <p:nvPr/>
          </p:nvSpPr>
          <p:spPr bwMode="auto">
            <a:xfrm>
              <a:off x="895241" y="2582863"/>
              <a:ext cx="7726363" cy="3397091"/>
            </a:xfrm>
            <a:prstGeom prst="roundRect">
              <a:avLst>
                <a:gd name="adj" fmla="val 3892"/>
              </a:avLst>
            </a:prstGeom>
            <a:solidFill>
              <a:srgbClr val="F0DCC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a:defRPr/>
              </a:pPr>
              <a:endParaRPr lang="zh-CN" altLang="en-US" sz="2400">
                <a:solidFill>
                  <a:srgbClr val="FFFFFF"/>
                </a:solidFill>
              </a:endParaRPr>
            </a:p>
          </p:txBody>
        </p:sp>
        <p:sp>
          <p:nvSpPr>
            <p:cNvPr id="130057" name="文本框 56322">
              <a:extLst>
                <a:ext uri="{FF2B5EF4-FFF2-40B4-BE49-F238E27FC236}">
                  <a16:creationId xmlns="" xmlns:a16="http://schemas.microsoft.com/office/drawing/2014/main" id="{54FA766E-43CB-4001-AB9C-D9A02789AEF6}"/>
                </a:ext>
              </a:extLst>
            </p:cNvPr>
            <p:cNvSpPr txBox="1">
              <a:spLocks noChangeArrowheads="1"/>
            </p:cNvSpPr>
            <p:nvPr/>
          </p:nvSpPr>
          <p:spPr bwMode="auto">
            <a:xfrm>
              <a:off x="1228188" y="2796444"/>
              <a:ext cx="7096747" cy="24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18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a:lnSpc>
                  <a:spcPct val="150000"/>
                </a:lnSpc>
                <a:spcBef>
                  <a:spcPts val="600"/>
                </a:spcBef>
                <a:buFontTx/>
                <a:buNone/>
              </a:pPr>
              <a:r>
                <a:rPr lang="zh-CN" altLang="en-US" sz="2400" dirty="0">
                  <a:solidFill>
                    <a:srgbClr val="000000"/>
                  </a:solidFill>
                </a:rPr>
                <a:t>一个学生请教老师：“打人与被打有何不同？”</a:t>
              </a:r>
            </a:p>
            <a:p>
              <a:pPr indent="0" algn="ctr">
                <a:lnSpc>
                  <a:spcPct val="150000"/>
                </a:lnSpc>
                <a:spcBef>
                  <a:spcPts val="600"/>
                </a:spcBef>
                <a:buFontTx/>
                <a:buNone/>
              </a:pPr>
              <a:r>
                <a:rPr lang="zh-CN" altLang="en-US" sz="2400" dirty="0">
                  <a:solidFill>
                    <a:srgbClr val="000000"/>
                  </a:solidFill>
                </a:rPr>
                <a:t>历史老师：打人是侵略者，被打是受害者。</a:t>
              </a:r>
            </a:p>
            <a:p>
              <a:pPr indent="0" algn="ctr">
                <a:lnSpc>
                  <a:spcPct val="150000"/>
                </a:lnSpc>
                <a:spcBef>
                  <a:spcPts val="600"/>
                </a:spcBef>
                <a:buFontTx/>
                <a:buNone/>
              </a:pPr>
              <a:r>
                <a:rPr lang="zh-CN" altLang="en-US" sz="2400" dirty="0">
                  <a:solidFill>
                    <a:srgbClr val="000000"/>
                  </a:solidFill>
                </a:rPr>
                <a:t>英语老师：打人是主动式，被打是被动式。</a:t>
              </a:r>
            </a:p>
            <a:p>
              <a:pPr indent="0" algn="ctr">
                <a:lnSpc>
                  <a:spcPct val="150000"/>
                </a:lnSpc>
                <a:spcBef>
                  <a:spcPts val="600"/>
                </a:spcBef>
                <a:buFontTx/>
                <a:buNone/>
              </a:pPr>
              <a:r>
                <a:rPr lang="zh-CN" altLang="en-US" sz="2400" dirty="0">
                  <a:solidFill>
                    <a:srgbClr val="000000"/>
                  </a:solidFill>
                </a:rPr>
                <a:t>物理老师：打人是施力，被打是受力。</a:t>
              </a:r>
            </a:p>
          </p:txBody>
        </p:sp>
        <p:sp>
          <p:nvSpPr>
            <p:cNvPr id="130058" name="文本框 56323">
              <a:extLst>
                <a:ext uri="{FF2B5EF4-FFF2-40B4-BE49-F238E27FC236}">
                  <a16:creationId xmlns="" xmlns:a16="http://schemas.microsoft.com/office/drawing/2014/main" id="{C0537706-F2F4-433C-ACC1-BB63B6381A35}"/>
                </a:ext>
              </a:extLst>
            </p:cNvPr>
            <p:cNvSpPr txBox="1">
              <a:spLocks noChangeArrowheads="1"/>
            </p:cNvSpPr>
            <p:nvPr/>
          </p:nvSpPr>
          <p:spPr bwMode="auto">
            <a:xfrm>
              <a:off x="895242" y="5472608"/>
              <a:ext cx="7726362" cy="523220"/>
            </a:xfrm>
            <a:prstGeom prst="rect">
              <a:avLst/>
            </a:prstGeom>
            <a:solidFill>
              <a:srgbClr val="CC873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chemeClr val="bg1"/>
                  </a:solidFill>
                </a:rPr>
                <a:t>不同学科研究的矛盾不同</a:t>
              </a:r>
            </a:p>
          </p:txBody>
        </p:sp>
      </p:grpSp>
      <p:sp>
        <p:nvSpPr>
          <p:cNvPr id="14" name="文本框 13">
            <a:extLst>
              <a:ext uri="{FF2B5EF4-FFF2-40B4-BE49-F238E27FC236}">
                <a16:creationId xmlns="" xmlns:a16="http://schemas.microsoft.com/office/drawing/2014/main" id="{2EDF46DC-CD55-4AA2-BF50-2152E2F96530}"/>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pic>
        <p:nvPicPr>
          <p:cNvPr id="130055" name="图片 2">
            <a:extLst>
              <a:ext uri="{FF2B5EF4-FFF2-40B4-BE49-F238E27FC236}">
                <a16:creationId xmlns="" xmlns:a16="http://schemas.microsoft.com/office/drawing/2014/main" id="{CC845399-B89B-4D9A-AC36-BDDCA128D8A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80978" y="2755612"/>
            <a:ext cx="3687186" cy="399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圆角 8">
            <a:extLst>
              <a:ext uri="{FF2B5EF4-FFF2-40B4-BE49-F238E27FC236}">
                <a16:creationId xmlns="" xmlns:a16="http://schemas.microsoft.com/office/drawing/2014/main" id="{BF8F0889-F14B-43E1-B8DB-0BF1F192275B}"/>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spTree>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文本框 2">
            <a:extLst>
              <a:ext uri="{FF2B5EF4-FFF2-40B4-BE49-F238E27FC236}">
                <a16:creationId xmlns="" xmlns:a16="http://schemas.microsoft.com/office/drawing/2014/main" id="{9CF5FCAA-CA83-43FE-ADEC-D35161D01E6F}"/>
              </a:ext>
            </a:extLst>
          </p:cNvPr>
          <p:cNvSpPr txBox="1">
            <a:spLocks noChangeArrowheads="1"/>
          </p:cNvSpPr>
          <p:nvPr/>
        </p:nvSpPr>
        <p:spPr bwMode="auto">
          <a:xfrm>
            <a:off x="5842650" y="2657614"/>
            <a:ext cx="5735782" cy="27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0"/>
              </a:spcBef>
              <a:buFont typeface="Arial" panose="020B0604020202020204" pitchFamily="34" charset="0"/>
              <a:buNone/>
            </a:pPr>
            <a:r>
              <a:rPr lang="zh-CN" altLang="en-US" sz="2400" b="1" dirty="0">
                <a:solidFill>
                  <a:srgbClr val="995A2F"/>
                </a:solidFill>
              </a:rPr>
              <a:t>在每一对矛盾中：</a:t>
            </a:r>
            <a:endParaRPr lang="en-US" altLang="zh-CN" sz="2400" b="1" dirty="0">
              <a:solidFill>
                <a:srgbClr val="995A2F"/>
              </a:solidFill>
            </a:endParaRPr>
          </a:p>
          <a:p>
            <a:pPr algn="just" eaLnBrk="1" hangingPunct="1">
              <a:lnSpc>
                <a:spcPct val="150000"/>
              </a:lnSpc>
              <a:spcBef>
                <a:spcPts val="0"/>
              </a:spcBef>
              <a:buFont typeface="Arial" panose="020B0604020202020204" pitchFamily="34" charset="0"/>
              <a:buNone/>
            </a:pPr>
            <a:r>
              <a:rPr lang="zh-CN" altLang="en-US" sz="2400" b="1" dirty="0">
                <a:solidFill>
                  <a:srgbClr val="000000"/>
                </a:solidFill>
              </a:rPr>
              <a:t>矛盾的主要方面</a:t>
            </a:r>
            <a:endParaRPr lang="en-US" altLang="zh-CN" sz="2400" b="1" dirty="0">
              <a:solidFill>
                <a:srgbClr val="000000"/>
              </a:solidFill>
            </a:endParaRPr>
          </a:p>
          <a:p>
            <a:pPr algn="just" eaLnBrk="1" hangingPunct="1">
              <a:lnSpc>
                <a:spcPct val="150000"/>
              </a:lnSpc>
              <a:spcBef>
                <a:spcPts val="0"/>
              </a:spcBef>
              <a:buFont typeface="Arial" panose="020B0604020202020204" pitchFamily="34" charset="0"/>
              <a:buNone/>
            </a:pPr>
            <a:r>
              <a:rPr lang="en-US" altLang="zh-CN" sz="2400" dirty="0">
                <a:solidFill>
                  <a:srgbClr val="000000"/>
                </a:solidFill>
              </a:rPr>
              <a:t>——</a:t>
            </a:r>
            <a:r>
              <a:rPr lang="zh-CN" altLang="en-US" sz="2400" dirty="0">
                <a:solidFill>
                  <a:srgbClr val="000000"/>
                </a:solidFill>
              </a:rPr>
              <a:t>支配地位，起主导作用</a:t>
            </a:r>
            <a:endParaRPr lang="en-US" altLang="zh-CN" sz="2400" dirty="0">
              <a:solidFill>
                <a:srgbClr val="000000"/>
              </a:solidFill>
            </a:endParaRPr>
          </a:p>
          <a:p>
            <a:pPr algn="just" eaLnBrk="1" hangingPunct="1">
              <a:lnSpc>
                <a:spcPct val="150000"/>
              </a:lnSpc>
              <a:spcBef>
                <a:spcPts val="0"/>
              </a:spcBef>
              <a:buFont typeface="Arial" panose="020B0604020202020204" pitchFamily="34" charset="0"/>
              <a:buNone/>
            </a:pPr>
            <a:r>
              <a:rPr lang="zh-CN" altLang="en-US" sz="2400" b="1" dirty="0">
                <a:solidFill>
                  <a:srgbClr val="000000"/>
                </a:solidFill>
              </a:rPr>
              <a:t>矛盾的次要方面</a:t>
            </a:r>
            <a:endParaRPr lang="en-US" altLang="zh-CN" sz="2400" b="1" dirty="0">
              <a:solidFill>
                <a:srgbClr val="000000"/>
              </a:solidFill>
            </a:endParaRPr>
          </a:p>
          <a:p>
            <a:pPr algn="just" eaLnBrk="1" hangingPunct="1">
              <a:lnSpc>
                <a:spcPct val="150000"/>
              </a:lnSpc>
              <a:spcBef>
                <a:spcPts val="0"/>
              </a:spcBef>
              <a:buFont typeface="Arial" panose="020B0604020202020204" pitchFamily="34" charset="0"/>
              <a:buNone/>
            </a:pPr>
            <a:r>
              <a:rPr lang="en-US" altLang="zh-CN" sz="2400" dirty="0">
                <a:solidFill>
                  <a:srgbClr val="000000"/>
                </a:solidFill>
              </a:rPr>
              <a:t>——</a:t>
            </a:r>
            <a:r>
              <a:rPr lang="zh-CN" altLang="en-US" sz="2400" dirty="0">
                <a:solidFill>
                  <a:srgbClr val="000000"/>
                </a:solidFill>
              </a:rPr>
              <a:t>被支配地位，不起主导作用</a:t>
            </a:r>
          </a:p>
        </p:txBody>
      </p:sp>
      <p:sp>
        <p:nvSpPr>
          <p:cNvPr id="9" name="圆角矩形 15">
            <a:extLst>
              <a:ext uri="{FF2B5EF4-FFF2-40B4-BE49-F238E27FC236}">
                <a16:creationId xmlns="" xmlns:a16="http://schemas.microsoft.com/office/drawing/2014/main" id="{A5FAE0E4-113D-4A50-AC9D-7D8537B6D31C}"/>
              </a:ext>
            </a:extLst>
          </p:cNvPr>
          <p:cNvSpPr/>
          <p:nvPr/>
        </p:nvSpPr>
        <p:spPr>
          <a:xfrm>
            <a:off x="5842650" y="5710870"/>
            <a:ext cx="5735782" cy="694477"/>
          </a:xfrm>
          <a:prstGeom prst="roundRect">
            <a:avLst/>
          </a:pr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298167" rIns="0" bIns="298167"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dirty="0">
                <a:solidFill>
                  <a:schemeClr val="bg1"/>
                </a:solidFill>
                <a:sym typeface="微软雅黑" panose="020B0503020204020204" pitchFamily="34" charset="-122"/>
              </a:rPr>
              <a:t>事物的性质由主要矛盾的主要方面决定</a:t>
            </a:r>
          </a:p>
        </p:txBody>
      </p:sp>
      <p:sp>
        <p:nvSpPr>
          <p:cNvPr id="10" name="文本框 9">
            <a:extLst>
              <a:ext uri="{FF2B5EF4-FFF2-40B4-BE49-F238E27FC236}">
                <a16:creationId xmlns="" xmlns:a16="http://schemas.microsoft.com/office/drawing/2014/main" id="{3ACDD730-B4F2-4F3E-A4B6-0429DE0D2CD9}"/>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grpSp>
        <p:nvGrpSpPr>
          <p:cNvPr id="11" name="组合 10">
            <a:extLst>
              <a:ext uri="{FF2B5EF4-FFF2-40B4-BE49-F238E27FC236}">
                <a16:creationId xmlns="" xmlns:a16="http://schemas.microsoft.com/office/drawing/2014/main" id="{AC07E509-CF07-46A0-AD67-B069F98D36F1}"/>
              </a:ext>
            </a:extLst>
          </p:cNvPr>
          <p:cNvGrpSpPr/>
          <p:nvPr/>
        </p:nvGrpSpPr>
        <p:grpSpPr>
          <a:xfrm>
            <a:off x="613568" y="1895552"/>
            <a:ext cx="4872776" cy="490002"/>
            <a:chOff x="613568" y="2584446"/>
            <a:chExt cx="4872776" cy="490002"/>
          </a:xfrm>
        </p:grpSpPr>
        <p:grpSp>
          <p:nvGrpSpPr>
            <p:cNvPr id="12" name="组合 11">
              <a:extLst>
                <a:ext uri="{FF2B5EF4-FFF2-40B4-BE49-F238E27FC236}">
                  <a16:creationId xmlns="" xmlns:a16="http://schemas.microsoft.com/office/drawing/2014/main" id="{F2E3DF29-B6BB-422C-90C4-BB0C4E10BF68}"/>
                </a:ext>
              </a:extLst>
            </p:cNvPr>
            <p:cNvGrpSpPr/>
            <p:nvPr/>
          </p:nvGrpSpPr>
          <p:grpSpPr>
            <a:xfrm>
              <a:off x="613568" y="2584446"/>
              <a:ext cx="452442" cy="452442"/>
              <a:chOff x="613568" y="2584446"/>
              <a:chExt cx="452442" cy="452442"/>
            </a:xfrm>
          </p:grpSpPr>
          <p:sp>
            <p:nvSpPr>
              <p:cNvPr id="18" name="椭圆 17">
                <a:extLst>
                  <a:ext uri="{FF2B5EF4-FFF2-40B4-BE49-F238E27FC236}">
                    <a16:creationId xmlns="" xmlns:a16="http://schemas.microsoft.com/office/drawing/2014/main" id="{462FC610-F3F6-4384-B98D-59AD460A168D}"/>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19" name="组合 111">
                <a:extLst>
                  <a:ext uri="{FF2B5EF4-FFF2-40B4-BE49-F238E27FC236}">
                    <a16:creationId xmlns="" xmlns:a16="http://schemas.microsoft.com/office/drawing/2014/main" id="{228F0387-FA30-48B4-AAA5-6F123303740E}"/>
                  </a:ext>
                </a:extLst>
              </p:cNvPr>
              <p:cNvGrpSpPr>
                <a:grpSpLocks/>
              </p:cNvGrpSpPr>
              <p:nvPr/>
            </p:nvGrpSpPr>
            <p:grpSpPr bwMode="auto">
              <a:xfrm>
                <a:off x="730572" y="2691156"/>
                <a:ext cx="218434" cy="239022"/>
                <a:chOff x="247650" y="1957388"/>
                <a:chExt cx="993776" cy="1087438"/>
              </a:xfrm>
            </p:grpSpPr>
            <p:sp>
              <p:nvSpPr>
                <p:cNvPr id="20" name="Freeform 112">
                  <a:extLst>
                    <a:ext uri="{FF2B5EF4-FFF2-40B4-BE49-F238E27FC236}">
                      <a16:creationId xmlns="" xmlns:a16="http://schemas.microsoft.com/office/drawing/2014/main" id="{AEEA6262-7CD0-4F43-BD65-08E2B256D617}"/>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1" name="Freeform 113">
                  <a:extLst>
                    <a:ext uri="{FF2B5EF4-FFF2-40B4-BE49-F238E27FC236}">
                      <a16:creationId xmlns="" xmlns:a16="http://schemas.microsoft.com/office/drawing/2014/main" id="{7D1F2AB0-E90D-4C97-AAE5-868B373F65B6}"/>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2" name="Oval 114">
                  <a:extLst>
                    <a:ext uri="{FF2B5EF4-FFF2-40B4-BE49-F238E27FC236}">
                      <a16:creationId xmlns="" xmlns:a16="http://schemas.microsoft.com/office/drawing/2014/main" id="{F0DCF4AE-1D43-47A7-A768-EFBDC174633C}"/>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3" name="Rectangle 115">
                  <a:extLst>
                    <a:ext uri="{FF2B5EF4-FFF2-40B4-BE49-F238E27FC236}">
                      <a16:creationId xmlns="" xmlns:a16="http://schemas.microsoft.com/office/drawing/2014/main" id="{E186E190-7034-436A-9A50-33553E65C87B}"/>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4" name="Oval 116">
                  <a:extLst>
                    <a:ext uri="{FF2B5EF4-FFF2-40B4-BE49-F238E27FC236}">
                      <a16:creationId xmlns="" xmlns:a16="http://schemas.microsoft.com/office/drawing/2014/main" id="{C9980E44-76D3-42F5-83BB-D00801181A08}"/>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5" name="Rectangle 117">
                  <a:extLst>
                    <a:ext uri="{FF2B5EF4-FFF2-40B4-BE49-F238E27FC236}">
                      <a16:creationId xmlns="" xmlns:a16="http://schemas.microsoft.com/office/drawing/2014/main" id="{98EEA190-6AC9-47EB-96BF-0DB2EE2B57A2}"/>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6" name="Oval 118">
                  <a:extLst>
                    <a:ext uri="{FF2B5EF4-FFF2-40B4-BE49-F238E27FC236}">
                      <a16:creationId xmlns="" xmlns:a16="http://schemas.microsoft.com/office/drawing/2014/main" id="{A63C305B-A9E5-467B-9708-D14FCC80BDDA}"/>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7" name="Rectangle 119">
                  <a:extLst>
                    <a:ext uri="{FF2B5EF4-FFF2-40B4-BE49-F238E27FC236}">
                      <a16:creationId xmlns="" xmlns:a16="http://schemas.microsoft.com/office/drawing/2014/main" id="{3995F0F8-7244-404C-88A7-2ECD5D0F99A9}"/>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8" name="Freeform 120">
                  <a:extLst>
                    <a:ext uri="{FF2B5EF4-FFF2-40B4-BE49-F238E27FC236}">
                      <a16:creationId xmlns="" xmlns:a16="http://schemas.microsoft.com/office/drawing/2014/main" id="{8530EDF8-4BA4-4722-AAD1-74A1AECF585D}"/>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9" name="Freeform 121">
                  <a:extLst>
                    <a:ext uri="{FF2B5EF4-FFF2-40B4-BE49-F238E27FC236}">
                      <a16:creationId xmlns="" xmlns:a16="http://schemas.microsoft.com/office/drawing/2014/main" id="{CFC04909-58BA-42A4-B298-BCAAC17F0339}"/>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0" name="Freeform 122">
                  <a:extLst>
                    <a:ext uri="{FF2B5EF4-FFF2-40B4-BE49-F238E27FC236}">
                      <a16:creationId xmlns="" xmlns:a16="http://schemas.microsoft.com/office/drawing/2014/main" id="{47FECDD9-BA8A-4A63-9A02-75FF32AFD916}"/>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14" name="直接连接符 13">
              <a:extLst>
                <a:ext uri="{FF2B5EF4-FFF2-40B4-BE49-F238E27FC236}">
                  <a16:creationId xmlns="" xmlns:a16="http://schemas.microsoft.com/office/drawing/2014/main" id="{E2B49F1E-A223-41AB-A511-7A5DBFB8ED93}"/>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 xmlns:a16="http://schemas.microsoft.com/office/drawing/2014/main" id="{260992BA-36FE-40BA-A864-C5AE3392DEE6}"/>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17" name="矩形 4">
              <a:extLst>
                <a:ext uri="{FF2B5EF4-FFF2-40B4-BE49-F238E27FC236}">
                  <a16:creationId xmlns="" xmlns:a16="http://schemas.microsoft.com/office/drawing/2014/main" id="{E4FD37E7-80C0-4AE2-ADD2-FCE6F053B5B6}"/>
                </a:ext>
              </a:extLst>
            </p:cNvPr>
            <p:cNvSpPr>
              <a:spLocks noChangeArrowheads="1"/>
            </p:cNvSpPr>
            <p:nvPr/>
          </p:nvSpPr>
          <p:spPr bwMode="auto">
            <a:xfrm>
              <a:off x="1719852" y="2612783"/>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事物是由多种矛盾构成的</a:t>
              </a:r>
            </a:p>
          </p:txBody>
        </p:sp>
      </p:grpSp>
      <p:grpSp>
        <p:nvGrpSpPr>
          <p:cNvPr id="5" name="组合 4">
            <a:extLst>
              <a:ext uri="{FF2B5EF4-FFF2-40B4-BE49-F238E27FC236}">
                <a16:creationId xmlns="" xmlns:a16="http://schemas.microsoft.com/office/drawing/2014/main" id="{B1CF5A9A-A2A7-4118-93A6-BECE303389D5}"/>
              </a:ext>
            </a:extLst>
          </p:cNvPr>
          <p:cNvGrpSpPr/>
          <p:nvPr/>
        </p:nvGrpSpPr>
        <p:grpSpPr>
          <a:xfrm>
            <a:off x="613568" y="3115399"/>
            <a:ext cx="4739071" cy="3289948"/>
            <a:chOff x="613568" y="2083942"/>
            <a:chExt cx="4739071" cy="3289948"/>
          </a:xfrm>
        </p:grpSpPr>
        <p:grpSp>
          <p:nvGrpSpPr>
            <p:cNvPr id="2" name="组合 1">
              <a:extLst>
                <a:ext uri="{FF2B5EF4-FFF2-40B4-BE49-F238E27FC236}">
                  <a16:creationId xmlns="" xmlns:a16="http://schemas.microsoft.com/office/drawing/2014/main" id="{D1446A46-B239-4E1D-B700-9C754424A5D2}"/>
                </a:ext>
              </a:extLst>
            </p:cNvPr>
            <p:cNvGrpSpPr/>
            <p:nvPr/>
          </p:nvGrpSpPr>
          <p:grpSpPr>
            <a:xfrm>
              <a:off x="613568" y="2083942"/>
              <a:ext cx="4739071" cy="1442899"/>
              <a:chOff x="1066010" y="2077543"/>
              <a:chExt cx="4739071" cy="1442899"/>
            </a:xfrm>
          </p:grpSpPr>
          <p:sp>
            <p:nvSpPr>
              <p:cNvPr id="31" name="圆角矩形 92">
                <a:extLst>
                  <a:ext uri="{FF2B5EF4-FFF2-40B4-BE49-F238E27FC236}">
                    <a16:creationId xmlns="" xmlns:a16="http://schemas.microsoft.com/office/drawing/2014/main" id="{213817B6-D7D3-4B45-BA46-DC599FBF9B9F}"/>
                  </a:ext>
                </a:extLst>
              </p:cNvPr>
              <p:cNvSpPr/>
              <p:nvPr/>
            </p:nvSpPr>
            <p:spPr>
              <a:xfrm>
                <a:off x="1066010" y="2077543"/>
                <a:ext cx="4739071" cy="1442899"/>
              </a:xfrm>
              <a:prstGeom prst="roundRect">
                <a:avLst>
                  <a:gd name="adj" fmla="val 6476"/>
                </a:avLst>
              </a:prstGeom>
              <a:solidFill>
                <a:schemeClr val="bg1"/>
              </a:solidFill>
              <a:ln>
                <a:solidFill>
                  <a:srgbClr val="CC873C"/>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zh-CN" altLang="en-US" sz="2400"/>
              </a:p>
            </p:txBody>
          </p:sp>
          <p:grpSp>
            <p:nvGrpSpPr>
              <p:cNvPr id="32" name="组合 31">
                <a:extLst>
                  <a:ext uri="{FF2B5EF4-FFF2-40B4-BE49-F238E27FC236}">
                    <a16:creationId xmlns="" xmlns:a16="http://schemas.microsoft.com/office/drawing/2014/main" id="{EA1392DB-2705-469C-A09C-D33DDA604B0A}"/>
                  </a:ext>
                </a:extLst>
              </p:cNvPr>
              <p:cNvGrpSpPr/>
              <p:nvPr/>
            </p:nvGrpSpPr>
            <p:grpSpPr>
              <a:xfrm>
                <a:off x="1158242" y="2189112"/>
                <a:ext cx="1252957" cy="1209053"/>
                <a:chOff x="1026958" y="2070945"/>
                <a:chExt cx="972882" cy="938792"/>
              </a:xfrm>
            </p:grpSpPr>
            <p:grpSp>
              <p:nvGrpSpPr>
                <p:cNvPr id="33" name="组合 32">
                  <a:extLst>
                    <a:ext uri="{FF2B5EF4-FFF2-40B4-BE49-F238E27FC236}">
                      <a16:creationId xmlns="" xmlns:a16="http://schemas.microsoft.com/office/drawing/2014/main" id="{D2D45708-D6E6-4C00-B133-51080DD8BA21}"/>
                    </a:ext>
                  </a:extLst>
                </p:cNvPr>
                <p:cNvGrpSpPr/>
                <p:nvPr/>
              </p:nvGrpSpPr>
              <p:grpSpPr>
                <a:xfrm>
                  <a:off x="1026958" y="2070945"/>
                  <a:ext cx="972882" cy="938792"/>
                  <a:chOff x="5136295" y="3124284"/>
                  <a:chExt cx="1118090" cy="1118090"/>
                </a:xfrm>
              </p:grpSpPr>
              <p:sp>
                <p:nvSpPr>
                  <p:cNvPr id="35" name="椭圆 34">
                    <a:extLst>
                      <a:ext uri="{FF2B5EF4-FFF2-40B4-BE49-F238E27FC236}">
                        <a16:creationId xmlns="" xmlns:a16="http://schemas.microsoft.com/office/drawing/2014/main" id="{B70CA4C4-FD9C-4427-A068-06B3E83E1D93}"/>
                      </a:ext>
                    </a:extLst>
                  </p:cNvPr>
                  <p:cNvSpPr>
                    <a:spLocks noChangeAspect="1"/>
                  </p:cNvSpPr>
                  <p:nvPr/>
                </p:nvSpPr>
                <p:spPr>
                  <a:xfrm>
                    <a:off x="5136295" y="3124284"/>
                    <a:ext cx="1118090" cy="1118090"/>
                  </a:xfrm>
                  <a:prstGeom prst="ellipse">
                    <a:avLst/>
                  </a:prstGeom>
                  <a:gradFill flip="none" rotWithShape="1">
                    <a:gsLst>
                      <a:gs pos="100000">
                        <a:schemeClr val="bg1">
                          <a:lumMod val="75000"/>
                        </a:schemeClr>
                      </a:gs>
                      <a:gs pos="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sym typeface="+mn-lt"/>
                    </a:endParaRPr>
                  </a:p>
                </p:txBody>
              </p:sp>
              <p:sp>
                <p:nvSpPr>
                  <p:cNvPr id="36" name="椭圆 35">
                    <a:extLst>
                      <a:ext uri="{FF2B5EF4-FFF2-40B4-BE49-F238E27FC236}">
                        <a16:creationId xmlns="" xmlns:a16="http://schemas.microsoft.com/office/drawing/2014/main" id="{465F1D6F-C91F-44BC-81D5-0A5C1186A9FB}"/>
                      </a:ext>
                    </a:extLst>
                  </p:cNvPr>
                  <p:cNvSpPr>
                    <a:spLocks noChangeAspect="1"/>
                  </p:cNvSpPr>
                  <p:nvPr/>
                </p:nvSpPr>
                <p:spPr>
                  <a:xfrm>
                    <a:off x="5198327" y="3186316"/>
                    <a:ext cx="994026" cy="994026"/>
                  </a:xfrm>
                  <a:prstGeom prst="ellipse">
                    <a:avLst/>
                  </a:prstGeom>
                  <a:solidFill>
                    <a:srgbClr val="CC873C"/>
                  </a:solidFill>
                  <a:ln>
                    <a:noFill/>
                  </a:ln>
                  <a:effectLst>
                    <a:innerShdw blurRad="114300">
                      <a:schemeClr val="accent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solidFill>
                        <a:schemeClr val="tx1"/>
                      </a:solidFill>
                      <a:sym typeface="+mn-lt"/>
                    </a:endParaRPr>
                  </a:p>
                </p:txBody>
              </p:sp>
            </p:grpSp>
            <p:sp>
              <p:nvSpPr>
                <p:cNvPr id="34" name="矩形 33">
                  <a:extLst>
                    <a:ext uri="{FF2B5EF4-FFF2-40B4-BE49-F238E27FC236}">
                      <a16:creationId xmlns="" xmlns:a16="http://schemas.microsoft.com/office/drawing/2014/main" id="{46BC8A37-F41F-4F49-AA99-CD13C0E5279E}"/>
                    </a:ext>
                  </a:extLst>
                </p:cNvPr>
                <p:cNvSpPr/>
                <p:nvPr/>
              </p:nvSpPr>
              <p:spPr>
                <a:xfrm>
                  <a:off x="1183000" y="2217719"/>
                  <a:ext cx="676598" cy="645243"/>
                </a:xfrm>
                <a:prstGeom prst="rect">
                  <a:avLst/>
                </a:prstGeom>
              </p:spPr>
              <p:txBody>
                <a:bodyPr wrap="square">
                  <a:spAutoFit/>
                </a:bodyPr>
                <a:lstStyle/>
                <a:p>
                  <a:r>
                    <a:rPr lang="zh-CN" altLang="en-US" sz="2400" b="1" dirty="0">
                      <a:solidFill>
                        <a:prstClr val="white"/>
                      </a:solidFill>
                      <a:latin typeface="微软雅黑" panose="020B0503020204020204" pitchFamily="34" charset="-122"/>
                    </a:rPr>
                    <a:t>主要矛盾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grpSp>
          <p:nvGrpSpPr>
            <p:cNvPr id="37" name="组合 36">
              <a:extLst>
                <a:ext uri="{FF2B5EF4-FFF2-40B4-BE49-F238E27FC236}">
                  <a16:creationId xmlns="" xmlns:a16="http://schemas.microsoft.com/office/drawing/2014/main" id="{15AD6A47-7E3E-47CF-9155-1B93CABBD064}"/>
                </a:ext>
              </a:extLst>
            </p:cNvPr>
            <p:cNvGrpSpPr/>
            <p:nvPr/>
          </p:nvGrpSpPr>
          <p:grpSpPr>
            <a:xfrm>
              <a:off x="613568" y="3930991"/>
              <a:ext cx="4739071" cy="1442899"/>
              <a:chOff x="1066010" y="2077543"/>
              <a:chExt cx="4739071" cy="1442899"/>
            </a:xfrm>
          </p:grpSpPr>
          <p:sp>
            <p:nvSpPr>
              <p:cNvPr id="38" name="圆角矩形 92">
                <a:extLst>
                  <a:ext uri="{FF2B5EF4-FFF2-40B4-BE49-F238E27FC236}">
                    <a16:creationId xmlns="" xmlns:a16="http://schemas.microsoft.com/office/drawing/2014/main" id="{77E86ACE-5CD1-4BC9-91EC-BC8D2A571316}"/>
                  </a:ext>
                </a:extLst>
              </p:cNvPr>
              <p:cNvSpPr/>
              <p:nvPr/>
            </p:nvSpPr>
            <p:spPr>
              <a:xfrm>
                <a:off x="1066010" y="2077543"/>
                <a:ext cx="4739071" cy="1442899"/>
              </a:xfrm>
              <a:prstGeom prst="roundRect">
                <a:avLst>
                  <a:gd name="adj" fmla="val 6476"/>
                </a:avLst>
              </a:prstGeom>
              <a:solidFill>
                <a:schemeClr val="bg1"/>
              </a:solidFill>
              <a:ln>
                <a:solidFill>
                  <a:srgbClr val="CC873C"/>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zh-CN" altLang="en-US" sz="2400"/>
              </a:p>
            </p:txBody>
          </p:sp>
          <p:grpSp>
            <p:nvGrpSpPr>
              <p:cNvPr id="39" name="组合 38">
                <a:extLst>
                  <a:ext uri="{FF2B5EF4-FFF2-40B4-BE49-F238E27FC236}">
                    <a16:creationId xmlns="" xmlns:a16="http://schemas.microsoft.com/office/drawing/2014/main" id="{58392651-8969-428A-A532-058C97418C4A}"/>
                  </a:ext>
                </a:extLst>
              </p:cNvPr>
              <p:cNvGrpSpPr/>
              <p:nvPr/>
            </p:nvGrpSpPr>
            <p:grpSpPr>
              <a:xfrm>
                <a:off x="1158242" y="2189112"/>
                <a:ext cx="1252957" cy="1209053"/>
                <a:chOff x="1026958" y="2070945"/>
                <a:chExt cx="972882" cy="938792"/>
              </a:xfrm>
            </p:grpSpPr>
            <p:grpSp>
              <p:nvGrpSpPr>
                <p:cNvPr id="40" name="组合 39">
                  <a:extLst>
                    <a:ext uri="{FF2B5EF4-FFF2-40B4-BE49-F238E27FC236}">
                      <a16:creationId xmlns="" xmlns:a16="http://schemas.microsoft.com/office/drawing/2014/main" id="{5F950BD0-9188-4379-976F-D3F1C8A1F69A}"/>
                    </a:ext>
                  </a:extLst>
                </p:cNvPr>
                <p:cNvGrpSpPr/>
                <p:nvPr/>
              </p:nvGrpSpPr>
              <p:grpSpPr>
                <a:xfrm>
                  <a:off x="1026958" y="2070945"/>
                  <a:ext cx="972882" cy="938792"/>
                  <a:chOff x="5136295" y="3124284"/>
                  <a:chExt cx="1118090" cy="1118090"/>
                </a:xfrm>
              </p:grpSpPr>
              <p:sp>
                <p:nvSpPr>
                  <p:cNvPr id="42" name="椭圆 41">
                    <a:extLst>
                      <a:ext uri="{FF2B5EF4-FFF2-40B4-BE49-F238E27FC236}">
                        <a16:creationId xmlns="" xmlns:a16="http://schemas.microsoft.com/office/drawing/2014/main" id="{8815D369-D311-4E54-A6B1-89663D70FC83}"/>
                      </a:ext>
                    </a:extLst>
                  </p:cNvPr>
                  <p:cNvSpPr>
                    <a:spLocks noChangeAspect="1"/>
                  </p:cNvSpPr>
                  <p:nvPr/>
                </p:nvSpPr>
                <p:spPr>
                  <a:xfrm>
                    <a:off x="5136295" y="3124284"/>
                    <a:ext cx="1118090" cy="1118090"/>
                  </a:xfrm>
                  <a:prstGeom prst="ellipse">
                    <a:avLst/>
                  </a:prstGeom>
                  <a:gradFill flip="none" rotWithShape="1">
                    <a:gsLst>
                      <a:gs pos="100000">
                        <a:schemeClr val="bg1">
                          <a:lumMod val="75000"/>
                        </a:schemeClr>
                      </a:gs>
                      <a:gs pos="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sym typeface="+mn-lt"/>
                    </a:endParaRPr>
                  </a:p>
                </p:txBody>
              </p:sp>
              <p:sp>
                <p:nvSpPr>
                  <p:cNvPr id="43" name="椭圆 42">
                    <a:extLst>
                      <a:ext uri="{FF2B5EF4-FFF2-40B4-BE49-F238E27FC236}">
                        <a16:creationId xmlns="" xmlns:a16="http://schemas.microsoft.com/office/drawing/2014/main" id="{8A241CFD-EA8A-4CB3-B360-C6555CF6CD21}"/>
                      </a:ext>
                    </a:extLst>
                  </p:cNvPr>
                  <p:cNvSpPr>
                    <a:spLocks noChangeAspect="1"/>
                  </p:cNvSpPr>
                  <p:nvPr/>
                </p:nvSpPr>
                <p:spPr>
                  <a:xfrm>
                    <a:off x="5198327" y="3186316"/>
                    <a:ext cx="994026" cy="994026"/>
                  </a:xfrm>
                  <a:prstGeom prst="ellipse">
                    <a:avLst/>
                  </a:prstGeom>
                  <a:solidFill>
                    <a:srgbClr val="CC873C"/>
                  </a:solidFill>
                  <a:ln>
                    <a:noFill/>
                  </a:ln>
                  <a:effectLst>
                    <a:innerShdw blurRad="114300">
                      <a:schemeClr val="accent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solidFill>
                        <a:schemeClr val="tx1"/>
                      </a:solidFill>
                      <a:sym typeface="+mn-lt"/>
                    </a:endParaRPr>
                  </a:p>
                </p:txBody>
              </p:sp>
            </p:grpSp>
            <p:sp>
              <p:nvSpPr>
                <p:cNvPr id="41" name="矩形 40">
                  <a:extLst>
                    <a:ext uri="{FF2B5EF4-FFF2-40B4-BE49-F238E27FC236}">
                      <a16:creationId xmlns="" xmlns:a16="http://schemas.microsoft.com/office/drawing/2014/main" id="{D0814368-B2A3-4E13-A7B1-0FC7631B4EF9}"/>
                    </a:ext>
                  </a:extLst>
                </p:cNvPr>
                <p:cNvSpPr/>
                <p:nvPr/>
              </p:nvSpPr>
              <p:spPr>
                <a:xfrm>
                  <a:off x="1183000" y="2217719"/>
                  <a:ext cx="676598" cy="645243"/>
                </a:xfrm>
                <a:prstGeom prst="rect">
                  <a:avLst/>
                </a:prstGeom>
              </p:spPr>
              <p:txBody>
                <a:bodyPr wrap="square">
                  <a:spAutoFit/>
                </a:bodyPr>
                <a:lstStyle/>
                <a:p>
                  <a:r>
                    <a:rPr lang="zh-CN" altLang="en-US" sz="2400" b="1" dirty="0">
                      <a:solidFill>
                        <a:prstClr val="white"/>
                      </a:solidFill>
                      <a:latin typeface="微软雅黑" panose="020B0503020204020204" pitchFamily="34" charset="-122"/>
                    </a:rPr>
                    <a:t>次要矛盾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sp>
          <p:nvSpPr>
            <p:cNvPr id="4" name="矩形 3">
              <a:extLst>
                <a:ext uri="{FF2B5EF4-FFF2-40B4-BE49-F238E27FC236}">
                  <a16:creationId xmlns="" xmlns:a16="http://schemas.microsoft.com/office/drawing/2014/main" id="{679930D3-A197-4D3F-81DB-6FDCF01BCD0F}"/>
                </a:ext>
              </a:extLst>
            </p:cNvPr>
            <p:cNvSpPr/>
            <p:nvPr/>
          </p:nvSpPr>
          <p:spPr>
            <a:xfrm>
              <a:off x="1958756" y="2562696"/>
              <a:ext cx="3262432" cy="461665"/>
            </a:xfrm>
            <a:prstGeom prst="rect">
              <a:avLst/>
            </a:prstGeom>
          </p:spPr>
          <p:txBody>
            <a:bodyPr wrap="none">
              <a:spAutoFit/>
            </a:bodyPr>
            <a:lstStyle/>
            <a:p>
              <a:r>
                <a:rPr lang="zh-CN" altLang="en-US" sz="2400" dirty="0">
                  <a:solidFill>
                    <a:srgbClr val="000000"/>
                  </a:solidFill>
                </a:rPr>
                <a:t>支配地位，起决定作用</a:t>
              </a:r>
              <a:endParaRPr lang="zh-CN" altLang="en-US" dirty="0"/>
            </a:p>
          </p:txBody>
        </p:sp>
        <p:sp>
          <p:nvSpPr>
            <p:cNvPr id="45" name="矩形 44">
              <a:extLst>
                <a:ext uri="{FF2B5EF4-FFF2-40B4-BE49-F238E27FC236}">
                  <a16:creationId xmlns="" xmlns:a16="http://schemas.microsoft.com/office/drawing/2014/main" id="{37331BAA-C4F1-4F47-B47B-D257063381DD}"/>
                </a:ext>
              </a:extLst>
            </p:cNvPr>
            <p:cNvSpPr/>
            <p:nvPr/>
          </p:nvSpPr>
          <p:spPr>
            <a:xfrm>
              <a:off x="1958756" y="4416253"/>
              <a:ext cx="3262432" cy="461665"/>
            </a:xfrm>
            <a:prstGeom prst="rect">
              <a:avLst/>
            </a:prstGeom>
          </p:spPr>
          <p:txBody>
            <a:bodyPr wrap="none">
              <a:spAutoFit/>
            </a:bodyPr>
            <a:lstStyle/>
            <a:p>
              <a:r>
                <a:rPr lang="zh-CN" altLang="en-US" sz="2400" dirty="0">
                  <a:solidFill>
                    <a:srgbClr val="000000"/>
                  </a:solidFill>
                </a:rPr>
                <a:t>从属地位，起次要作用</a:t>
              </a:r>
              <a:endParaRPr lang="zh-CN" altLang="en-US" dirty="0"/>
            </a:p>
          </p:txBody>
        </p:sp>
      </p:grpSp>
      <p:sp>
        <p:nvSpPr>
          <p:cNvPr id="44" name="矩形: 圆角 43">
            <a:extLst>
              <a:ext uri="{FF2B5EF4-FFF2-40B4-BE49-F238E27FC236}">
                <a16:creationId xmlns="" xmlns:a16="http://schemas.microsoft.com/office/drawing/2014/main" id="{7E408DD5-08CB-4701-8207-6FBCF4C21342}"/>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spTree>
  </p:cSld>
  <p:clrMapOvr>
    <a:masterClrMapping/>
  </p:clrMapOvr>
  <p:transition spd="med">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12CD836F-415D-470B-802D-084092863F9A}"/>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grpSp>
        <p:nvGrpSpPr>
          <p:cNvPr id="6" name="组合 5">
            <a:extLst>
              <a:ext uri="{FF2B5EF4-FFF2-40B4-BE49-F238E27FC236}">
                <a16:creationId xmlns="" xmlns:a16="http://schemas.microsoft.com/office/drawing/2014/main" id="{981BF237-3133-42C9-8C94-F1368C4AB12C}"/>
              </a:ext>
            </a:extLst>
          </p:cNvPr>
          <p:cNvGrpSpPr/>
          <p:nvPr/>
        </p:nvGrpSpPr>
        <p:grpSpPr>
          <a:xfrm>
            <a:off x="4603375" y="3037396"/>
            <a:ext cx="7339641" cy="3417140"/>
            <a:chOff x="3217523" y="2258847"/>
            <a:chExt cx="7339641" cy="3417140"/>
          </a:xfrm>
        </p:grpSpPr>
        <p:sp>
          <p:nvSpPr>
            <p:cNvPr id="31" name="环形箭头 3">
              <a:extLst>
                <a:ext uri="{FF2B5EF4-FFF2-40B4-BE49-F238E27FC236}">
                  <a16:creationId xmlns="" xmlns:a16="http://schemas.microsoft.com/office/drawing/2014/main" id="{00182136-3D42-4890-AFB5-71CBFDAF514A}"/>
                </a:ext>
              </a:extLst>
            </p:cNvPr>
            <p:cNvSpPr/>
            <p:nvPr/>
          </p:nvSpPr>
          <p:spPr>
            <a:xfrm rot="15013344" flipH="1">
              <a:off x="5267348" y="3197086"/>
              <a:ext cx="3268505" cy="1689298"/>
            </a:xfrm>
            <a:custGeom>
              <a:avLst/>
              <a:gdLst>
                <a:gd name="connsiteX0" fmla="*/ 297033 w 4752528"/>
                <a:gd name="connsiteY0" fmla="*/ 2376264 h 4752528"/>
                <a:gd name="connsiteX1" fmla="*/ 2082640 w 4752528"/>
                <a:gd name="connsiteY1" fmla="*/ 317870 h 4752528"/>
                <a:gd name="connsiteX2" fmla="*/ 4372565 w 4752528"/>
                <a:gd name="connsiteY2" fmla="*/ 1794901 h 4752528"/>
                <a:gd name="connsiteX3" fmla="*/ 4655040 w 4752528"/>
                <a:gd name="connsiteY3" fmla="*/ 1794900 h 4752528"/>
                <a:gd name="connsiteX4" fmla="*/ 4158462 w 4752528"/>
                <a:gd name="connsiteY4" fmla="*/ 2376264 h 4752528"/>
                <a:gd name="connsiteX5" fmla="*/ 3466908 w 4752528"/>
                <a:gd name="connsiteY5" fmla="*/ 1794900 h 4752528"/>
                <a:gd name="connsiteX6" fmla="*/ 3742914 w 4752528"/>
                <a:gd name="connsiteY6" fmla="*/ 1794900 h 4752528"/>
                <a:gd name="connsiteX7" fmla="*/ 2079604 w 4752528"/>
                <a:gd name="connsiteY7" fmla="*/ 921029 h 4752528"/>
                <a:gd name="connsiteX8" fmla="*/ 891099 w 4752528"/>
                <a:gd name="connsiteY8" fmla="*/ 2376264 h 4752528"/>
                <a:gd name="connsiteX9" fmla="*/ 297033 w 4752528"/>
                <a:gd name="connsiteY9" fmla="*/ 2376264 h 4752528"/>
                <a:gd name="connsiteX0-1" fmla="*/ 0 w 4358007"/>
                <a:gd name="connsiteY0-2" fmla="*/ 2079403 h 2079403"/>
                <a:gd name="connsiteX1-3" fmla="*/ 1785607 w 4358007"/>
                <a:gd name="connsiteY1-4" fmla="*/ 21009 h 2079403"/>
                <a:gd name="connsiteX2-5" fmla="*/ 4075532 w 4358007"/>
                <a:gd name="connsiteY2-6" fmla="*/ 1498040 h 2079403"/>
                <a:gd name="connsiteX3-7" fmla="*/ 4358007 w 4358007"/>
                <a:gd name="connsiteY3-8" fmla="*/ 1498039 h 2079403"/>
                <a:gd name="connsiteX4-9" fmla="*/ 3861429 w 4358007"/>
                <a:gd name="connsiteY4-10" fmla="*/ 2079403 h 2079403"/>
                <a:gd name="connsiteX5-11" fmla="*/ 3169875 w 4358007"/>
                <a:gd name="connsiteY5-12" fmla="*/ 1498039 h 2079403"/>
                <a:gd name="connsiteX6-13" fmla="*/ 3445881 w 4358007"/>
                <a:gd name="connsiteY6-14" fmla="*/ 1498039 h 2079403"/>
                <a:gd name="connsiteX7-15" fmla="*/ 1782571 w 4358007"/>
                <a:gd name="connsiteY7-16" fmla="*/ 624168 h 2079403"/>
                <a:gd name="connsiteX8-17" fmla="*/ 62726 w 4358007"/>
                <a:gd name="connsiteY8-18" fmla="*/ 2079403 h 2079403"/>
                <a:gd name="connsiteX9-19" fmla="*/ 0 w 4358007"/>
                <a:gd name="connsiteY9-20" fmla="*/ 2079403 h 2079403"/>
                <a:gd name="connsiteX0-21" fmla="*/ 0 w 4358007"/>
                <a:gd name="connsiteY0-22" fmla="*/ 2079403 h 2079403"/>
                <a:gd name="connsiteX1-23" fmla="*/ 1785607 w 4358007"/>
                <a:gd name="connsiteY1-24" fmla="*/ 21009 h 2079403"/>
                <a:gd name="connsiteX2-25" fmla="*/ 4075532 w 4358007"/>
                <a:gd name="connsiteY2-26" fmla="*/ 1498040 h 2079403"/>
                <a:gd name="connsiteX3-27" fmla="*/ 4358007 w 4358007"/>
                <a:gd name="connsiteY3-28" fmla="*/ 1498039 h 2079403"/>
                <a:gd name="connsiteX4-29" fmla="*/ 3861429 w 4358007"/>
                <a:gd name="connsiteY4-30" fmla="*/ 2079403 h 2079403"/>
                <a:gd name="connsiteX5-31" fmla="*/ 3169875 w 4358007"/>
                <a:gd name="connsiteY5-32" fmla="*/ 1498039 h 2079403"/>
                <a:gd name="connsiteX6-33" fmla="*/ 3445881 w 4358007"/>
                <a:gd name="connsiteY6-34" fmla="*/ 1498039 h 2079403"/>
                <a:gd name="connsiteX7-35" fmla="*/ 1782571 w 4358007"/>
                <a:gd name="connsiteY7-36" fmla="*/ 624168 h 2079403"/>
                <a:gd name="connsiteX8-37" fmla="*/ 25655 w 4358007"/>
                <a:gd name="connsiteY8-38" fmla="*/ 2067046 h 2079403"/>
                <a:gd name="connsiteX9-39" fmla="*/ 0 w 4358007"/>
                <a:gd name="connsiteY9-40" fmla="*/ 2079403 h 2079403"/>
                <a:gd name="connsiteX0-41" fmla="*/ 0 w 4358007"/>
                <a:gd name="connsiteY0-42" fmla="*/ 2079403 h 2079403"/>
                <a:gd name="connsiteX1-43" fmla="*/ 1785607 w 4358007"/>
                <a:gd name="connsiteY1-44" fmla="*/ 21009 h 2079403"/>
                <a:gd name="connsiteX2-45" fmla="*/ 4075532 w 4358007"/>
                <a:gd name="connsiteY2-46" fmla="*/ 1498040 h 2079403"/>
                <a:gd name="connsiteX3-47" fmla="*/ 4358007 w 4358007"/>
                <a:gd name="connsiteY3-48" fmla="*/ 1498039 h 2079403"/>
                <a:gd name="connsiteX4-49" fmla="*/ 3861429 w 4358007"/>
                <a:gd name="connsiteY4-50" fmla="*/ 2079403 h 2079403"/>
                <a:gd name="connsiteX5-51" fmla="*/ 3169875 w 4358007"/>
                <a:gd name="connsiteY5-52" fmla="*/ 1498039 h 2079403"/>
                <a:gd name="connsiteX6-53" fmla="*/ 3445881 w 4358007"/>
                <a:gd name="connsiteY6-54" fmla="*/ 1498039 h 2079403"/>
                <a:gd name="connsiteX7-55" fmla="*/ 1782571 w 4358007"/>
                <a:gd name="connsiteY7-56" fmla="*/ 624168 h 2079403"/>
                <a:gd name="connsiteX8-57" fmla="*/ 25655 w 4358007"/>
                <a:gd name="connsiteY8-58" fmla="*/ 2067046 h 2079403"/>
                <a:gd name="connsiteX9-59" fmla="*/ 0 w 4358007"/>
                <a:gd name="connsiteY9-60" fmla="*/ 2079403 h 2079403"/>
                <a:gd name="connsiteX0-61" fmla="*/ 0 w 4358007"/>
                <a:gd name="connsiteY0-62" fmla="*/ 2079403 h 2079403"/>
                <a:gd name="connsiteX1-63" fmla="*/ 1785607 w 4358007"/>
                <a:gd name="connsiteY1-64" fmla="*/ 21009 h 2079403"/>
                <a:gd name="connsiteX2-65" fmla="*/ 4075532 w 4358007"/>
                <a:gd name="connsiteY2-66" fmla="*/ 1498040 h 2079403"/>
                <a:gd name="connsiteX3-67" fmla="*/ 4358007 w 4358007"/>
                <a:gd name="connsiteY3-68" fmla="*/ 1498039 h 2079403"/>
                <a:gd name="connsiteX4-69" fmla="*/ 3861429 w 4358007"/>
                <a:gd name="connsiteY4-70" fmla="*/ 2079403 h 2079403"/>
                <a:gd name="connsiteX5-71" fmla="*/ 3169875 w 4358007"/>
                <a:gd name="connsiteY5-72" fmla="*/ 1498039 h 2079403"/>
                <a:gd name="connsiteX6-73" fmla="*/ 3445881 w 4358007"/>
                <a:gd name="connsiteY6-74" fmla="*/ 1498039 h 2079403"/>
                <a:gd name="connsiteX7-75" fmla="*/ 1819641 w 4358007"/>
                <a:gd name="connsiteY7-76" fmla="*/ 339962 h 2079403"/>
                <a:gd name="connsiteX8-77" fmla="*/ 25655 w 4358007"/>
                <a:gd name="connsiteY8-78" fmla="*/ 2067046 h 2079403"/>
                <a:gd name="connsiteX9-79" fmla="*/ 0 w 4358007"/>
                <a:gd name="connsiteY9-80" fmla="*/ 2079403 h 2079403"/>
                <a:gd name="connsiteX0-81" fmla="*/ 0 w 4358007"/>
                <a:gd name="connsiteY0-82" fmla="*/ 2079403 h 2079403"/>
                <a:gd name="connsiteX1-83" fmla="*/ 1785607 w 4358007"/>
                <a:gd name="connsiteY1-84" fmla="*/ 21009 h 2079403"/>
                <a:gd name="connsiteX2-85" fmla="*/ 4075532 w 4358007"/>
                <a:gd name="connsiteY2-86" fmla="*/ 1498040 h 2079403"/>
                <a:gd name="connsiteX3-87" fmla="*/ 4358007 w 4358007"/>
                <a:gd name="connsiteY3-88" fmla="*/ 1498039 h 2079403"/>
                <a:gd name="connsiteX4-89" fmla="*/ 3861429 w 4358007"/>
                <a:gd name="connsiteY4-90" fmla="*/ 2079403 h 2079403"/>
                <a:gd name="connsiteX5-91" fmla="*/ 3169875 w 4358007"/>
                <a:gd name="connsiteY5-92" fmla="*/ 1498039 h 2079403"/>
                <a:gd name="connsiteX6-93" fmla="*/ 3445881 w 4358007"/>
                <a:gd name="connsiteY6-94" fmla="*/ 1498039 h 2079403"/>
                <a:gd name="connsiteX7-95" fmla="*/ 1770214 w 4358007"/>
                <a:gd name="connsiteY7-96" fmla="*/ 525314 h 2079403"/>
                <a:gd name="connsiteX8-97" fmla="*/ 25655 w 4358007"/>
                <a:gd name="connsiteY8-98" fmla="*/ 2067046 h 2079403"/>
                <a:gd name="connsiteX9-99" fmla="*/ 0 w 4358007"/>
                <a:gd name="connsiteY9-100" fmla="*/ 2079403 h 2079403"/>
                <a:gd name="connsiteX0-101" fmla="*/ 0 w 4358007"/>
                <a:gd name="connsiteY0-102" fmla="*/ 2079403 h 2079403"/>
                <a:gd name="connsiteX1-103" fmla="*/ 1785607 w 4358007"/>
                <a:gd name="connsiteY1-104" fmla="*/ 21009 h 2079403"/>
                <a:gd name="connsiteX2-105" fmla="*/ 4075532 w 4358007"/>
                <a:gd name="connsiteY2-106" fmla="*/ 1498040 h 2079403"/>
                <a:gd name="connsiteX3-107" fmla="*/ 4358007 w 4358007"/>
                <a:gd name="connsiteY3-108" fmla="*/ 1498039 h 2079403"/>
                <a:gd name="connsiteX4-109" fmla="*/ 3861429 w 4358007"/>
                <a:gd name="connsiteY4-110" fmla="*/ 2079403 h 2079403"/>
                <a:gd name="connsiteX5-111" fmla="*/ 3169875 w 4358007"/>
                <a:gd name="connsiteY5-112" fmla="*/ 1498039 h 2079403"/>
                <a:gd name="connsiteX6-113" fmla="*/ 3445881 w 4358007"/>
                <a:gd name="connsiteY6-114" fmla="*/ 1498039 h 2079403"/>
                <a:gd name="connsiteX7-115" fmla="*/ 1535436 w 4358007"/>
                <a:gd name="connsiteY7-116" fmla="*/ 463531 h 2079403"/>
                <a:gd name="connsiteX8-117" fmla="*/ 25655 w 4358007"/>
                <a:gd name="connsiteY8-118" fmla="*/ 2067046 h 2079403"/>
                <a:gd name="connsiteX9-119" fmla="*/ 0 w 4358007"/>
                <a:gd name="connsiteY9-120" fmla="*/ 2079403 h 2079403"/>
                <a:gd name="connsiteX0-121" fmla="*/ 0 w 4358007"/>
                <a:gd name="connsiteY0-122" fmla="*/ 2079403 h 2252398"/>
                <a:gd name="connsiteX1-123" fmla="*/ 1785607 w 4358007"/>
                <a:gd name="connsiteY1-124" fmla="*/ 21009 h 2252398"/>
                <a:gd name="connsiteX2-125" fmla="*/ 4075532 w 4358007"/>
                <a:gd name="connsiteY2-126" fmla="*/ 1498040 h 2252398"/>
                <a:gd name="connsiteX3-127" fmla="*/ 4358007 w 4358007"/>
                <a:gd name="connsiteY3-128" fmla="*/ 1498039 h 2252398"/>
                <a:gd name="connsiteX4-129" fmla="*/ 3849072 w 4358007"/>
                <a:gd name="connsiteY4-130" fmla="*/ 2252398 h 2252398"/>
                <a:gd name="connsiteX5-131" fmla="*/ 3169875 w 4358007"/>
                <a:gd name="connsiteY5-132" fmla="*/ 1498039 h 2252398"/>
                <a:gd name="connsiteX6-133" fmla="*/ 3445881 w 4358007"/>
                <a:gd name="connsiteY6-134" fmla="*/ 1498039 h 2252398"/>
                <a:gd name="connsiteX7-135" fmla="*/ 1535436 w 4358007"/>
                <a:gd name="connsiteY7-136" fmla="*/ 463531 h 2252398"/>
                <a:gd name="connsiteX8-137" fmla="*/ 25655 w 4358007"/>
                <a:gd name="connsiteY8-138" fmla="*/ 2067046 h 2252398"/>
                <a:gd name="connsiteX9-139" fmla="*/ 0 w 4358007"/>
                <a:gd name="connsiteY9-140" fmla="*/ 2079403 h 22523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358007" h="2252398">
                  <a:moveTo>
                    <a:pt x="0" y="2079403"/>
                  </a:moveTo>
                  <a:cubicBezTo>
                    <a:pt x="0" y="1044510"/>
                    <a:pt x="761085" y="167154"/>
                    <a:pt x="1785607" y="21009"/>
                  </a:cubicBezTo>
                  <a:cubicBezTo>
                    <a:pt x="2810128" y="-125136"/>
                    <a:pt x="3786171" y="504424"/>
                    <a:pt x="4075532" y="1498040"/>
                  </a:cubicBezTo>
                  <a:lnTo>
                    <a:pt x="4358007" y="1498039"/>
                  </a:lnTo>
                  <a:lnTo>
                    <a:pt x="3849072" y="2252398"/>
                  </a:lnTo>
                  <a:lnTo>
                    <a:pt x="3169875" y="1498039"/>
                  </a:lnTo>
                  <a:lnTo>
                    <a:pt x="3445881" y="1498039"/>
                  </a:lnTo>
                  <a:cubicBezTo>
                    <a:pt x="3169566" y="848487"/>
                    <a:pt x="2227092" y="322532"/>
                    <a:pt x="1535436" y="463531"/>
                  </a:cubicBezTo>
                  <a:cubicBezTo>
                    <a:pt x="843780" y="604530"/>
                    <a:pt x="25655" y="1361164"/>
                    <a:pt x="25655" y="2067046"/>
                  </a:cubicBezTo>
                  <a:lnTo>
                    <a:pt x="0" y="2079403"/>
                  </a:lnTo>
                  <a:close/>
                </a:path>
              </a:pathLst>
            </a:custGeom>
            <a:solidFill>
              <a:srgbClr val="995A2F"/>
            </a:solidFill>
            <a:ln w="6350">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32" name="环形箭头 3">
              <a:extLst>
                <a:ext uri="{FF2B5EF4-FFF2-40B4-BE49-F238E27FC236}">
                  <a16:creationId xmlns="" xmlns:a16="http://schemas.microsoft.com/office/drawing/2014/main" id="{FDD03E04-372B-4A45-B246-91F953122F1A}"/>
                </a:ext>
              </a:extLst>
            </p:cNvPr>
            <p:cNvSpPr/>
            <p:nvPr/>
          </p:nvSpPr>
          <p:spPr>
            <a:xfrm rot="14528313" flipV="1">
              <a:off x="3306820" y="3061937"/>
              <a:ext cx="3268505" cy="1689299"/>
            </a:xfrm>
            <a:custGeom>
              <a:avLst/>
              <a:gdLst>
                <a:gd name="connsiteX0" fmla="*/ 297033 w 4752528"/>
                <a:gd name="connsiteY0" fmla="*/ 2376264 h 4752528"/>
                <a:gd name="connsiteX1" fmla="*/ 2082640 w 4752528"/>
                <a:gd name="connsiteY1" fmla="*/ 317870 h 4752528"/>
                <a:gd name="connsiteX2" fmla="*/ 4372565 w 4752528"/>
                <a:gd name="connsiteY2" fmla="*/ 1794901 h 4752528"/>
                <a:gd name="connsiteX3" fmla="*/ 4655040 w 4752528"/>
                <a:gd name="connsiteY3" fmla="*/ 1794900 h 4752528"/>
                <a:gd name="connsiteX4" fmla="*/ 4158462 w 4752528"/>
                <a:gd name="connsiteY4" fmla="*/ 2376264 h 4752528"/>
                <a:gd name="connsiteX5" fmla="*/ 3466908 w 4752528"/>
                <a:gd name="connsiteY5" fmla="*/ 1794900 h 4752528"/>
                <a:gd name="connsiteX6" fmla="*/ 3742914 w 4752528"/>
                <a:gd name="connsiteY6" fmla="*/ 1794900 h 4752528"/>
                <a:gd name="connsiteX7" fmla="*/ 2079604 w 4752528"/>
                <a:gd name="connsiteY7" fmla="*/ 921029 h 4752528"/>
                <a:gd name="connsiteX8" fmla="*/ 891099 w 4752528"/>
                <a:gd name="connsiteY8" fmla="*/ 2376264 h 4752528"/>
                <a:gd name="connsiteX9" fmla="*/ 297033 w 4752528"/>
                <a:gd name="connsiteY9" fmla="*/ 2376264 h 4752528"/>
                <a:gd name="connsiteX0-1" fmla="*/ 0 w 4358007"/>
                <a:gd name="connsiteY0-2" fmla="*/ 2079403 h 2079403"/>
                <a:gd name="connsiteX1-3" fmla="*/ 1785607 w 4358007"/>
                <a:gd name="connsiteY1-4" fmla="*/ 21009 h 2079403"/>
                <a:gd name="connsiteX2-5" fmla="*/ 4075532 w 4358007"/>
                <a:gd name="connsiteY2-6" fmla="*/ 1498040 h 2079403"/>
                <a:gd name="connsiteX3-7" fmla="*/ 4358007 w 4358007"/>
                <a:gd name="connsiteY3-8" fmla="*/ 1498039 h 2079403"/>
                <a:gd name="connsiteX4-9" fmla="*/ 3861429 w 4358007"/>
                <a:gd name="connsiteY4-10" fmla="*/ 2079403 h 2079403"/>
                <a:gd name="connsiteX5-11" fmla="*/ 3169875 w 4358007"/>
                <a:gd name="connsiteY5-12" fmla="*/ 1498039 h 2079403"/>
                <a:gd name="connsiteX6-13" fmla="*/ 3445881 w 4358007"/>
                <a:gd name="connsiteY6-14" fmla="*/ 1498039 h 2079403"/>
                <a:gd name="connsiteX7-15" fmla="*/ 1782571 w 4358007"/>
                <a:gd name="connsiteY7-16" fmla="*/ 624168 h 2079403"/>
                <a:gd name="connsiteX8-17" fmla="*/ 62726 w 4358007"/>
                <a:gd name="connsiteY8-18" fmla="*/ 2079403 h 2079403"/>
                <a:gd name="connsiteX9-19" fmla="*/ 0 w 4358007"/>
                <a:gd name="connsiteY9-20" fmla="*/ 2079403 h 2079403"/>
                <a:gd name="connsiteX0-21" fmla="*/ 0 w 4358007"/>
                <a:gd name="connsiteY0-22" fmla="*/ 2079403 h 2079403"/>
                <a:gd name="connsiteX1-23" fmla="*/ 1785607 w 4358007"/>
                <a:gd name="connsiteY1-24" fmla="*/ 21009 h 2079403"/>
                <a:gd name="connsiteX2-25" fmla="*/ 4075532 w 4358007"/>
                <a:gd name="connsiteY2-26" fmla="*/ 1498040 h 2079403"/>
                <a:gd name="connsiteX3-27" fmla="*/ 4358007 w 4358007"/>
                <a:gd name="connsiteY3-28" fmla="*/ 1498039 h 2079403"/>
                <a:gd name="connsiteX4-29" fmla="*/ 3861429 w 4358007"/>
                <a:gd name="connsiteY4-30" fmla="*/ 2079403 h 2079403"/>
                <a:gd name="connsiteX5-31" fmla="*/ 3169875 w 4358007"/>
                <a:gd name="connsiteY5-32" fmla="*/ 1498039 h 2079403"/>
                <a:gd name="connsiteX6-33" fmla="*/ 3445881 w 4358007"/>
                <a:gd name="connsiteY6-34" fmla="*/ 1498039 h 2079403"/>
                <a:gd name="connsiteX7-35" fmla="*/ 1782571 w 4358007"/>
                <a:gd name="connsiteY7-36" fmla="*/ 624168 h 2079403"/>
                <a:gd name="connsiteX8-37" fmla="*/ 25655 w 4358007"/>
                <a:gd name="connsiteY8-38" fmla="*/ 2067046 h 2079403"/>
                <a:gd name="connsiteX9-39" fmla="*/ 0 w 4358007"/>
                <a:gd name="connsiteY9-40" fmla="*/ 2079403 h 2079403"/>
                <a:gd name="connsiteX0-41" fmla="*/ 0 w 4358007"/>
                <a:gd name="connsiteY0-42" fmla="*/ 2079403 h 2079403"/>
                <a:gd name="connsiteX1-43" fmla="*/ 1785607 w 4358007"/>
                <a:gd name="connsiteY1-44" fmla="*/ 21009 h 2079403"/>
                <a:gd name="connsiteX2-45" fmla="*/ 4075532 w 4358007"/>
                <a:gd name="connsiteY2-46" fmla="*/ 1498040 h 2079403"/>
                <a:gd name="connsiteX3-47" fmla="*/ 4358007 w 4358007"/>
                <a:gd name="connsiteY3-48" fmla="*/ 1498039 h 2079403"/>
                <a:gd name="connsiteX4-49" fmla="*/ 3861429 w 4358007"/>
                <a:gd name="connsiteY4-50" fmla="*/ 2079403 h 2079403"/>
                <a:gd name="connsiteX5-51" fmla="*/ 3169875 w 4358007"/>
                <a:gd name="connsiteY5-52" fmla="*/ 1498039 h 2079403"/>
                <a:gd name="connsiteX6-53" fmla="*/ 3445881 w 4358007"/>
                <a:gd name="connsiteY6-54" fmla="*/ 1498039 h 2079403"/>
                <a:gd name="connsiteX7-55" fmla="*/ 1782571 w 4358007"/>
                <a:gd name="connsiteY7-56" fmla="*/ 624168 h 2079403"/>
                <a:gd name="connsiteX8-57" fmla="*/ 25655 w 4358007"/>
                <a:gd name="connsiteY8-58" fmla="*/ 2067046 h 2079403"/>
                <a:gd name="connsiteX9-59" fmla="*/ 0 w 4358007"/>
                <a:gd name="connsiteY9-60" fmla="*/ 2079403 h 2079403"/>
                <a:gd name="connsiteX0-61" fmla="*/ 0 w 4358007"/>
                <a:gd name="connsiteY0-62" fmla="*/ 2079403 h 2079403"/>
                <a:gd name="connsiteX1-63" fmla="*/ 1785607 w 4358007"/>
                <a:gd name="connsiteY1-64" fmla="*/ 21009 h 2079403"/>
                <a:gd name="connsiteX2-65" fmla="*/ 4075532 w 4358007"/>
                <a:gd name="connsiteY2-66" fmla="*/ 1498040 h 2079403"/>
                <a:gd name="connsiteX3-67" fmla="*/ 4358007 w 4358007"/>
                <a:gd name="connsiteY3-68" fmla="*/ 1498039 h 2079403"/>
                <a:gd name="connsiteX4-69" fmla="*/ 3861429 w 4358007"/>
                <a:gd name="connsiteY4-70" fmla="*/ 2079403 h 2079403"/>
                <a:gd name="connsiteX5-71" fmla="*/ 3169875 w 4358007"/>
                <a:gd name="connsiteY5-72" fmla="*/ 1498039 h 2079403"/>
                <a:gd name="connsiteX6-73" fmla="*/ 3445881 w 4358007"/>
                <a:gd name="connsiteY6-74" fmla="*/ 1498039 h 2079403"/>
                <a:gd name="connsiteX7-75" fmla="*/ 1819641 w 4358007"/>
                <a:gd name="connsiteY7-76" fmla="*/ 339962 h 2079403"/>
                <a:gd name="connsiteX8-77" fmla="*/ 25655 w 4358007"/>
                <a:gd name="connsiteY8-78" fmla="*/ 2067046 h 2079403"/>
                <a:gd name="connsiteX9-79" fmla="*/ 0 w 4358007"/>
                <a:gd name="connsiteY9-80" fmla="*/ 2079403 h 2079403"/>
                <a:gd name="connsiteX0-81" fmla="*/ 0 w 4358007"/>
                <a:gd name="connsiteY0-82" fmla="*/ 2079403 h 2079403"/>
                <a:gd name="connsiteX1-83" fmla="*/ 1785607 w 4358007"/>
                <a:gd name="connsiteY1-84" fmla="*/ 21009 h 2079403"/>
                <a:gd name="connsiteX2-85" fmla="*/ 4075532 w 4358007"/>
                <a:gd name="connsiteY2-86" fmla="*/ 1498040 h 2079403"/>
                <a:gd name="connsiteX3-87" fmla="*/ 4358007 w 4358007"/>
                <a:gd name="connsiteY3-88" fmla="*/ 1498039 h 2079403"/>
                <a:gd name="connsiteX4-89" fmla="*/ 3861429 w 4358007"/>
                <a:gd name="connsiteY4-90" fmla="*/ 2079403 h 2079403"/>
                <a:gd name="connsiteX5-91" fmla="*/ 3169875 w 4358007"/>
                <a:gd name="connsiteY5-92" fmla="*/ 1498039 h 2079403"/>
                <a:gd name="connsiteX6-93" fmla="*/ 3445881 w 4358007"/>
                <a:gd name="connsiteY6-94" fmla="*/ 1498039 h 2079403"/>
                <a:gd name="connsiteX7-95" fmla="*/ 1770214 w 4358007"/>
                <a:gd name="connsiteY7-96" fmla="*/ 525314 h 2079403"/>
                <a:gd name="connsiteX8-97" fmla="*/ 25655 w 4358007"/>
                <a:gd name="connsiteY8-98" fmla="*/ 2067046 h 2079403"/>
                <a:gd name="connsiteX9-99" fmla="*/ 0 w 4358007"/>
                <a:gd name="connsiteY9-100" fmla="*/ 2079403 h 2079403"/>
                <a:gd name="connsiteX0-101" fmla="*/ 0 w 4358007"/>
                <a:gd name="connsiteY0-102" fmla="*/ 2079403 h 2079403"/>
                <a:gd name="connsiteX1-103" fmla="*/ 1785607 w 4358007"/>
                <a:gd name="connsiteY1-104" fmla="*/ 21009 h 2079403"/>
                <a:gd name="connsiteX2-105" fmla="*/ 4075532 w 4358007"/>
                <a:gd name="connsiteY2-106" fmla="*/ 1498040 h 2079403"/>
                <a:gd name="connsiteX3-107" fmla="*/ 4358007 w 4358007"/>
                <a:gd name="connsiteY3-108" fmla="*/ 1498039 h 2079403"/>
                <a:gd name="connsiteX4-109" fmla="*/ 3861429 w 4358007"/>
                <a:gd name="connsiteY4-110" fmla="*/ 2079403 h 2079403"/>
                <a:gd name="connsiteX5-111" fmla="*/ 3169875 w 4358007"/>
                <a:gd name="connsiteY5-112" fmla="*/ 1498039 h 2079403"/>
                <a:gd name="connsiteX6-113" fmla="*/ 3445881 w 4358007"/>
                <a:gd name="connsiteY6-114" fmla="*/ 1498039 h 2079403"/>
                <a:gd name="connsiteX7-115" fmla="*/ 1535436 w 4358007"/>
                <a:gd name="connsiteY7-116" fmla="*/ 463531 h 2079403"/>
                <a:gd name="connsiteX8-117" fmla="*/ 25655 w 4358007"/>
                <a:gd name="connsiteY8-118" fmla="*/ 2067046 h 2079403"/>
                <a:gd name="connsiteX9-119" fmla="*/ 0 w 4358007"/>
                <a:gd name="connsiteY9-120" fmla="*/ 2079403 h 2079403"/>
                <a:gd name="connsiteX0-121" fmla="*/ 0 w 4358007"/>
                <a:gd name="connsiteY0-122" fmla="*/ 2079403 h 2252398"/>
                <a:gd name="connsiteX1-123" fmla="*/ 1785607 w 4358007"/>
                <a:gd name="connsiteY1-124" fmla="*/ 21009 h 2252398"/>
                <a:gd name="connsiteX2-125" fmla="*/ 4075532 w 4358007"/>
                <a:gd name="connsiteY2-126" fmla="*/ 1498040 h 2252398"/>
                <a:gd name="connsiteX3-127" fmla="*/ 4358007 w 4358007"/>
                <a:gd name="connsiteY3-128" fmla="*/ 1498039 h 2252398"/>
                <a:gd name="connsiteX4-129" fmla="*/ 3849072 w 4358007"/>
                <a:gd name="connsiteY4-130" fmla="*/ 2252398 h 2252398"/>
                <a:gd name="connsiteX5-131" fmla="*/ 3169875 w 4358007"/>
                <a:gd name="connsiteY5-132" fmla="*/ 1498039 h 2252398"/>
                <a:gd name="connsiteX6-133" fmla="*/ 3445881 w 4358007"/>
                <a:gd name="connsiteY6-134" fmla="*/ 1498039 h 2252398"/>
                <a:gd name="connsiteX7-135" fmla="*/ 1535436 w 4358007"/>
                <a:gd name="connsiteY7-136" fmla="*/ 463531 h 2252398"/>
                <a:gd name="connsiteX8-137" fmla="*/ 25655 w 4358007"/>
                <a:gd name="connsiteY8-138" fmla="*/ 2067046 h 2252398"/>
                <a:gd name="connsiteX9-139" fmla="*/ 0 w 4358007"/>
                <a:gd name="connsiteY9-140" fmla="*/ 2079403 h 22523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358007" h="2252398">
                  <a:moveTo>
                    <a:pt x="0" y="2079403"/>
                  </a:moveTo>
                  <a:cubicBezTo>
                    <a:pt x="0" y="1044510"/>
                    <a:pt x="761085" y="167154"/>
                    <a:pt x="1785607" y="21009"/>
                  </a:cubicBezTo>
                  <a:cubicBezTo>
                    <a:pt x="2810128" y="-125136"/>
                    <a:pt x="3786171" y="504424"/>
                    <a:pt x="4075532" y="1498040"/>
                  </a:cubicBezTo>
                  <a:lnTo>
                    <a:pt x="4358007" y="1498039"/>
                  </a:lnTo>
                  <a:lnTo>
                    <a:pt x="3849072" y="2252398"/>
                  </a:lnTo>
                  <a:lnTo>
                    <a:pt x="3169875" y="1498039"/>
                  </a:lnTo>
                  <a:lnTo>
                    <a:pt x="3445881" y="1498039"/>
                  </a:lnTo>
                  <a:cubicBezTo>
                    <a:pt x="3169566" y="848487"/>
                    <a:pt x="2227092" y="322532"/>
                    <a:pt x="1535436" y="463531"/>
                  </a:cubicBezTo>
                  <a:cubicBezTo>
                    <a:pt x="843780" y="604530"/>
                    <a:pt x="25655" y="1361164"/>
                    <a:pt x="25655" y="2067046"/>
                  </a:cubicBezTo>
                  <a:lnTo>
                    <a:pt x="0" y="2079403"/>
                  </a:lnTo>
                  <a:close/>
                </a:path>
              </a:pathLst>
            </a:custGeom>
            <a:solidFill>
              <a:srgbClr val="CC873C"/>
            </a:solidFill>
            <a:ln w="6350">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3" name="矩形 2">
              <a:extLst>
                <a:ext uri="{FF2B5EF4-FFF2-40B4-BE49-F238E27FC236}">
                  <a16:creationId xmlns="" xmlns:a16="http://schemas.microsoft.com/office/drawing/2014/main" id="{3E8DF981-EC7F-41E0-B65A-51C16F12B33F}"/>
                </a:ext>
              </a:extLst>
            </p:cNvPr>
            <p:cNvSpPr/>
            <p:nvPr/>
          </p:nvSpPr>
          <p:spPr>
            <a:xfrm>
              <a:off x="4941072" y="2258847"/>
              <a:ext cx="1335441" cy="461665"/>
            </a:xfrm>
            <a:prstGeom prst="rect">
              <a:avLst/>
            </a:prstGeom>
          </p:spPr>
          <p:txBody>
            <a:bodyPr wrap="square">
              <a:spAutoFit/>
            </a:bodyPr>
            <a:lstStyle/>
            <a:p>
              <a:pPr algn="ctr"/>
              <a:r>
                <a:rPr lang="zh-CN" altLang="en-US" sz="2400" b="1" dirty="0">
                  <a:solidFill>
                    <a:srgbClr val="995A2F"/>
                  </a:solidFill>
                </a:rPr>
                <a:t>看问题</a:t>
              </a:r>
              <a:endParaRPr lang="zh-CN" altLang="en-US" b="1" dirty="0">
                <a:solidFill>
                  <a:srgbClr val="995A2F"/>
                </a:solidFill>
              </a:endParaRPr>
            </a:p>
          </p:txBody>
        </p:sp>
        <p:sp>
          <p:nvSpPr>
            <p:cNvPr id="5" name="矩形 4">
              <a:extLst>
                <a:ext uri="{FF2B5EF4-FFF2-40B4-BE49-F238E27FC236}">
                  <a16:creationId xmlns="" xmlns:a16="http://schemas.microsoft.com/office/drawing/2014/main" id="{5F5D7315-C3C6-444A-AE2A-0A8DE7E3969F}"/>
                </a:ext>
              </a:extLst>
            </p:cNvPr>
            <p:cNvSpPr/>
            <p:nvPr/>
          </p:nvSpPr>
          <p:spPr>
            <a:xfrm>
              <a:off x="3217523" y="4041735"/>
              <a:ext cx="1723549" cy="461665"/>
            </a:xfrm>
            <a:prstGeom prst="rect">
              <a:avLst/>
            </a:prstGeom>
          </p:spPr>
          <p:txBody>
            <a:bodyPr wrap="none">
              <a:spAutoFit/>
            </a:bodyPr>
            <a:lstStyle/>
            <a:p>
              <a:r>
                <a:rPr lang="zh-CN" altLang="en-US" sz="2400" dirty="0">
                  <a:solidFill>
                    <a:prstClr val="black"/>
                  </a:solidFill>
                </a:rPr>
                <a:t>要全面地看</a:t>
              </a:r>
              <a:endParaRPr lang="zh-CN" altLang="en-US" dirty="0"/>
            </a:p>
          </p:txBody>
        </p:sp>
        <p:sp>
          <p:nvSpPr>
            <p:cNvPr id="39" name="矩形 38">
              <a:extLst>
                <a:ext uri="{FF2B5EF4-FFF2-40B4-BE49-F238E27FC236}">
                  <a16:creationId xmlns="" xmlns:a16="http://schemas.microsoft.com/office/drawing/2014/main" id="{8C3CC3BD-72CB-4A9D-B847-EA7103EB732D}"/>
                </a:ext>
              </a:extLst>
            </p:cNvPr>
            <p:cNvSpPr/>
            <p:nvPr/>
          </p:nvSpPr>
          <p:spPr>
            <a:xfrm>
              <a:off x="6802402" y="3444921"/>
              <a:ext cx="3754762" cy="461665"/>
            </a:xfrm>
            <a:prstGeom prst="rect">
              <a:avLst/>
            </a:prstGeom>
          </p:spPr>
          <p:txBody>
            <a:bodyPr wrap="square">
              <a:spAutoFit/>
            </a:bodyPr>
            <a:lstStyle/>
            <a:p>
              <a:r>
                <a:rPr lang="zh-CN" altLang="en-US" sz="2400" dirty="0"/>
                <a:t>看主流、大势、发展趋势</a:t>
              </a:r>
              <a:endParaRPr lang="zh-CN" altLang="en-US" dirty="0"/>
            </a:p>
          </p:txBody>
        </p:sp>
      </p:grpSp>
      <p:pic>
        <p:nvPicPr>
          <p:cNvPr id="7" name="图片 6">
            <a:extLst>
              <a:ext uri="{FF2B5EF4-FFF2-40B4-BE49-F238E27FC236}">
                <a16:creationId xmlns="" xmlns:a16="http://schemas.microsoft.com/office/drawing/2014/main" id="{204F661E-7F9F-44BF-8EE4-3B6A9364111F}"/>
              </a:ext>
            </a:extLst>
          </p:cNvPr>
          <p:cNvPicPr>
            <a:picLocks noChangeAspect="1"/>
          </p:cNvPicPr>
          <p:nvPr/>
        </p:nvPicPr>
        <p:blipFill>
          <a:blip r:embed="rId3"/>
          <a:stretch>
            <a:fillRect/>
          </a:stretch>
        </p:blipFill>
        <p:spPr>
          <a:xfrm>
            <a:off x="447901" y="3462093"/>
            <a:ext cx="3835824" cy="2567746"/>
          </a:xfrm>
          <a:prstGeom prst="rect">
            <a:avLst/>
          </a:prstGeom>
        </p:spPr>
      </p:pic>
      <p:sp>
        <p:nvSpPr>
          <p:cNvPr id="33" name="矩形: 圆角 32">
            <a:extLst>
              <a:ext uri="{FF2B5EF4-FFF2-40B4-BE49-F238E27FC236}">
                <a16:creationId xmlns="" xmlns:a16="http://schemas.microsoft.com/office/drawing/2014/main" id="{86779A78-EECE-4AB5-958F-CC4AAD3B77F7}"/>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grpSp>
        <p:nvGrpSpPr>
          <p:cNvPr id="53" name="组合 52">
            <a:extLst>
              <a:ext uri="{FF2B5EF4-FFF2-40B4-BE49-F238E27FC236}">
                <a16:creationId xmlns="" xmlns:a16="http://schemas.microsoft.com/office/drawing/2014/main" id="{D61AF948-87AA-4EB2-B4C5-12979CF09387}"/>
              </a:ext>
            </a:extLst>
          </p:cNvPr>
          <p:cNvGrpSpPr/>
          <p:nvPr/>
        </p:nvGrpSpPr>
        <p:grpSpPr>
          <a:xfrm>
            <a:off x="613568" y="1895552"/>
            <a:ext cx="6180376" cy="490002"/>
            <a:chOff x="613568" y="2584446"/>
            <a:chExt cx="6180376" cy="490002"/>
          </a:xfrm>
        </p:grpSpPr>
        <p:grpSp>
          <p:nvGrpSpPr>
            <p:cNvPr id="54" name="组合 53">
              <a:extLst>
                <a:ext uri="{FF2B5EF4-FFF2-40B4-BE49-F238E27FC236}">
                  <a16:creationId xmlns="" xmlns:a16="http://schemas.microsoft.com/office/drawing/2014/main" id="{89EF08CF-E3B1-4466-8517-8A7F19E19A84}"/>
                </a:ext>
              </a:extLst>
            </p:cNvPr>
            <p:cNvGrpSpPr/>
            <p:nvPr/>
          </p:nvGrpSpPr>
          <p:grpSpPr>
            <a:xfrm>
              <a:off x="613568" y="2584446"/>
              <a:ext cx="452442" cy="452442"/>
              <a:chOff x="613568" y="2584446"/>
              <a:chExt cx="452442" cy="452442"/>
            </a:xfrm>
          </p:grpSpPr>
          <p:sp>
            <p:nvSpPr>
              <p:cNvPr id="58" name="椭圆 57">
                <a:extLst>
                  <a:ext uri="{FF2B5EF4-FFF2-40B4-BE49-F238E27FC236}">
                    <a16:creationId xmlns="" xmlns:a16="http://schemas.microsoft.com/office/drawing/2014/main" id="{BE73D72A-FFB7-4DE8-B81A-A0348D1A8A93}"/>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59" name="组合 111">
                <a:extLst>
                  <a:ext uri="{FF2B5EF4-FFF2-40B4-BE49-F238E27FC236}">
                    <a16:creationId xmlns="" xmlns:a16="http://schemas.microsoft.com/office/drawing/2014/main" id="{58AE745A-99FD-4D27-840E-06D7E31B1E96}"/>
                  </a:ext>
                </a:extLst>
              </p:cNvPr>
              <p:cNvGrpSpPr>
                <a:grpSpLocks/>
              </p:cNvGrpSpPr>
              <p:nvPr/>
            </p:nvGrpSpPr>
            <p:grpSpPr bwMode="auto">
              <a:xfrm>
                <a:off x="730572" y="2691156"/>
                <a:ext cx="218434" cy="239022"/>
                <a:chOff x="247650" y="1957388"/>
                <a:chExt cx="993776" cy="1087438"/>
              </a:xfrm>
            </p:grpSpPr>
            <p:sp>
              <p:nvSpPr>
                <p:cNvPr id="60" name="Freeform 112">
                  <a:extLst>
                    <a:ext uri="{FF2B5EF4-FFF2-40B4-BE49-F238E27FC236}">
                      <a16:creationId xmlns="" xmlns:a16="http://schemas.microsoft.com/office/drawing/2014/main" id="{2E29BFAC-9460-43C0-8F56-0235B0F4AF7B}"/>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61" name="Freeform 113">
                  <a:extLst>
                    <a:ext uri="{FF2B5EF4-FFF2-40B4-BE49-F238E27FC236}">
                      <a16:creationId xmlns="" xmlns:a16="http://schemas.microsoft.com/office/drawing/2014/main" id="{BD50D62E-45B6-4AE2-8DE3-1F416D0FBAFF}"/>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62" name="Oval 114">
                  <a:extLst>
                    <a:ext uri="{FF2B5EF4-FFF2-40B4-BE49-F238E27FC236}">
                      <a16:creationId xmlns="" xmlns:a16="http://schemas.microsoft.com/office/drawing/2014/main" id="{4EAD56A9-71BE-4A52-8D88-7ED720813BFE}"/>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63" name="Rectangle 115">
                  <a:extLst>
                    <a:ext uri="{FF2B5EF4-FFF2-40B4-BE49-F238E27FC236}">
                      <a16:creationId xmlns="" xmlns:a16="http://schemas.microsoft.com/office/drawing/2014/main" id="{1CAFF8A3-606F-4EBE-A597-50944CC76E2E}"/>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64" name="Oval 116">
                  <a:extLst>
                    <a:ext uri="{FF2B5EF4-FFF2-40B4-BE49-F238E27FC236}">
                      <a16:creationId xmlns="" xmlns:a16="http://schemas.microsoft.com/office/drawing/2014/main" id="{8BAD3265-99DD-4426-8399-6B8C7AB4200D}"/>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65" name="Rectangle 117">
                  <a:extLst>
                    <a:ext uri="{FF2B5EF4-FFF2-40B4-BE49-F238E27FC236}">
                      <a16:creationId xmlns="" xmlns:a16="http://schemas.microsoft.com/office/drawing/2014/main" id="{F8990C6C-AD50-4844-A413-22CF070277A0}"/>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66" name="Oval 118">
                  <a:extLst>
                    <a:ext uri="{FF2B5EF4-FFF2-40B4-BE49-F238E27FC236}">
                      <a16:creationId xmlns="" xmlns:a16="http://schemas.microsoft.com/office/drawing/2014/main" id="{C3F0D904-C662-45F5-AE2B-B3D0782788F0}"/>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67" name="Rectangle 119">
                  <a:extLst>
                    <a:ext uri="{FF2B5EF4-FFF2-40B4-BE49-F238E27FC236}">
                      <a16:creationId xmlns="" xmlns:a16="http://schemas.microsoft.com/office/drawing/2014/main" id="{10B14644-AC7B-48EB-9431-7C35E3972785}"/>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68" name="Freeform 120">
                  <a:extLst>
                    <a:ext uri="{FF2B5EF4-FFF2-40B4-BE49-F238E27FC236}">
                      <a16:creationId xmlns="" xmlns:a16="http://schemas.microsoft.com/office/drawing/2014/main" id="{DE159EC3-1E78-477F-A13E-DF358841CA2C}"/>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69" name="Freeform 121">
                  <a:extLst>
                    <a:ext uri="{FF2B5EF4-FFF2-40B4-BE49-F238E27FC236}">
                      <a16:creationId xmlns="" xmlns:a16="http://schemas.microsoft.com/office/drawing/2014/main" id="{9FADEAC1-3E0E-4800-A02E-E6BDEEBC33C9}"/>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70" name="Freeform 122">
                  <a:extLst>
                    <a:ext uri="{FF2B5EF4-FFF2-40B4-BE49-F238E27FC236}">
                      <a16:creationId xmlns="" xmlns:a16="http://schemas.microsoft.com/office/drawing/2014/main" id="{F40E50C8-C9F7-4033-A506-F3C1EE2D1F8D}"/>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55" name="直接连接符 54">
              <a:extLst>
                <a:ext uri="{FF2B5EF4-FFF2-40B4-BE49-F238E27FC236}">
                  <a16:creationId xmlns="" xmlns:a16="http://schemas.microsoft.com/office/drawing/2014/main" id="{283937EC-F246-45E0-A3D9-5B19691B7289}"/>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 xmlns:a16="http://schemas.microsoft.com/office/drawing/2014/main" id="{42EFD57F-02D4-4CB7-A250-48DDB370B229}"/>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57" name="矩形 4">
              <a:extLst>
                <a:ext uri="{FF2B5EF4-FFF2-40B4-BE49-F238E27FC236}">
                  <a16:creationId xmlns="" xmlns:a16="http://schemas.microsoft.com/office/drawing/2014/main" id="{082BEF53-0C97-4608-8E92-4D25447C41BB}"/>
                </a:ext>
              </a:extLst>
            </p:cNvPr>
            <p:cNvSpPr>
              <a:spLocks noChangeArrowheads="1"/>
            </p:cNvSpPr>
            <p:nvPr/>
          </p:nvSpPr>
          <p:spPr bwMode="auto">
            <a:xfrm>
              <a:off x="1719852" y="2612783"/>
              <a:ext cx="50740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坚持“两点论”和“重点论”的统一</a:t>
              </a:r>
            </a:p>
          </p:txBody>
        </p:sp>
      </p:grpSp>
    </p:spTree>
  </p:cSld>
  <p:clrMapOvr>
    <a:masterClrMapping/>
  </p:clrMapOvr>
  <p:transition spd="med">
    <p:pull/>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12CD836F-415D-470B-802D-084092863F9A}"/>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二、对立统一规律是事物发展的根本规律</a:t>
            </a:r>
          </a:p>
        </p:txBody>
      </p:sp>
      <p:grpSp>
        <p:nvGrpSpPr>
          <p:cNvPr id="4" name="组合 3">
            <a:extLst>
              <a:ext uri="{FF2B5EF4-FFF2-40B4-BE49-F238E27FC236}">
                <a16:creationId xmlns="" xmlns:a16="http://schemas.microsoft.com/office/drawing/2014/main" id="{3E31A67F-50C5-4A31-B1F3-0D0E1FC327C0}"/>
              </a:ext>
            </a:extLst>
          </p:cNvPr>
          <p:cNvGrpSpPr/>
          <p:nvPr/>
        </p:nvGrpSpPr>
        <p:grpSpPr>
          <a:xfrm>
            <a:off x="596904" y="1376410"/>
            <a:ext cx="4714297" cy="4754880"/>
            <a:chOff x="-334068" y="1376410"/>
            <a:chExt cx="4714297" cy="4754880"/>
          </a:xfrm>
        </p:grpSpPr>
        <p:sp>
          <p:nvSpPr>
            <p:cNvPr id="9" name="弧形 8">
              <a:extLst>
                <a:ext uri="{FF2B5EF4-FFF2-40B4-BE49-F238E27FC236}">
                  <a16:creationId xmlns="" xmlns:a16="http://schemas.microsoft.com/office/drawing/2014/main" id="{66C431BE-11C3-44AA-A44B-DCF6C531127C}"/>
                </a:ext>
              </a:extLst>
            </p:cNvPr>
            <p:cNvSpPr/>
            <p:nvPr/>
          </p:nvSpPr>
          <p:spPr>
            <a:xfrm rot="5400000" flipH="1">
              <a:off x="-419158" y="1461500"/>
              <a:ext cx="4754880" cy="4584700"/>
            </a:xfrm>
            <a:prstGeom prst="arc">
              <a:avLst>
                <a:gd name="adj1" fmla="val 11796971"/>
                <a:gd name="adj2" fmla="val 20710254"/>
              </a:avLst>
            </a:prstGeom>
            <a:ln w="12700" cmpd="sng">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1" name="椭圆 10">
              <a:extLst>
                <a:ext uri="{FF2B5EF4-FFF2-40B4-BE49-F238E27FC236}">
                  <a16:creationId xmlns="" xmlns:a16="http://schemas.microsoft.com/office/drawing/2014/main" id="{43D16938-4629-4CF4-989F-D07522DABA75}"/>
                </a:ext>
              </a:extLst>
            </p:cNvPr>
            <p:cNvSpPr/>
            <p:nvPr/>
          </p:nvSpPr>
          <p:spPr>
            <a:xfrm flipH="1">
              <a:off x="3138747" y="1632478"/>
              <a:ext cx="278130" cy="278130"/>
            </a:xfrm>
            <a:prstGeom prst="ellipse">
              <a:avLst/>
            </a:prstGeom>
            <a:solidFill>
              <a:srgbClr val="B26A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2" name="椭圆 11">
              <a:extLst>
                <a:ext uri="{FF2B5EF4-FFF2-40B4-BE49-F238E27FC236}">
                  <a16:creationId xmlns="" xmlns:a16="http://schemas.microsoft.com/office/drawing/2014/main" id="{F539FEA9-A527-4F49-91A0-0ADFD3441BD5}"/>
                </a:ext>
              </a:extLst>
            </p:cNvPr>
            <p:cNvSpPr/>
            <p:nvPr/>
          </p:nvSpPr>
          <p:spPr>
            <a:xfrm flipH="1">
              <a:off x="3957204" y="2729575"/>
              <a:ext cx="278130" cy="278130"/>
            </a:xfrm>
            <a:prstGeom prst="ellipse">
              <a:avLst/>
            </a:prstGeom>
            <a:solidFill>
              <a:srgbClr val="B26A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3" name="椭圆 12">
              <a:extLst>
                <a:ext uri="{FF2B5EF4-FFF2-40B4-BE49-F238E27FC236}">
                  <a16:creationId xmlns="" xmlns:a16="http://schemas.microsoft.com/office/drawing/2014/main" id="{3DA43918-EA2D-4D2D-AE5F-1307841FE91B}"/>
                </a:ext>
              </a:extLst>
            </p:cNvPr>
            <p:cNvSpPr/>
            <p:nvPr/>
          </p:nvSpPr>
          <p:spPr>
            <a:xfrm flipH="1">
              <a:off x="3462528" y="5276877"/>
              <a:ext cx="278130" cy="278130"/>
            </a:xfrm>
            <a:prstGeom prst="ellipse">
              <a:avLst/>
            </a:prstGeom>
            <a:solidFill>
              <a:srgbClr val="B26A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14" name="椭圆 13">
              <a:extLst>
                <a:ext uri="{FF2B5EF4-FFF2-40B4-BE49-F238E27FC236}">
                  <a16:creationId xmlns="" xmlns:a16="http://schemas.microsoft.com/office/drawing/2014/main" id="{06970450-71D4-4EB7-AA1E-EC866B15BDA6}"/>
                </a:ext>
              </a:extLst>
            </p:cNvPr>
            <p:cNvSpPr/>
            <p:nvPr/>
          </p:nvSpPr>
          <p:spPr>
            <a:xfrm flipH="1">
              <a:off x="4102099" y="3958770"/>
              <a:ext cx="278130" cy="278130"/>
            </a:xfrm>
            <a:prstGeom prst="ellipse">
              <a:avLst/>
            </a:prstGeom>
            <a:solidFill>
              <a:srgbClr val="B26A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思源黑体 CN Normal" panose="020B0400000000000000" pitchFamily="34" charset="-122"/>
              </a:endParaRPr>
            </a:p>
          </p:txBody>
        </p:sp>
      </p:grpSp>
      <p:sp>
        <p:nvSpPr>
          <p:cNvPr id="16" name="矩形 15">
            <a:extLst>
              <a:ext uri="{FF2B5EF4-FFF2-40B4-BE49-F238E27FC236}">
                <a16:creationId xmlns="" xmlns:a16="http://schemas.microsoft.com/office/drawing/2014/main" id="{BCD5158D-DD73-4C6F-93F2-A21F401CAD87}"/>
              </a:ext>
            </a:extLst>
          </p:cNvPr>
          <p:cNvSpPr/>
          <p:nvPr/>
        </p:nvSpPr>
        <p:spPr>
          <a:xfrm>
            <a:off x="4570068" y="1064951"/>
            <a:ext cx="6390032" cy="1135054"/>
          </a:xfrm>
          <a:prstGeom prst="rect">
            <a:avLst/>
          </a:prstGeom>
        </p:spPr>
        <p:txBody>
          <a:bodyPr wrap="square">
            <a:spAutoFit/>
          </a:bodyPr>
          <a:lstStyle/>
          <a:p>
            <a:pPr lvl="0" algn="just">
              <a:lnSpc>
                <a:spcPct val="150000"/>
              </a:lnSpc>
              <a:defRPr/>
            </a:pPr>
            <a:r>
              <a:rPr lang="zh-CN" altLang="en-US" sz="2400" dirty="0">
                <a:solidFill>
                  <a:prstClr val="black"/>
                </a:solidFill>
                <a:latin typeface="+mn-ea"/>
              </a:rPr>
              <a:t>既对全面建成小康社会作出全面部署，又强调“小康不小康，关键看老乡”</a:t>
            </a:r>
            <a:endParaRPr lang="en-US" altLang="zh-CN" sz="2400" dirty="0">
              <a:solidFill>
                <a:prstClr val="black"/>
              </a:solidFill>
              <a:latin typeface="+mn-ea"/>
            </a:endParaRPr>
          </a:p>
        </p:txBody>
      </p:sp>
      <p:sp>
        <p:nvSpPr>
          <p:cNvPr id="17" name="矩形 16">
            <a:extLst>
              <a:ext uri="{FF2B5EF4-FFF2-40B4-BE49-F238E27FC236}">
                <a16:creationId xmlns="" xmlns:a16="http://schemas.microsoft.com/office/drawing/2014/main" id="{4CD54CE4-673E-4127-ABB4-400859847356}"/>
              </a:ext>
            </a:extLst>
          </p:cNvPr>
          <p:cNvSpPr/>
          <p:nvPr/>
        </p:nvSpPr>
        <p:spPr>
          <a:xfrm>
            <a:off x="5387313" y="2373547"/>
            <a:ext cx="5941087" cy="1135054"/>
          </a:xfrm>
          <a:prstGeom prst="rect">
            <a:avLst/>
          </a:prstGeom>
        </p:spPr>
        <p:txBody>
          <a:bodyPr wrap="square">
            <a:spAutoFit/>
          </a:bodyPr>
          <a:lstStyle/>
          <a:p>
            <a:pPr lvl="0" algn="just">
              <a:lnSpc>
                <a:spcPct val="150000"/>
              </a:lnSpc>
              <a:defRPr/>
            </a:pPr>
            <a:r>
              <a:rPr lang="zh-CN" altLang="en-US" sz="2400" dirty="0">
                <a:solidFill>
                  <a:prstClr val="black"/>
                </a:solidFill>
                <a:latin typeface="+mn-ea"/>
              </a:rPr>
              <a:t>既对全面深化改革作出顶层设计，又强调突出抓好重要领域和关键环节的改革</a:t>
            </a:r>
            <a:endParaRPr lang="en-US" altLang="zh-CN" sz="2400" dirty="0">
              <a:solidFill>
                <a:prstClr val="black"/>
              </a:solidFill>
              <a:latin typeface="+mn-ea"/>
            </a:endParaRPr>
          </a:p>
        </p:txBody>
      </p:sp>
      <p:sp>
        <p:nvSpPr>
          <p:cNvPr id="18" name="矩形 17">
            <a:extLst>
              <a:ext uri="{FF2B5EF4-FFF2-40B4-BE49-F238E27FC236}">
                <a16:creationId xmlns="" xmlns:a16="http://schemas.microsoft.com/office/drawing/2014/main" id="{40D7A63A-DD3B-4229-A9E9-A4FA0B0405C5}"/>
              </a:ext>
            </a:extLst>
          </p:cNvPr>
          <p:cNvSpPr/>
          <p:nvPr/>
        </p:nvSpPr>
        <p:spPr>
          <a:xfrm>
            <a:off x="5353285" y="3682143"/>
            <a:ext cx="6619413" cy="1135054"/>
          </a:xfrm>
          <a:prstGeom prst="rect">
            <a:avLst/>
          </a:prstGeom>
        </p:spPr>
        <p:txBody>
          <a:bodyPr wrap="square">
            <a:spAutoFit/>
          </a:bodyPr>
          <a:lstStyle/>
          <a:p>
            <a:pPr lvl="0" algn="just">
              <a:lnSpc>
                <a:spcPct val="150000"/>
              </a:lnSpc>
              <a:defRPr/>
            </a:pPr>
            <a:r>
              <a:rPr lang="zh-CN" altLang="en-US" sz="2400" dirty="0">
                <a:solidFill>
                  <a:prstClr val="black"/>
                </a:solidFill>
                <a:latin typeface="+mn-ea"/>
              </a:rPr>
              <a:t>既对全面推进依法治国作出系统部署，又强调以中国特色社会主义法治体系为总目标和总抓手</a:t>
            </a:r>
            <a:endParaRPr lang="en-US" altLang="zh-CN" sz="2400" dirty="0">
              <a:solidFill>
                <a:prstClr val="black"/>
              </a:solidFill>
              <a:latin typeface="+mn-ea"/>
            </a:endParaRPr>
          </a:p>
        </p:txBody>
      </p:sp>
      <p:sp>
        <p:nvSpPr>
          <p:cNvPr id="19" name="矩形 18">
            <a:extLst>
              <a:ext uri="{FF2B5EF4-FFF2-40B4-BE49-F238E27FC236}">
                <a16:creationId xmlns="" xmlns:a16="http://schemas.microsoft.com/office/drawing/2014/main" id="{EDF439B1-6090-4B17-B8BD-34BBDD9E41EA}"/>
              </a:ext>
            </a:extLst>
          </p:cNvPr>
          <p:cNvSpPr/>
          <p:nvPr/>
        </p:nvSpPr>
        <p:spPr>
          <a:xfrm>
            <a:off x="4790850" y="4990738"/>
            <a:ext cx="7353529" cy="1689052"/>
          </a:xfrm>
          <a:prstGeom prst="rect">
            <a:avLst/>
          </a:prstGeom>
        </p:spPr>
        <p:txBody>
          <a:bodyPr wrap="square">
            <a:spAutoFit/>
          </a:bodyPr>
          <a:lstStyle/>
          <a:p>
            <a:pPr lvl="0" algn="just">
              <a:lnSpc>
                <a:spcPct val="150000"/>
              </a:lnSpc>
              <a:defRPr/>
            </a:pPr>
            <a:r>
              <a:rPr lang="zh-CN" altLang="en-US" sz="2400" dirty="0">
                <a:solidFill>
                  <a:prstClr val="black"/>
                </a:solidFill>
                <a:latin typeface="+mn-ea"/>
              </a:rPr>
              <a:t>既对全面从严治党提出系列要求，又把党风廉政建设作为突破口，着力解决人民群众反映强烈的“四风”问题，着力解决不敢腐、不能腐、不想腐的问题</a:t>
            </a:r>
          </a:p>
        </p:txBody>
      </p:sp>
      <p:pic>
        <p:nvPicPr>
          <p:cNvPr id="21" name="图片 20">
            <a:extLst>
              <a:ext uri="{FF2B5EF4-FFF2-40B4-BE49-F238E27FC236}">
                <a16:creationId xmlns="" xmlns:a16="http://schemas.microsoft.com/office/drawing/2014/main" id="{EB296B5E-B596-416A-98A9-D342225DD09E}"/>
              </a:ext>
            </a:extLst>
          </p:cNvPr>
          <p:cNvPicPr>
            <a:picLocks noChangeAspect="1"/>
          </p:cNvPicPr>
          <p:nvPr/>
        </p:nvPicPr>
        <p:blipFill rotWithShape="1">
          <a:blip r:embed="rId3"/>
          <a:srcRect b="13152"/>
          <a:stretch/>
        </p:blipFill>
        <p:spPr>
          <a:xfrm>
            <a:off x="467307" y="2912233"/>
            <a:ext cx="3505572" cy="17233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8137340"/>
      </p:ext>
    </p:extLst>
  </p:cSld>
  <p:clrMapOvr>
    <a:masterClrMapping/>
  </p:clrMapOvr>
  <p:transition spd="med">
    <p:pull/>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a:extLst>
              <a:ext uri="{FF2B5EF4-FFF2-40B4-BE49-F238E27FC236}">
                <a16:creationId xmlns="" xmlns:a16="http://schemas.microsoft.com/office/drawing/2014/main" id="{1CE262EA-03DD-4711-998A-0C2A1D67D773}"/>
              </a:ext>
            </a:extLst>
          </p:cNvPr>
          <p:cNvSpPr txBox="1"/>
          <p:nvPr/>
        </p:nvSpPr>
        <p:spPr>
          <a:xfrm>
            <a:off x="4596900" y="2054466"/>
            <a:ext cx="5244750" cy="646113"/>
          </a:xfrm>
          <a:prstGeom prst="rect">
            <a:avLst/>
          </a:prstGeom>
          <a:solidFill>
            <a:srgbClr val="F0DCC6"/>
          </a:solidFill>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3600" b="1" spc="100" dirty="0">
                <a:solidFill>
                  <a:srgbClr val="995A2F"/>
                </a:solidFill>
                <a:effectLst>
                  <a:outerShdw blurRad="38100" dist="38100" dir="2700000" algn="tl">
                    <a:srgbClr val="C0C0C0"/>
                  </a:outerShdw>
                </a:effectLst>
                <a:sym typeface="Arial" panose="020B0604020202020204" pitchFamily="34" charset="0"/>
              </a:rPr>
              <a:t>公孙龙命题</a:t>
            </a:r>
          </a:p>
        </p:txBody>
      </p:sp>
      <p:grpSp>
        <p:nvGrpSpPr>
          <p:cNvPr id="67" name="组合 4">
            <a:extLst>
              <a:ext uri="{FF2B5EF4-FFF2-40B4-BE49-F238E27FC236}">
                <a16:creationId xmlns="" xmlns:a16="http://schemas.microsoft.com/office/drawing/2014/main" id="{733AF3D1-5EC7-4927-9809-2246ED23568D}"/>
              </a:ext>
            </a:extLst>
          </p:cNvPr>
          <p:cNvGrpSpPr/>
          <p:nvPr/>
        </p:nvGrpSpPr>
        <p:grpSpPr bwMode="auto">
          <a:xfrm flipH="1">
            <a:off x="778882" y="3585263"/>
            <a:ext cx="2540467" cy="1592262"/>
            <a:chOff x="9120336" y="2845015"/>
            <a:chExt cx="2376264" cy="1592097"/>
          </a:xfrm>
          <a:solidFill>
            <a:srgbClr val="385723"/>
          </a:solidFill>
        </p:grpSpPr>
        <p:sp>
          <p:nvSpPr>
            <p:cNvPr id="68" name="对话气泡: 椭圆形 67">
              <a:extLst>
                <a:ext uri="{FF2B5EF4-FFF2-40B4-BE49-F238E27FC236}">
                  <a16:creationId xmlns="" xmlns:a16="http://schemas.microsoft.com/office/drawing/2014/main" id="{718BC7C3-F02F-48B7-9A4F-B9848BB25128}"/>
                </a:ext>
              </a:extLst>
            </p:cNvPr>
            <p:cNvSpPr/>
            <p:nvPr/>
          </p:nvSpPr>
          <p:spPr bwMode="auto">
            <a:xfrm>
              <a:off x="9120336" y="2845015"/>
              <a:ext cx="2376264" cy="1592097"/>
            </a:xfrm>
            <a:prstGeom prst="wedgeEllipseCallout">
              <a:avLst>
                <a:gd name="adj1" fmla="val -67221"/>
                <a:gd name="adj2" fmla="val 49912"/>
              </a:avLst>
            </a:prstGeom>
            <a:solidFill>
              <a:srgbClr val="CC873C"/>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lstStyle>
              <a:lvl1pPr>
                <a:defRPr>
                  <a:solidFill>
                    <a:schemeClr val="tx1"/>
                  </a:solidFill>
                  <a:latin typeface="Microsoft YaHei" panose="020B0503020204020204" pitchFamily="34" charset="-122"/>
                  <a:ea typeface="Microsoft YaHei" panose="020B0503020204020204" pitchFamily="34" charset="-122"/>
                </a:defRPr>
              </a:lvl1pPr>
              <a:lvl2pPr marL="742950" indent="-285750">
                <a:defRPr>
                  <a:solidFill>
                    <a:schemeClr val="tx1"/>
                  </a:solidFill>
                  <a:latin typeface="Microsoft YaHei" panose="020B0503020204020204" pitchFamily="34" charset="-122"/>
                  <a:ea typeface="Microsoft YaHei" panose="020B0503020204020204" pitchFamily="34" charset="-122"/>
                </a:defRPr>
              </a:lvl2pPr>
              <a:lvl3pPr marL="1143000" indent="-228600">
                <a:defRPr>
                  <a:solidFill>
                    <a:schemeClr val="tx1"/>
                  </a:solidFill>
                  <a:latin typeface="Microsoft YaHei" panose="020B0503020204020204" pitchFamily="34" charset="-122"/>
                  <a:ea typeface="Microsoft YaHei" panose="020B0503020204020204" pitchFamily="34" charset="-122"/>
                </a:defRPr>
              </a:lvl3pPr>
              <a:lvl4pPr marL="1600200" indent="-228600">
                <a:defRPr>
                  <a:solidFill>
                    <a:schemeClr val="tx1"/>
                  </a:solidFill>
                  <a:latin typeface="Microsoft YaHei" panose="020B0503020204020204" pitchFamily="34" charset="-122"/>
                  <a:ea typeface="Microsoft YaHei" panose="020B0503020204020204" pitchFamily="34" charset="-122"/>
                </a:defRPr>
              </a:lvl4pPr>
              <a:lvl5pPr marL="2057400" indent="-228600">
                <a:defRPr>
                  <a:solidFill>
                    <a:schemeClr val="tx1"/>
                  </a:solidFill>
                  <a:latin typeface="Microsoft YaHei" panose="020B0503020204020204" pitchFamily="34" charset="-122"/>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Microsoft YaHei" panose="020B0503020204020204" pitchFamily="34" charset="-122"/>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Microsoft YaHei" panose="020B0503020204020204" pitchFamily="34" charset="-122"/>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Microsoft YaHei" panose="020B0503020204020204" pitchFamily="34" charset="-122"/>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Microsoft YaHei" panose="020B0503020204020204" pitchFamily="34" charset="-122"/>
                  <a:ea typeface="Microsoft YaHei" panose="020B0503020204020204" pitchFamily="34" charset="-122"/>
                </a:defRPr>
              </a:lvl9pPr>
            </a:lstStyle>
            <a:p>
              <a:pPr algn="ctr" eaLnBrk="1" hangingPunct="1">
                <a:defRPr/>
              </a:pPr>
              <a:endParaRPr lang="zh-CN" altLang="en-US" sz="3200">
                <a:solidFill>
                  <a:schemeClr val="bg1"/>
                </a:solidFill>
                <a:latin typeface="Arial" panose="020B0604020202020204" pitchFamily="34" charset="0"/>
                <a:ea typeface="SimHei" panose="02010609060101010101" pitchFamily="49" charset="-122"/>
              </a:endParaRPr>
            </a:p>
          </p:txBody>
        </p:sp>
        <p:sp>
          <p:nvSpPr>
            <p:cNvPr id="69" name="矩形 3">
              <a:extLst>
                <a:ext uri="{FF2B5EF4-FFF2-40B4-BE49-F238E27FC236}">
                  <a16:creationId xmlns="" xmlns:a16="http://schemas.microsoft.com/office/drawing/2014/main" id="{26A7191E-55A1-4BF0-91B5-C29B4C0997E9}"/>
                </a:ext>
              </a:extLst>
            </p:cNvPr>
            <p:cNvSpPr>
              <a:spLocks noChangeArrowheads="1"/>
            </p:cNvSpPr>
            <p:nvPr/>
          </p:nvSpPr>
          <p:spPr bwMode="auto">
            <a:xfrm>
              <a:off x="9439395" y="3379453"/>
              <a:ext cx="1746583" cy="523220"/>
            </a:xfrm>
            <a:prstGeom prst="rect">
              <a:avLst/>
            </a:prstGeom>
            <a:noFill/>
            <a:ln>
              <a:noFill/>
            </a:ln>
          </p:spPr>
          <p:txBody>
            <a:bodyPr>
              <a:spAutoFit/>
            </a:bodyPr>
            <a:lstStyle>
              <a:lvl1pPr>
                <a:defRPr>
                  <a:solidFill>
                    <a:schemeClr val="tx1"/>
                  </a:solidFill>
                  <a:latin typeface="Microsoft YaHei" panose="020B0503020204020204" pitchFamily="34" charset="-122"/>
                  <a:ea typeface="Microsoft YaHei" panose="020B0503020204020204" pitchFamily="34" charset="-122"/>
                </a:defRPr>
              </a:lvl1pPr>
              <a:lvl2pPr marL="742950" indent="-285750">
                <a:defRPr>
                  <a:solidFill>
                    <a:schemeClr val="tx1"/>
                  </a:solidFill>
                  <a:latin typeface="Microsoft YaHei" panose="020B0503020204020204" pitchFamily="34" charset="-122"/>
                  <a:ea typeface="Microsoft YaHei" panose="020B0503020204020204" pitchFamily="34" charset="-122"/>
                </a:defRPr>
              </a:lvl2pPr>
              <a:lvl3pPr marL="1143000" indent="-228600">
                <a:defRPr>
                  <a:solidFill>
                    <a:schemeClr val="tx1"/>
                  </a:solidFill>
                  <a:latin typeface="Microsoft YaHei" panose="020B0503020204020204" pitchFamily="34" charset="-122"/>
                  <a:ea typeface="Microsoft YaHei" panose="020B0503020204020204" pitchFamily="34" charset="-122"/>
                </a:defRPr>
              </a:lvl3pPr>
              <a:lvl4pPr marL="1600200" indent="-228600">
                <a:defRPr>
                  <a:solidFill>
                    <a:schemeClr val="tx1"/>
                  </a:solidFill>
                  <a:latin typeface="Microsoft YaHei" panose="020B0503020204020204" pitchFamily="34" charset="-122"/>
                  <a:ea typeface="Microsoft YaHei" panose="020B0503020204020204" pitchFamily="34" charset="-122"/>
                </a:defRPr>
              </a:lvl4pPr>
              <a:lvl5pPr marL="2057400" indent="-228600">
                <a:defRPr>
                  <a:solidFill>
                    <a:schemeClr val="tx1"/>
                  </a:solidFill>
                  <a:latin typeface="Microsoft YaHei" panose="020B0503020204020204" pitchFamily="34" charset="-122"/>
                  <a:ea typeface="Microsoft YaHei" panose="020B0503020204020204" pitchFamily="34" charset="-122"/>
                </a:defRPr>
              </a:lvl5pPr>
              <a:lvl6pPr marL="2514600" indent="-228600" defTabSz="457200" eaLnBrk="0" fontAlgn="base" hangingPunct="0">
                <a:spcBef>
                  <a:spcPct val="0"/>
                </a:spcBef>
                <a:spcAft>
                  <a:spcPct val="0"/>
                </a:spcAft>
                <a:defRPr>
                  <a:solidFill>
                    <a:schemeClr val="tx1"/>
                  </a:solidFill>
                  <a:latin typeface="Microsoft YaHei" panose="020B0503020204020204" pitchFamily="34" charset="-122"/>
                  <a:ea typeface="Microsoft YaHei" panose="020B0503020204020204" pitchFamily="34" charset="-122"/>
                </a:defRPr>
              </a:lvl6pPr>
              <a:lvl7pPr marL="2971800" indent="-228600" defTabSz="457200" eaLnBrk="0" fontAlgn="base" hangingPunct="0">
                <a:spcBef>
                  <a:spcPct val="0"/>
                </a:spcBef>
                <a:spcAft>
                  <a:spcPct val="0"/>
                </a:spcAft>
                <a:defRPr>
                  <a:solidFill>
                    <a:schemeClr val="tx1"/>
                  </a:solidFill>
                  <a:latin typeface="Microsoft YaHei" panose="020B0503020204020204" pitchFamily="34" charset="-122"/>
                  <a:ea typeface="Microsoft YaHei" panose="020B0503020204020204" pitchFamily="34" charset="-122"/>
                </a:defRPr>
              </a:lvl7pPr>
              <a:lvl8pPr marL="3429000" indent="-228600" defTabSz="457200" eaLnBrk="0" fontAlgn="base" hangingPunct="0">
                <a:spcBef>
                  <a:spcPct val="0"/>
                </a:spcBef>
                <a:spcAft>
                  <a:spcPct val="0"/>
                </a:spcAft>
                <a:defRPr>
                  <a:solidFill>
                    <a:schemeClr val="tx1"/>
                  </a:solidFill>
                  <a:latin typeface="Microsoft YaHei" panose="020B0503020204020204" pitchFamily="34" charset="-122"/>
                  <a:ea typeface="Microsoft YaHei" panose="020B0503020204020204" pitchFamily="34" charset="-122"/>
                </a:defRPr>
              </a:lvl8pPr>
              <a:lvl9pPr marL="3886200" indent="-228600" defTabSz="457200" eaLnBrk="0" fontAlgn="base" hangingPunct="0">
                <a:spcBef>
                  <a:spcPct val="0"/>
                </a:spcBef>
                <a:spcAft>
                  <a:spcPct val="0"/>
                </a:spcAft>
                <a:defRPr>
                  <a:solidFill>
                    <a:schemeClr val="tx1"/>
                  </a:solidFill>
                  <a:latin typeface="Microsoft YaHei" panose="020B0503020204020204" pitchFamily="34" charset="-122"/>
                  <a:ea typeface="Microsoft YaHei" panose="020B0503020204020204" pitchFamily="34" charset="-122"/>
                </a:defRPr>
              </a:lvl9pPr>
            </a:lstStyle>
            <a:p>
              <a:pPr algn="ctr">
                <a:defRPr/>
              </a:pPr>
              <a:r>
                <a:rPr lang="zh-CN" altLang="en-US" sz="2800" b="1" dirty="0">
                  <a:solidFill>
                    <a:schemeClr val="bg1"/>
                  </a:solidFill>
                  <a:latin typeface="Tahoma" panose="020B0604030504040204" pitchFamily="34" charset="0"/>
                </a:rPr>
                <a:t>白马非马</a:t>
              </a:r>
            </a:p>
          </p:txBody>
        </p:sp>
      </p:grpSp>
      <p:pic>
        <p:nvPicPr>
          <p:cNvPr id="136199" name="Picture 2">
            <a:extLst>
              <a:ext uri="{FF2B5EF4-FFF2-40B4-BE49-F238E27FC236}">
                <a16:creationId xmlns="" xmlns:a16="http://schemas.microsoft.com/office/drawing/2014/main" id="{ADF640A6-CF73-4C87-8F9B-4DC0FCFC8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6900" y="3060267"/>
            <a:ext cx="5312013" cy="368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 xmlns:a16="http://schemas.microsoft.com/office/drawing/2014/main" id="{AB22409B-CA3E-4CA5-B2E8-66DC1B724396}"/>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8" name="矩形: 圆角 7">
            <a:extLst>
              <a:ext uri="{FF2B5EF4-FFF2-40B4-BE49-F238E27FC236}">
                <a16:creationId xmlns="" xmlns:a16="http://schemas.microsoft.com/office/drawing/2014/main" id="{1958A749-34EE-4E27-9556-BEEA1A22C24D}"/>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spTree>
  </p:cSld>
  <p:clrMapOvr>
    <a:masterClrMapping/>
  </p:clrMapOvr>
  <p:transition spd="med">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5" name="Text Box 4">
            <a:extLst>
              <a:ext uri="{FF2B5EF4-FFF2-40B4-BE49-F238E27FC236}">
                <a16:creationId xmlns="" xmlns:a16="http://schemas.microsoft.com/office/drawing/2014/main" id="{CDC796B3-D2BD-42B5-90F8-0E7AC1B94983}"/>
              </a:ext>
            </a:extLst>
          </p:cNvPr>
          <p:cNvSpPr txBox="1">
            <a:spLocks noChangeArrowheads="1"/>
          </p:cNvSpPr>
          <p:nvPr/>
        </p:nvSpPr>
        <p:spPr bwMode="auto">
          <a:xfrm>
            <a:off x="8175624" y="3406902"/>
            <a:ext cx="3382096"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50000"/>
              </a:spcBef>
              <a:buFontTx/>
              <a:buNone/>
            </a:pPr>
            <a:r>
              <a:rPr lang="zh-CN" altLang="en-US" sz="2400" dirty="0">
                <a:latin typeface="微软雅黑" panose="020B0503020204020204" pitchFamily="34" charset="-122"/>
              </a:rPr>
              <a:t>       哺乳动物：头小、面部长、耳壳直立、四肢强健，善跑，是重要的力畜之一，可拉车、耕地、乘骑等。</a:t>
            </a:r>
          </a:p>
        </p:txBody>
      </p:sp>
      <p:grpSp>
        <p:nvGrpSpPr>
          <p:cNvPr id="138246" name="组合 1">
            <a:extLst>
              <a:ext uri="{FF2B5EF4-FFF2-40B4-BE49-F238E27FC236}">
                <a16:creationId xmlns="" xmlns:a16="http://schemas.microsoft.com/office/drawing/2014/main" id="{E9B66868-5DD5-4BBF-95DB-F5B234E1104E}"/>
              </a:ext>
            </a:extLst>
          </p:cNvPr>
          <p:cNvGrpSpPr>
            <a:grpSpLocks/>
          </p:cNvGrpSpPr>
          <p:nvPr/>
        </p:nvGrpSpPr>
        <p:grpSpPr bwMode="auto">
          <a:xfrm>
            <a:off x="490513" y="3494628"/>
            <a:ext cx="4610100" cy="3108325"/>
            <a:chOff x="415925" y="2357566"/>
            <a:chExt cx="4610100" cy="3108543"/>
          </a:xfrm>
        </p:grpSpPr>
        <p:sp>
          <p:nvSpPr>
            <p:cNvPr id="138250" name="Text Box 3">
              <a:extLst>
                <a:ext uri="{FF2B5EF4-FFF2-40B4-BE49-F238E27FC236}">
                  <a16:creationId xmlns="" xmlns:a16="http://schemas.microsoft.com/office/drawing/2014/main" id="{3B49D97F-91DA-4E7E-B231-EFEAAFF4F5EE}"/>
                </a:ext>
              </a:extLst>
            </p:cNvPr>
            <p:cNvSpPr txBox="1">
              <a:spLocks noChangeArrowheads="1"/>
            </p:cNvSpPr>
            <p:nvPr/>
          </p:nvSpPr>
          <p:spPr bwMode="auto">
            <a:xfrm>
              <a:off x="415925" y="2357566"/>
              <a:ext cx="19050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50000"/>
                </a:spcBef>
                <a:buFontTx/>
                <a:buNone/>
              </a:pPr>
              <a:r>
                <a:rPr lang="zh-CN" altLang="en-US">
                  <a:solidFill>
                    <a:srgbClr val="000000"/>
                  </a:solidFill>
                  <a:latin typeface="Times New Roman" panose="02020603050405020304" pitchFamily="18" charset="0"/>
                </a:rPr>
                <a:t>白马</a:t>
              </a:r>
            </a:p>
            <a:p>
              <a:pPr algn="ctr">
                <a:lnSpc>
                  <a:spcPct val="100000"/>
                </a:lnSpc>
                <a:spcBef>
                  <a:spcPct val="50000"/>
                </a:spcBef>
                <a:buFontTx/>
                <a:buNone/>
              </a:pPr>
              <a:r>
                <a:rPr lang="zh-CN" altLang="en-US">
                  <a:solidFill>
                    <a:srgbClr val="000000"/>
                  </a:solidFill>
                  <a:latin typeface="Times New Roman" panose="02020603050405020304" pitchFamily="18" charset="0"/>
                </a:rPr>
                <a:t>黑马</a:t>
              </a:r>
            </a:p>
            <a:p>
              <a:pPr algn="ctr">
                <a:lnSpc>
                  <a:spcPct val="100000"/>
                </a:lnSpc>
                <a:spcBef>
                  <a:spcPct val="50000"/>
                </a:spcBef>
                <a:buFontTx/>
                <a:buNone/>
              </a:pPr>
              <a:r>
                <a:rPr lang="zh-CN" altLang="en-US">
                  <a:solidFill>
                    <a:srgbClr val="000000"/>
                  </a:solidFill>
                  <a:latin typeface="Times New Roman" panose="02020603050405020304" pitchFamily="18" charset="0"/>
                </a:rPr>
                <a:t>黄马</a:t>
              </a:r>
            </a:p>
            <a:p>
              <a:pPr algn="ctr">
                <a:lnSpc>
                  <a:spcPct val="100000"/>
                </a:lnSpc>
                <a:spcBef>
                  <a:spcPct val="50000"/>
                </a:spcBef>
                <a:buFontTx/>
                <a:buNone/>
              </a:pPr>
              <a:r>
                <a:rPr lang="zh-CN" altLang="en-US">
                  <a:solidFill>
                    <a:srgbClr val="000000"/>
                  </a:solidFill>
                  <a:latin typeface="Times New Roman" panose="02020603050405020304" pitchFamily="18" charset="0"/>
                </a:rPr>
                <a:t>棕色马</a:t>
              </a:r>
            </a:p>
            <a:p>
              <a:pPr algn="ctr">
                <a:lnSpc>
                  <a:spcPct val="100000"/>
                </a:lnSpc>
                <a:spcBef>
                  <a:spcPct val="50000"/>
                </a:spcBef>
                <a:buFontTx/>
                <a:buNone/>
              </a:pPr>
              <a:r>
                <a:rPr lang="zh-CN" altLang="en-US">
                  <a:solidFill>
                    <a:srgbClr val="000000"/>
                  </a:solidFill>
                  <a:latin typeface="Times New Roman" panose="02020603050405020304" pitchFamily="18" charset="0"/>
                </a:rPr>
                <a:t>汗血宝马</a:t>
              </a:r>
            </a:p>
          </p:txBody>
        </p:sp>
        <p:sp>
          <p:nvSpPr>
            <p:cNvPr id="138251" name="Text Box 5">
              <a:extLst>
                <a:ext uri="{FF2B5EF4-FFF2-40B4-BE49-F238E27FC236}">
                  <a16:creationId xmlns="" xmlns:a16="http://schemas.microsoft.com/office/drawing/2014/main" id="{AC145E8D-ACCB-471E-B323-8D2FCD700B8B}"/>
                </a:ext>
              </a:extLst>
            </p:cNvPr>
            <p:cNvSpPr txBox="1">
              <a:spLocks noChangeArrowheads="1"/>
            </p:cNvSpPr>
            <p:nvPr/>
          </p:nvSpPr>
          <p:spPr bwMode="auto">
            <a:xfrm>
              <a:off x="3806825" y="3650227"/>
              <a:ext cx="1219200" cy="58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50000"/>
                </a:spcBef>
                <a:buFontTx/>
                <a:buNone/>
              </a:pPr>
              <a:r>
                <a:rPr lang="zh-CN" altLang="en-US" sz="3200" b="1" dirty="0">
                  <a:solidFill>
                    <a:srgbClr val="995A2F"/>
                  </a:solidFill>
                  <a:latin typeface="Times New Roman" panose="02020603050405020304" pitchFamily="18" charset="0"/>
                </a:rPr>
                <a:t>马</a:t>
              </a:r>
            </a:p>
          </p:txBody>
        </p:sp>
        <p:sp>
          <p:nvSpPr>
            <p:cNvPr id="24" name="Line 6">
              <a:extLst>
                <a:ext uri="{FF2B5EF4-FFF2-40B4-BE49-F238E27FC236}">
                  <a16:creationId xmlns="" xmlns:a16="http://schemas.microsoft.com/office/drawing/2014/main" id="{42B59562-6393-4497-9CEA-9C6AD1B1E49A}"/>
                </a:ext>
              </a:extLst>
            </p:cNvPr>
            <p:cNvSpPr>
              <a:spLocks noChangeShapeType="1"/>
            </p:cNvSpPr>
            <p:nvPr/>
          </p:nvSpPr>
          <p:spPr bwMode="auto">
            <a:xfrm>
              <a:off x="1825625" y="3291081"/>
              <a:ext cx="1905000" cy="641395"/>
            </a:xfrm>
            <a:prstGeom prst="line">
              <a:avLst/>
            </a:prstGeom>
            <a:noFill/>
            <a:ln w="9525">
              <a:solidFill>
                <a:schemeClr val="bg1">
                  <a:lumMod val="50000"/>
                </a:schemeClr>
              </a:solidFill>
              <a:round/>
              <a:headEnd type="none" w="med" len="med"/>
              <a:tailEnd type="none" w="med" len="med"/>
            </a:ln>
          </p:spPr>
          <p:txBody>
            <a:bodyPr/>
            <a:lstStyle/>
            <a:p>
              <a:pPr>
                <a:defRPr/>
              </a:pPr>
              <a:endParaRPr lang="zh-CN" altLang="en-US" sz="2800"/>
            </a:p>
          </p:txBody>
        </p:sp>
        <p:sp>
          <p:nvSpPr>
            <p:cNvPr id="25" name="Line 7">
              <a:extLst>
                <a:ext uri="{FF2B5EF4-FFF2-40B4-BE49-F238E27FC236}">
                  <a16:creationId xmlns="" xmlns:a16="http://schemas.microsoft.com/office/drawing/2014/main" id="{DC297157-F427-46A6-BC1D-2C6D45AE5A73}"/>
                </a:ext>
              </a:extLst>
            </p:cNvPr>
            <p:cNvSpPr>
              <a:spLocks noChangeShapeType="1"/>
            </p:cNvSpPr>
            <p:nvPr/>
          </p:nvSpPr>
          <p:spPr bwMode="auto">
            <a:xfrm flipV="1">
              <a:off x="1825625" y="3932476"/>
              <a:ext cx="1905000" cy="0"/>
            </a:xfrm>
            <a:prstGeom prst="line">
              <a:avLst/>
            </a:prstGeom>
            <a:noFill/>
            <a:ln w="9525">
              <a:solidFill>
                <a:schemeClr val="bg1">
                  <a:lumMod val="50000"/>
                </a:schemeClr>
              </a:solidFill>
              <a:round/>
              <a:headEnd type="none" w="med" len="med"/>
              <a:tailEnd type="none" w="med" len="med"/>
            </a:ln>
          </p:spPr>
          <p:txBody>
            <a:bodyPr/>
            <a:lstStyle/>
            <a:p>
              <a:pPr>
                <a:defRPr/>
              </a:pPr>
              <a:endParaRPr lang="zh-CN" altLang="en-US" sz="2800"/>
            </a:p>
          </p:txBody>
        </p:sp>
        <p:sp>
          <p:nvSpPr>
            <p:cNvPr id="26" name="Line 8">
              <a:extLst>
                <a:ext uri="{FF2B5EF4-FFF2-40B4-BE49-F238E27FC236}">
                  <a16:creationId xmlns="" xmlns:a16="http://schemas.microsoft.com/office/drawing/2014/main" id="{758A8C74-1B73-4277-B104-E1D021886634}"/>
                </a:ext>
              </a:extLst>
            </p:cNvPr>
            <p:cNvSpPr>
              <a:spLocks noChangeShapeType="1"/>
            </p:cNvSpPr>
            <p:nvPr/>
          </p:nvSpPr>
          <p:spPr bwMode="auto">
            <a:xfrm flipV="1">
              <a:off x="2124075" y="3932476"/>
              <a:ext cx="1606550" cy="1231986"/>
            </a:xfrm>
            <a:prstGeom prst="line">
              <a:avLst/>
            </a:prstGeom>
            <a:noFill/>
            <a:ln w="9525">
              <a:solidFill>
                <a:schemeClr val="bg1">
                  <a:lumMod val="50000"/>
                </a:schemeClr>
              </a:solidFill>
              <a:round/>
              <a:headEnd type="none" w="med" len="med"/>
              <a:tailEnd type="none" w="med" len="med"/>
            </a:ln>
          </p:spPr>
          <p:txBody>
            <a:bodyPr/>
            <a:lstStyle/>
            <a:p>
              <a:pPr>
                <a:defRPr/>
              </a:pPr>
              <a:endParaRPr lang="zh-CN" altLang="en-US" sz="2800"/>
            </a:p>
          </p:txBody>
        </p:sp>
        <p:sp>
          <p:nvSpPr>
            <p:cNvPr id="27" name="Line 9">
              <a:extLst>
                <a:ext uri="{FF2B5EF4-FFF2-40B4-BE49-F238E27FC236}">
                  <a16:creationId xmlns="" xmlns:a16="http://schemas.microsoft.com/office/drawing/2014/main" id="{CAE097BC-E8CF-4D6E-B062-7930D81E32F1}"/>
                </a:ext>
              </a:extLst>
            </p:cNvPr>
            <p:cNvSpPr>
              <a:spLocks noChangeShapeType="1"/>
            </p:cNvSpPr>
            <p:nvPr/>
          </p:nvSpPr>
          <p:spPr bwMode="auto">
            <a:xfrm flipV="1">
              <a:off x="1997075" y="3932476"/>
              <a:ext cx="1733550" cy="615993"/>
            </a:xfrm>
            <a:prstGeom prst="line">
              <a:avLst/>
            </a:prstGeom>
            <a:noFill/>
            <a:ln w="9525">
              <a:solidFill>
                <a:schemeClr val="bg1">
                  <a:lumMod val="50000"/>
                </a:schemeClr>
              </a:solidFill>
              <a:round/>
              <a:headEnd type="none" w="med" len="med"/>
              <a:tailEnd type="none" w="med" len="med"/>
            </a:ln>
          </p:spPr>
          <p:txBody>
            <a:bodyPr/>
            <a:lstStyle/>
            <a:p>
              <a:pPr>
                <a:defRPr/>
              </a:pPr>
              <a:endParaRPr lang="zh-CN" altLang="en-US" sz="2800"/>
            </a:p>
          </p:txBody>
        </p:sp>
        <p:sp>
          <p:nvSpPr>
            <p:cNvPr id="28" name="Line 13">
              <a:extLst>
                <a:ext uri="{FF2B5EF4-FFF2-40B4-BE49-F238E27FC236}">
                  <a16:creationId xmlns="" xmlns:a16="http://schemas.microsoft.com/office/drawing/2014/main" id="{55DEA99C-B2F3-44CA-A374-246E5B642863}"/>
                </a:ext>
              </a:extLst>
            </p:cNvPr>
            <p:cNvSpPr>
              <a:spLocks noChangeShapeType="1"/>
            </p:cNvSpPr>
            <p:nvPr/>
          </p:nvSpPr>
          <p:spPr bwMode="auto">
            <a:xfrm>
              <a:off x="1768475" y="2621109"/>
              <a:ext cx="1962150" cy="1311367"/>
            </a:xfrm>
            <a:prstGeom prst="line">
              <a:avLst/>
            </a:prstGeom>
            <a:noFill/>
            <a:ln w="9525">
              <a:solidFill>
                <a:schemeClr val="bg1">
                  <a:lumMod val="50000"/>
                </a:schemeClr>
              </a:solidFill>
              <a:round/>
              <a:headEnd type="none" w="med" len="med"/>
              <a:tailEnd type="none" w="med" len="med"/>
            </a:ln>
          </p:spPr>
          <p:txBody>
            <a:bodyPr/>
            <a:lstStyle/>
            <a:p>
              <a:pPr>
                <a:defRPr/>
              </a:pPr>
              <a:endParaRPr lang="zh-CN" altLang="en-US" sz="2800"/>
            </a:p>
          </p:txBody>
        </p:sp>
      </p:grpSp>
      <p:pic>
        <p:nvPicPr>
          <p:cNvPr id="29" name="图片 1">
            <a:extLst>
              <a:ext uri="{FF2B5EF4-FFF2-40B4-BE49-F238E27FC236}">
                <a16:creationId xmlns="" xmlns:a16="http://schemas.microsoft.com/office/drawing/2014/main" id="{CF83059A-7CFA-41EF-87C7-507DC055030F}"/>
              </a:ext>
            </a:extLst>
          </p:cNvPr>
          <p:cNvPicPr>
            <a:picLocks noChangeAspect="1" noChangeArrowheads="1"/>
          </p:cNvPicPr>
          <p:nvPr/>
        </p:nvPicPr>
        <p:blipFill rotWithShape="1">
          <a:blip r:embed="rId3" cstate="print"/>
          <a:srcRect l="10142" r="10142"/>
          <a:stretch>
            <a:fillRect/>
          </a:stretch>
        </p:blipFill>
        <p:spPr bwMode="auto">
          <a:xfrm>
            <a:off x="5367289" y="3140202"/>
            <a:ext cx="2380490" cy="356817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51" name="圆角矩形 15">
            <a:extLst>
              <a:ext uri="{FF2B5EF4-FFF2-40B4-BE49-F238E27FC236}">
                <a16:creationId xmlns="" xmlns:a16="http://schemas.microsoft.com/office/drawing/2014/main" id="{C084F89D-6430-4F4A-B6FF-FAD30008F97A}"/>
              </a:ext>
            </a:extLst>
          </p:cNvPr>
          <p:cNvSpPr/>
          <p:nvPr/>
        </p:nvSpPr>
        <p:spPr>
          <a:xfrm>
            <a:off x="1436688" y="1845256"/>
            <a:ext cx="3135312" cy="1114425"/>
          </a:xfrm>
          <a:prstGeom prst="roundRect">
            <a:avLst/>
          </a:pr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298167" rIns="0" bIns="298167"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dirty="0">
                <a:solidFill>
                  <a:schemeClr val="bg1"/>
                </a:solidFill>
                <a:latin typeface="+mn-ea"/>
                <a:ea typeface="+mn-ea"/>
                <a:sym typeface="微软雅黑" panose="020B0503020204020204" pitchFamily="34" charset="-122"/>
              </a:rPr>
              <a:t>特殊性</a:t>
            </a:r>
            <a:r>
              <a:rPr lang="en-US" altLang="zh-CN" sz="2400" b="1" dirty="0">
                <a:solidFill>
                  <a:schemeClr val="bg1"/>
                </a:solidFill>
                <a:latin typeface="+mn-ea"/>
                <a:ea typeface="+mn-ea"/>
                <a:sym typeface="微软雅黑" panose="020B0503020204020204" pitchFamily="34" charset="-122"/>
              </a:rPr>
              <a:t>——</a:t>
            </a:r>
            <a:r>
              <a:rPr lang="zh-CN" altLang="en-US" sz="2400" b="1" dirty="0">
                <a:solidFill>
                  <a:schemeClr val="bg1"/>
                </a:solidFill>
                <a:latin typeface="+mn-ea"/>
                <a:ea typeface="+mn-ea"/>
                <a:sym typeface="微软雅黑" panose="020B0503020204020204" pitchFamily="34" charset="-122"/>
              </a:rPr>
              <a:t>个性</a:t>
            </a:r>
          </a:p>
        </p:txBody>
      </p:sp>
      <p:sp>
        <p:nvSpPr>
          <p:cNvPr id="59" name="圆角矩形 15">
            <a:extLst>
              <a:ext uri="{FF2B5EF4-FFF2-40B4-BE49-F238E27FC236}">
                <a16:creationId xmlns="" xmlns:a16="http://schemas.microsoft.com/office/drawing/2014/main" id="{B061370F-D8B0-45A5-A21A-766DFB1650E7}"/>
              </a:ext>
            </a:extLst>
          </p:cNvPr>
          <p:cNvSpPr/>
          <p:nvPr/>
        </p:nvSpPr>
        <p:spPr>
          <a:xfrm>
            <a:off x="8299016" y="1840249"/>
            <a:ext cx="3135313" cy="1114425"/>
          </a:xfrm>
          <a:prstGeom prst="roundRect">
            <a:avLst/>
          </a:pr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298167" rIns="0" bIns="298167"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dirty="0">
                <a:solidFill>
                  <a:schemeClr val="bg1"/>
                </a:solidFill>
                <a:latin typeface="+mn-ea"/>
                <a:ea typeface="+mn-ea"/>
                <a:sym typeface="微软雅黑" panose="020B0503020204020204" pitchFamily="34" charset="-122"/>
              </a:rPr>
              <a:t>普遍性</a:t>
            </a:r>
            <a:r>
              <a:rPr lang="en-US" altLang="zh-CN" sz="2400" b="1" dirty="0">
                <a:solidFill>
                  <a:schemeClr val="bg1"/>
                </a:solidFill>
                <a:latin typeface="+mn-ea"/>
                <a:ea typeface="+mn-ea"/>
                <a:sym typeface="微软雅黑" panose="020B0503020204020204" pitchFamily="34" charset="-122"/>
              </a:rPr>
              <a:t>——</a:t>
            </a:r>
            <a:r>
              <a:rPr lang="zh-CN" altLang="en-US" sz="2400" b="1" dirty="0">
                <a:solidFill>
                  <a:schemeClr val="bg1"/>
                </a:solidFill>
                <a:latin typeface="+mn-ea"/>
                <a:ea typeface="+mn-ea"/>
                <a:sym typeface="微软雅黑" panose="020B0503020204020204" pitchFamily="34" charset="-122"/>
              </a:rPr>
              <a:t>共性</a:t>
            </a:r>
          </a:p>
        </p:txBody>
      </p:sp>
      <p:sp>
        <p:nvSpPr>
          <p:cNvPr id="20" name="文本框 19">
            <a:extLst>
              <a:ext uri="{FF2B5EF4-FFF2-40B4-BE49-F238E27FC236}">
                <a16:creationId xmlns="" xmlns:a16="http://schemas.microsoft.com/office/drawing/2014/main" id="{721089E6-070F-4511-9DCB-D910421E9DE4}"/>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15" name="矩形: 圆角 14">
            <a:extLst>
              <a:ext uri="{FF2B5EF4-FFF2-40B4-BE49-F238E27FC236}">
                <a16:creationId xmlns="" xmlns:a16="http://schemas.microsoft.com/office/drawing/2014/main" id="{5079CB51-B5F1-4502-A5C6-3ED8CAD71979}"/>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spTree>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4" name="图片 2">
            <a:extLst>
              <a:ext uri="{FF2B5EF4-FFF2-40B4-BE49-F238E27FC236}">
                <a16:creationId xmlns="" xmlns:a16="http://schemas.microsoft.com/office/drawing/2014/main" id="{FD8B62DB-1F90-4C3F-820E-E16AF0103965}"/>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189018" y="2771564"/>
            <a:ext cx="7970774" cy="408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 xmlns:a16="http://schemas.microsoft.com/office/drawing/2014/main" id="{A3DDB0BF-298F-4251-A70C-649C3A13F90C}"/>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grpSp>
        <p:nvGrpSpPr>
          <p:cNvPr id="2" name="组合 1">
            <a:extLst>
              <a:ext uri="{FF2B5EF4-FFF2-40B4-BE49-F238E27FC236}">
                <a16:creationId xmlns="" xmlns:a16="http://schemas.microsoft.com/office/drawing/2014/main" id="{0801D235-BFDD-4C30-94C4-E2FEDE84EFEB}"/>
              </a:ext>
            </a:extLst>
          </p:cNvPr>
          <p:cNvGrpSpPr/>
          <p:nvPr/>
        </p:nvGrpSpPr>
        <p:grpSpPr>
          <a:xfrm>
            <a:off x="1364709" y="1950276"/>
            <a:ext cx="9614982" cy="719101"/>
            <a:chOff x="1214943" y="1873286"/>
            <a:chExt cx="9614982" cy="719101"/>
          </a:xfrm>
        </p:grpSpPr>
        <p:sp>
          <p:nvSpPr>
            <p:cNvPr id="140293" name="Rectangle 14">
              <a:extLst>
                <a:ext uri="{FF2B5EF4-FFF2-40B4-BE49-F238E27FC236}">
                  <a16:creationId xmlns="" xmlns:a16="http://schemas.microsoft.com/office/drawing/2014/main" id="{D036EF3A-DCBA-4CF6-A533-82F3028EFAF1}"/>
                </a:ext>
              </a:extLst>
            </p:cNvPr>
            <p:cNvSpPr>
              <a:spLocks noChangeArrowheads="1"/>
            </p:cNvSpPr>
            <p:nvPr/>
          </p:nvSpPr>
          <p:spPr bwMode="auto">
            <a:xfrm>
              <a:off x="1362075" y="1972398"/>
              <a:ext cx="9467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t>任何现实存在的事物的矛盾都是</a:t>
              </a:r>
              <a:r>
                <a:rPr lang="zh-CN" altLang="en-US" b="1" dirty="0">
                  <a:solidFill>
                    <a:srgbClr val="995A2F"/>
                  </a:solidFill>
                </a:rPr>
                <a:t>共性</a:t>
              </a:r>
              <a:r>
                <a:rPr lang="zh-CN" altLang="en-US" b="1" dirty="0"/>
                <a:t>和</a:t>
              </a:r>
              <a:r>
                <a:rPr lang="zh-CN" altLang="en-US" b="1" dirty="0">
                  <a:solidFill>
                    <a:srgbClr val="995A2F"/>
                  </a:solidFill>
                </a:rPr>
                <a:t>个性</a:t>
              </a:r>
              <a:r>
                <a:rPr lang="zh-CN" altLang="en-US" b="1" dirty="0"/>
                <a:t>的有机统一。</a:t>
              </a:r>
              <a:endParaRPr lang="zh-CN" altLang="en-US" b="1" dirty="0">
                <a:cs typeface="Arial" panose="020B0604020202020204" pitchFamily="34" charset="0"/>
              </a:endParaRPr>
            </a:p>
          </p:txBody>
        </p:sp>
        <p:sp>
          <p:nvSpPr>
            <p:cNvPr id="11" name="六边形 10">
              <a:extLst>
                <a:ext uri="{FF2B5EF4-FFF2-40B4-BE49-F238E27FC236}">
                  <a16:creationId xmlns="" xmlns:a16="http://schemas.microsoft.com/office/drawing/2014/main" id="{2D6C3811-0C03-4C87-8CB8-59449DB59369}"/>
                </a:ext>
              </a:extLst>
            </p:cNvPr>
            <p:cNvSpPr>
              <a:spLocks noChangeAspect="1"/>
            </p:cNvSpPr>
            <p:nvPr/>
          </p:nvSpPr>
          <p:spPr>
            <a:xfrm rot="10800000" flipH="1">
              <a:off x="1214943" y="1873286"/>
              <a:ext cx="9614982" cy="719101"/>
            </a:xfrm>
            <a:prstGeom prst="hexagon">
              <a:avLst>
                <a:gd name="adj" fmla="val 28557"/>
                <a:gd name="vf" fmla="val 115470"/>
              </a:avLst>
            </a:prstGeom>
            <a:noFill/>
            <a:ln>
              <a:solidFill>
                <a:srgbClr val="CC873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7" name="矩形: 圆角 6">
            <a:extLst>
              <a:ext uri="{FF2B5EF4-FFF2-40B4-BE49-F238E27FC236}">
                <a16:creationId xmlns="" xmlns:a16="http://schemas.microsoft.com/office/drawing/2014/main" id="{90684915-2768-48CE-BAD9-17C65B70918E}"/>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spTree>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1" name="矩形 6">
            <a:extLst>
              <a:ext uri="{FF2B5EF4-FFF2-40B4-BE49-F238E27FC236}">
                <a16:creationId xmlns="" xmlns:a16="http://schemas.microsoft.com/office/drawing/2014/main" id="{3DFA0728-B95B-4AF2-9ED8-559D6327CE70}"/>
              </a:ext>
            </a:extLst>
          </p:cNvPr>
          <p:cNvSpPr>
            <a:spLocks noChangeArrowheads="1"/>
          </p:cNvSpPr>
          <p:nvPr/>
        </p:nvSpPr>
        <p:spPr bwMode="auto">
          <a:xfrm>
            <a:off x="1343025" y="1750986"/>
            <a:ext cx="9505950" cy="140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FontTx/>
              <a:buNone/>
            </a:pPr>
            <a:r>
              <a:rPr lang="zh-CN" altLang="en-US" sz="3200" b="1" dirty="0">
                <a:solidFill>
                  <a:srgbClr val="995A2F"/>
                </a:solidFill>
                <a:latin typeface="微软雅黑" panose="020B0503020204020204" pitchFamily="34" charset="-122"/>
              </a:rPr>
              <a:t>“中国特色社会主义”</a:t>
            </a:r>
            <a:endParaRPr lang="en-US" altLang="zh-CN" sz="3200" b="1" dirty="0">
              <a:solidFill>
                <a:srgbClr val="995A2F"/>
              </a:solidFill>
              <a:latin typeface="微软雅黑" panose="020B0503020204020204" pitchFamily="34" charset="-122"/>
            </a:endParaRPr>
          </a:p>
          <a:p>
            <a:pPr algn="ctr">
              <a:lnSpc>
                <a:spcPct val="150000"/>
              </a:lnSpc>
              <a:spcBef>
                <a:spcPct val="0"/>
              </a:spcBef>
              <a:buFontTx/>
              <a:buNone/>
            </a:pPr>
            <a:r>
              <a:rPr lang="zh-CN" altLang="en-US" b="1" dirty="0">
                <a:solidFill>
                  <a:srgbClr val="000000"/>
                </a:solidFill>
                <a:latin typeface="微软雅黑" panose="020B0503020204020204" pitchFamily="34" charset="-122"/>
              </a:rPr>
              <a:t>是矛盾普遍性和特殊性、共性和个性的统一</a:t>
            </a:r>
          </a:p>
        </p:txBody>
      </p:sp>
      <p:pic>
        <p:nvPicPr>
          <p:cNvPr id="20" name="Picture 2">
            <a:extLst>
              <a:ext uri="{FF2B5EF4-FFF2-40B4-BE49-F238E27FC236}">
                <a16:creationId xmlns="" xmlns:a16="http://schemas.microsoft.com/office/drawing/2014/main" id="{89A8AD82-CFB7-44BD-B7D1-9DD204FB2BDA}"/>
              </a:ext>
            </a:extLst>
          </p:cNvPr>
          <p:cNvPicPr>
            <a:picLocks noChangeAspect="1" noChangeArrowheads="1"/>
          </p:cNvPicPr>
          <p:nvPr/>
        </p:nvPicPr>
        <p:blipFill>
          <a:blip r:embed="rId3" cstate="print"/>
          <a:srcRect/>
          <a:stretch>
            <a:fillRect/>
          </a:stretch>
        </p:blipFill>
        <p:spPr bwMode="auto">
          <a:xfrm>
            <a:off x="6415881" y="3635911"/>
            <a:ext cx="4926214" cy="276861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19" name="文本框 18">
            <a:extLst>
              <a:ext uri="{FF2B5EF4-FFF2-40B4-BE49-F238E27FC236}">
                <a16:creationId xmlns="" xmlns:a16="http://schemas.microsoft.com/office/drawing/2014/main" id="{2B834C9B-542C-47D8-8621-3E0AA8A21212}"/>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22" name="任意多边形 26">
            <a:extLst>
              <a:ext uri="{FF2B5EF4-FFF2-40B4-BE49-F238E27FC236}">
                <a16:creationId xmlns="" xmlns:a16="http://schemas.microsoft.com/office/drawing/2014/main" id="{BFCB6887-A676-4417-9EA5-80FE5170DE85}"/>
              </a:ext>
            </a:extLst>
          </p:cNvPr>
          <p:cNvSpPr/>
          <p:nvPr/>
        </p:nvSpPr>
        <p:spPr>
          <a:xfrm>
            <a:off x="1830980" y="3568268"/>
            <a:ext cx="341816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CC873C"/>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lstStyle/>
          <a:p>
            <a:pPr algn="ctr" eaLnBrk="1" fontAlgn="auto" hangingPunct="1">
              <a:spcBef>
                <a:spcPts val="0"/>
              </a:spcBef>
              <a:spcAft>
                <a:spcPts val="0"/>
              </a:spcAft>
              <a:defRPr/>
            </a:pPr>
            <a:endParaRPr lang="zh-CN" altLang="en-US" sz="1400" kern="0">
              <a:solidFill>
                <a:prstClr val="white"/>
              </a:solidFill>
              <a:latin typeface="微软雅黑" panose="020B0503020204020204" pitchFamily="34" charset="-122"/>
              <a:ea typeface="微软雅黑" panose="020B0503020204020204" pitchFamily="34" charset="-122"/>
            </a:endParaRPr>
          </a:p>
        </p:txBody>
      </p:sp>
      <p:sp>
        <p:nvSpPr>
          <p:cNvPr id="23" name="矩形 2">
            <a:extLst>
              <a:ext uri="{FF2B5EF4-FFF2-40B4-BE49-F238E27FC236}">
                <a16:creationId xmlns="" xmlns:a16="http://schemas.microsoft.com/office/drawing/2014/main" id="{E2C51D38-9BA4-4177-90AD-36B7754F56E8}"/>
              </a:ext>
            </a:extLst>
          </p:cNvPr>
          <p:cNvSpPr>
            <a:spLocks noChangeArrowheads="1"/>
          </p:cNvSpPr>
          <p:nvPr/>
        </p:nvSpPr>
        <p:spPr bwMode="auto">
          <a:xfrm>
            <a:off x="2228029" y="3671663"/>
            <a:ext cx="26240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chemeClr val="bg1"/>
                </a:solidFill>
                <a:latin typeface="微软雅黑" panose="020B0503020204020204" pitchFamily="34" charset="-122"/>
              </a:rPr>
              <a:t>“社会主义”</a:t>
            </a:r>
            <a:endParaRPr lang="zh-CN" altLang="en-US" sz="1800" b="1" dirty="0">
              <a:solidFill>
                <a:schemeClr val="bg1"/>
              </a:solidFill>
              <a:latin typeface="微软雅黑" panose="020B0503020204020204" pitchFamily="34" charset="-122"/>
            </a:endParaRPr>
          </a:p>
        </p:txBody>
      </p:sp>
      <p:sp>
        <p:nvSpPr>
          <p:cNvPr id="24" name="矩形 13">
            <a:extLst>
              <a:ext uri="{FF2B5EF4-FFF2-40B4-BE49-F238E27FC236}">
                <a16:creationId xmlns="" xmlns:a16="http://schemas.microsoft.com/office/drawing/2014/main" id="{7BD3EA0C-4429-479D-A4BA-904EB3442D54}"/>
              </a:ext>
            </a:extLst>
          </p:cNvPr>
          <p:cNvSpPr>
            <a:spLocks noChangeArrowheads="1"/>
          </p:cNvSpPr>
          <p:nvPr/>
        </p:nvSpPr>
        <p:spPr bwMode="auto">
          <a:xfrm>
            <a:off x="1293977" y="4417018"/>
            <a:ext cx="453853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a:lnSpc>
                <a:spcPct val="100000"/>
              </a:lnSpc>
              <a:spcBef>
                <a:spcPct val="0"/>
              </a:spcBef>
              <a:buFontTx/>
              <a:buNone/>
            </a:pPr>
            <a:r>
              <a:rPr lang="zh-CN" altLang="en-US" b="1" dirty="0">
                <a:solidFill>
                  <a:srgbClr val="CC873C"/>
                </a:solidFill>
                <a:latin typeface="微软雅黑" panose="020B0503020204020204" pitchFamily="34" charset="-122"/>
              </a:rPr>
              <a:t>是普遍性、共性</a:t>
            </a:r>
            <a:endParaRPr lang="en-US" altLang="zh-CN" b="1" dirty="0">
              <a:solidFill>
                <a:srgbClr val="CC873C"/>
              </a:solidFill>
              <a:latin typeface="微软雅黑" panose="020B0503020204020204" pitchFamily="34" charset="-122"/>
            </a:endParaRPr>
          </a:p>
        </p:txBody>
      </p:sp>
      <p:sp>
        <p:nvSpPr>
          <p:cNvPr id="25" name="任意多边形 26">
            <a:extLst>
              <a:ext uri="{FF2B5EF4-FFF2-40B4-BE49-F238E27FC236}">
                <a16:creationId xmlns="" xmlns:a16="http://schemas.microsoft.com/office/drawing/2014/main" id="{503AAA25-C55D-46EF-9AF7-59D267A5FAC9}"/>
              </a:ext>
            </a:extLst>
          </p:cNvPr>
          <p:cNvSpPr/>
          <p:nvPr/>
        </p:nvSpPr>
        <p:spPr>
          <a:xfrm>
            <a:off x="1830980" y="5072085"/>
            <a:ext cx="3418160" cy="723900"/>
          </a:xfrm>
          <a:custGeom>
            <a:avLst/>
            <a:gdLst>
              <a:gd name="connsiteX0" fmla="*/ 309285 w 5016918"/>
              <a:gd name="connsiteY0" fmla="*/ 0 h 723600"/>
              <a:gd name="connsiteX1" fmla="*/ 4643676 w 5016918"/>
              <a:gd name="connsiteY1" fmla="*/ 0 h 723600"/>
              <a:gd name="connsiteX2" fmla="*/ 4643676 w 5016918"/>
              <a:gd name="connsiteY2" fmla="*/ 539 h 723600"/>
              <a:gd name="connsiteX3" fmla="*/ 4836287 w 5016918"/>
              <a:gd name="connsiteY3" fmla="*/ 539 h 723600"/>
              <a:gd name="connsiteX4" fmla="*/ 5016918 w 5016918"/>
              <a:gd name="connsiteY4" fmla="*/ 361801 h 723600"/>
              <a:gd name="connsiteX5" fmla="*/ 4836287 w 5016918"/>
              <a:gd name="connsiteY5" fmla="*/ 723062 h 723600"/>
              <a:gd name="connsiteX6" fmla="*/ 4643676 w 5016918"/>
              <a:gd name="connsiteY6" fmla="*/ 723062 h 723600"/>
              <a:gd name="connsiteX7" fmla="*/ 4643676 w 5016918"/>
              <a:gd name="connsiteY7" fmla="*/ 723600 h 723600"/>
              <a:gd name="connsiteX8" fmla="*/ 309285 w 5016918"/>
              <a:gd name="connsiteY8" fmla="*/ 723600 h 723600"/>
              <a:gd name="connsiteX9" fmla="*/ 309285 w 5016918"/>
              <a:gd name="connsiteY9" fmla="*/ 723062 h 723600"/>
              <a:gd name="connsiteX10" fmla="*/ 180631 w 5016918"/>
              <a:gd name="connsiteY10" fmla="*/ 723062 h 723600"/>
              <a:gd name="connsiteX11" fmla="*/ 0 w 5016918"/>
              <a:gd name="connsiteY11" fmla="*/ 361801 h 723600"/>
              <a:gd name="connsiteX12" fmla="*/ 180631 w 5016918"/>
              <a:gd name="connsiteY12" fmla="*/ 539 h 723600"/>
              <a:gd name="connsiteX13" fmla="*/ 309285 w 5016918"/>
              <a:gd name="connsiteY13" fmla="*/ 539 h 7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6918" h="723600">
                <a:moveTo>
                  <a:pt x="309285" y="0"/>
                </a:moveTo>
                <a:lnTo>
                  <a:pt x="4643676" y="0"/>
                </a:lnTo>
                <a:lnTo>
                  <a:pt x="4643676" y="539"/>
                </a:lnTo>
                <a:lnTo>
                  <a:pt x="4836287" y="539"/>
                </a:lnTo>
                <a:lnTo>
                  <a:pt x="5016918" y="361801"/>
                </a:lnTo>
                <a:lnTo>
                  <a:pt x="4836287" y="723062"/>
                </a:lnTo>
                <a:lnTo>
                  <a:pt x="4643676" y="723062"/>
                </a:lnTo>
                <a:lnTo>
                  <a:pt x="4643676" y="723600"/>
                </a:lnTo>
                <a:lnTo>
                  <a:pt x="309285" y="723600"/>
                </a:lnTo>
                <a:lnTo>
                  <a:pt x="309285" y="723062"/>
                </a:lnTo>
                <a:lnTo>
                  <a:pt x="180631" y="723062"/>
                </a:lnTo>
                <a:lnTo>
                  <a:pt x="0" y="361801"/>
                </a:lnTo>
                <a:lnTo>
                  <a:pt x="180631" y="539"/>
                </a:lnTo>
                <a:lnTo>
                  <a:pt x="309285" y="539"/>
                </a:lnTo>
                <a:close/>
              </a:path>
            </a:pathLst>
          </a:custGeom>
          <a:solidFill>
            <a:srgbClr val="CC873C"/>
          </a:solidFill>
          <a:ln w="12700" cap="flat" cmpd="sng" algn="ctr">
            <a:noFill/>
            <a:prstDash val="solid"/>
            <a:miter lim="800000"/>
          </a:ln>
          <a:effectLst>
            <a:outerShdw blurRad="50800" dist="38100" dir="5400000" algn="t" rotWithShape="0">
              <a:sysClr val="windowText" lastClr="000000">
                <a:lumMod val="50000"/>
                <a:lumOff val="50000"/>
                <a:alpha val="40000"/>
              </a:sysClr>
            </a:outerShdw>
          </a:effectLst>
        </p:spPr>
        <p:txBody>
          <a:bodyPr lIns="900000" anchor="ctr"/>
          <a:lstStyle/>
          <a:p>
            <a:pPr algn="ctr" eaLnBrk="1" fontAlgn="auto" hangingPunct="1">
              <a:spcBef>
                <a:spcPts val="0"/>
              </a:spcBef>
              <a:spcAft>
                <a:spcPts val="0"/>
              </a:spcAft>
              <a:defRPr/>
            </a:pPr>
            <a:endParaRPr lang="zh-CN" altLang="en-US" sz="1400" kern="0">
              <a:solidFill>
                <a:prstClr val="white"/>
              </a:solidFill>
              <a:latin typeface="微软雅黑" panose="020B0503020204020204" pitchFamily="34" charset="-122"/>
              <a:ea typeface="微软雅黑" panose="020B0503020204020204" pitchFamily="34" charset="-122"/>
            </a:endParaRPr>
          </a:p>
        </p:txBody>
      </p:sp>
      <p:sp>
        <p:nvSpPr>
          <p:cNvPr id="26" name="矩形 2">
            <a:extLst>
              <a:ext uri="{FF2B5EF4-FFF2-40B4-BE49-F238E27FC236}">
                <a16:creationId xmlns="" xmlns:a16="http://schemas.microsoft.com/office/drawing/2014/main" id="{391706B7-2931-4677-B926-BD0DC57F0ADE}"/>
              </a:ext>
            </a:extLst>
          </p:cNvPr>
          <p:cNvSpPr>
            <a:spLocks noChangeArrowheads="1"/>
          </p:cNvSpPr>
          <p:nvPr/>
        </p:nvSpPr>
        <p:spPr bwMode="auto">
          <a:xfrm>
            <a:off x="2228029" y="5166790"/>
            <a:ext cx="26240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chemeClr val="bg1"/>
                </a:solidFill>
                <a:latin typeface="微软雅黑" panose="020B0503020204020204" pitchFamily="34" charset="-122"/>
              </a:rPr>
              <a:t>“中国特色”</a:t>
            </a:r>
          </a:p>
        </p:txBody>
      </p:sp>
      <p:sp>
        <p:nvSpPr>
          <p:cNvPr id="27" name="矩形 13">
            <a:extLst>
              <a:ext uri="{FF2B5EF4-FFF2-40B4-BE49-F238E27FC236}">
                <a16:creationId xmlns="" xmlns:a16="http://schemas.microsoft.com/office/drawing/2014/main" id="{061840FA-AD26-43DE-A7A3-D06B66580C10}"/>
              </a:ext>
            </a:extLst>
          </p:cNvPr>
          <p:cNvSpPr>
            <a:spLocks noChangeArrowheads="1"/>
          </p:cNvSpPr>
          <p:nvPr/>
        </p:nvSpPr>
        <p:spPr bwMode="auto">
          <a:xfrm>
            <a:off x="1293977" y="5943770"/>
            <a:ext cx="453853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a:lnSpc>
                <a:spcPct val="100000"/>
              </a:lnSpc>
              <a:spcBef>
                <a:spcPct val="0"/>
              </a:spcBef>
              <a:buFontTx/>
              <a:buNone/>
            </a:pPr>
            <a:r>
              <a:rPr lang="zh-CN" altLang="en-US" b="1" dirty="0">
                <a:solidFill>
                  <a:srgbClr val="CC873C"/>
                </a:solidFill>
                <a:latin typeface="微软雅黑" panose="020B0503020204020204" pitchFamily="34" charset="-122"/>
              </a:rPr>
              <a:t>是特殊性、个性</a:t>
            </a:r>
          </a:p>
        </p:txBody>
      </p:sp>
      <p:sp>
        <p:nvSpPr>
          <p:cNvPr id="11" name="矩形: 圆角 10">
            <a:extLst>
              <a:ext uri="{FF2B5EF4-FFF2-40B4-BE49-F238E27FC236}">
                <a16:creationId xmlns="" xmlns:a16="http://schemas.microsoft.com/office/drawing/2014/main" id="{C430F9B4-9F67-4153-8514-CE9077721BF5}"/>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spTree>
  </p:cSld>
  <p:clrMapOvr>
    <a:masterClrMapping/>
  </p:clrMapOvr>
  <p:transition spd="med">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9" name="文本框 18">
            <a:extLst>
              <a:ext uri="{FF2B5EF4-FFF2-40B4-BE49-F238E27FC236}">
                <a16:creationId xmlns="" xmlns:a16="http://schemas.microsoft.com/office/drawing/2014/main" id="{98EB9C92-DA7B-4194-91F2-620CE0BF1DBA}"/>
              </a:ext>
            </a:extLst>
          </p:cNvPr>
          <p:cNvSpPr txBox="1">
            <a:spLocks noChangeArrowheads="1"/>
          </p:cNvSpPr>
          <p:nvPr/>
        </p:nvSpPr>
        <p:spPr bwMode="auto">
          <a:xfrm>
            <a:off x="0" y="5212916"/>
            <a:ext cx="12192000" cy="1645083"/>
          </a:xfrm>
          <a:prstGeom prst="rect">
            <a:avLst/>
          </a:prstGeom>
          <a:solidFill>
            <a:srgbClr val="B26A37"/>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50000"/>
              </a:spcBef>
              <a:buFontTx/>
              <a:buNone/>
            </a:pPr>
            <a:endParaRPr lang="zh-CN" altLang="en-US" b="1" dirty="0">
              <a:solidFill>
                <a:schemeClr val="bg1"/>
              </a:solidFill>
              <a:cs typeface="Arial" panose="020B0604020202020204" pitchFamily="34" charset="0"/>
            </a:endParaRPr>
          </a:p>
        </p:txBody>
      </p:sp>
      <p:grpSp>
        <p:nvGrpSpPr>
          <p:cNvPr id="144390" name="组合 1">
            <a:extLst>
              <a:ext uri="{FF2B5EF4-FFF2-40B4-BE49-F238E27FC236}">
                <a16:creationId xmlns="" xmlns:a16="http://schemas.microsoft.com/office/drawing/2014/main" id="{B57C9D05-6D0B-4DFA-B961-C1719104ADC9}"/>
              </a:ext>
            </a:extLst>
          </p:cNvPr>
          <p:cNvGrpSpPr>
            <a:grpSpLocks/>
          </p:cNvGrpSpPr>
          <p:nvPr/>
        </p:nvGrpSpPr>
        <p:grpSpPr bwMode="auto">
          <a:xfrm>
            <a:off x="381000" y="1986203"/>
            <a:ext cx="11430000" cy="2935288"/>
            <a:chOff x="342900" y="2365375"/>
            <a:chExt cx="11430000" cy="2935288"/>
          </a:xfrm>
        </p:grpSpPr>
        <p:cxnSp>
          <p:nvCxnSpPr>
            <p:cNvPr id="144391" name="直接连接符 6">
              <a:extLst>
                <a:ext uri="{FF2B5EF4-FFF2-40B4-BE49-F238E27FC236}">
                  <a16:creationId xmlns="" xmlns:a16="http://schemas.microsoft.com/office/drawing/2014/main" id="{CF01C28A-178E-44D6-A24D-8CC292CE6592}"/>
                </a:ext>
              </a:extLst>
            </p:cNvPr>
            <p:cNvCxnSpPr>
              <a:cxnSpLocks noChangeShapeType="1"/>
              <a:stCxn id="30" idx="2"/>
            </p:cNvCxnSpPr>
            <p:nvPr/>
          </p:nvCxnSpPr>
          <p:spPr bwMode="auto">
            <a:xfrm>
              <a:off x="5808663" y="4695825"/>
              <a:ext cx="0" cy="354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pic>
          <p:nvPicPr>
            <p:cNvPr id="144392" name="图片 2">
              <a:extLst>
                <a:ext uri="{FF2B5EF4-FFF2-40B4-BE49-F238E27FC236}">
                  <a16:creationId xmlns="" xmlns:a16="http://schemas.microsoft.com/office/drawing/2014/main" id="{B04257E8-013A-4E8B-A53E-BC595A77D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109" r="22656"/>
            <a:stretch>
              <a:fillRect/>
            </a:stretch>
          </p:blipFill>
          <p:spPr bwMode="auto">
            <a:xfrm>
              <a:off x="9498013" y="2365375"/>
              <a:ext cx="224631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58373">
              <a:extLst>
                <a:ext uri="{FF2B5EF4-FFF2-40B4-BE49-F238E27FC236}">
                  <a16:creationId xmlns="" xmlns:a16="http://schemas.microsoft.com/office/drawing/2014/main" id="{B1AC615A-5245-4F51-8652-4C0BBD32842C}"/>
                </a:ext>
              </a:extLst>
            </p:cNvPr>
            <p:cNvSpPr txBox="1">
              <a:spLocks noChangeArrowheads="1"/>
            </p:cNvSpPr>
            <p:nvPr/>
          </p:nvSpPr>
          <p:spPr bwMode="auto">
            <a:xfrm>
              <a:off x="342900" y="4900613"/>
              <a:ext cx="1974850" cy="400050"/>
            </a:xfrm>
            <a:prstGeom prst="rect">
              <a:avLst/>
            </a:prstGeom>
            <a:solidFill>
              <a:srgbClr val="D49A59"/>
            </a:solidFill>
            <a:ln>
              <a:noFill/>
            </a:ln>
          </p:spPr>
          <p:style>
            <a:lnRef idx="1">
              <a:schemeClr val="accent3"/>
            </a:lnRef>
            <a:fillRef idx="2">
              <a:schemeClr val="accent3"/>
            </a:fillRef>
            <a:effectRef idx="1">
              <a:schemeClr val="accent3"/>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50000"/>
                </a:spcBef>
                <a:buFontTx/>
                <a:buNone/>
                <a:defRPr/>
              </a:pPr>
              <a:r>
                <a:rPr lang="zh-CN" altLang="en-US" sz="2000" b="1" dirty="0">
                  <a:solidFill>
                    <a:schemeClr val="bg1"/>
                  </a:solidFill>
                </a:rPr>
                <a:t>带领我们站起来</a:t>
              </a:r>
            </a:p>
          </p:txBody>
        </p:sp>
        <p:pic>
          <p:nvPicPr>
            <p:cNvPr id="22" name="图片 58376" descr="1">
              <a:extLst>
                <a:ext uri="{FF2B5EF4-FFF2-40B4-BE49-F238E27FC236}">
                  <a16:creationId xmlns="" xmlns:a16="http://schemas.microsoft.com/office/drawing/2014/main" id="{4CD317B7-5C15-461A-B9A7-3A7E1F7F9F8C}"/>
                </a:ext>
              </a:extLst>
            </p:cNvPr>
            <p:cNvPicPr>
              <a:picLocks noChangeAspect="1" noChangeArrowheads="1"/>
            </p:cNvPicPr>
            <p:nvPr/>
          </p:nvPicPr>
          <p:blipFill rotWithShape="1">
            <a:blip r:embed="rId4"/>
            <a:srcRect l="4139" r="4139" b="12875"/>
            <a:stretch>
              <a:fillRect/>
            </a:stretch>
          </p:blipFill>
          <p:spPr bwMode="auto">
            <a:xfrm>
              <a:off x="7070725" y="2365375"/>
              <a:ext cx="2255838" cy="2330450"/>
            </a:xfrm>
            <a:prstGeom prst="rect">
              <a:avLst/>
            </a:prstGeom>
            <a:ln>
              <a:noFill/>
            </a:ln>
            <a:effectLst>
              <a:outerShdw blurRad="190500" algn="tl" rotWithShape="0">
                <a:srgbClr val="000000">
                  <a:alpha val="70000"/>
                </a:srgbClr>
              </a:outerShdw>
            </a:effectLst>
          </p:spPr>
        </p:pic>
        <p:pic>
          <p:nvPicPr>
            <p:cNvPr id="29" name="图片 2">
              <a:extLst>
                <a:ext uri="{FF2B5EF4-FFF2-40B4-BE49-F238E27FC236}">
                  <a16:creationId xmlns="" xmlns:a16="http://schemas.microsoft.com/office/drawing/2014/main" id="{27A304A2-CA48-44C2-8480-AB8E1195AB66}"/>
                </a:ext>
              </a:extLst>
            </p:cNvPr>
            <p:cNvPicPr>
              <a:picLocks noChangeAspect="1" noChangeArrowheads="1"/>
            </p:cNvPicPr>
            <p:nvPr/>
          </p:nvPicPr>
          <p:blipFill>
            <a:blip r:embed="rId5"/>
            <a:srcRect/>
            <a:stretch>
              <a:fillRect/>
            </a:stretch>
          </p:blipFill>
          <p:spPr bwMode="auto">
            <a:xfrm>
              <a:off x="436563" y="2365375"/>
              <a:ext cx="1787525" cy="2330450"/>
            </a:xfrm>
            <a:prstGeom prst="rect">
              <a:avLst/>
            </a:prstGeom>
            <a:ln>
              <a:noFill/>
            </a:ln>
            <a:effectLst>
              <a:outerShdw blurRad="190500" algn="tl" rotWithShape="0">
                <a:srgbClr val="000000">
                  <a:alpha val="70000"/>
                </a:srgbClr>
              </a:outerShdw>
            </a:effectLst>
          </p:spPr>
        </p:pic>
        <p:pic>
          <p:nvPicPr>
            <p:cNvPr id="30" name="图片 4">
              <a:extLst>
                <a:ext uri="{FF2B5EF4-FFF2-40B4-BE49-F238E27FC236}">
                  <a16:creationId xmlns="" xmlns:a16="http://schemas.microsoft.com/office/drawing/2014/main" id="{C20702E6-061F-409F-A57C-232FEB12493B}"/>
                </a:ext>
              </a:extLst>
            </p:cNvPr>
            <p:cNvPicPr>
              <a:picLocks noChangeAspect="1" noChangeArrowheads="1"/>
            </p:cNvPicPr>
            <p:nvPr/>
          </p:nvPicPr>
          <p:blipFill rotWithShape="1">
            <a:blip r:embed="rId6"/>
            <a:srcRect l="14297" r="14297"/>
            <a:stretch>
              <a:fillRect/>
            </a:stretch>
          </p:blipFill>
          <p:spPr bwMode="auto">
            <a:xfrm>
              <a:off x="4718050" y="2365375"/>
              <a:ext cx="2181225" cy="2330450"/>
            </a:xfrm>
            <a:prstGeom prst="rect">
              <a:avLst/>
            </a:prstGeom>
            <a:ln>
              <a:noFill/>
            </a:ln>
            <a:effectLst>
              <a:outerShdw blurRad="190500" algn="tl" rotWithShape="0">
                <a:srgbClr val="000000">
                  <a:alpha val="70000"/>
                </a:srgbClr>
              </a:outerShdw>
            </a:effectLst>
          </p:spPr>
        </p:pic>
        <p:sp>
          <p:nvSpPr>
            <p:cNvPr id="31" name="文本框 58374">
              <a:extLst>
                <a:ext uri="{FF2B5EF4-FFF2-40B4-BE49-F238E27FC236}">
                  <a16:creationId xmlns="" xmlns:a16="http://schemas.microsoft.com/office/drawing/2014/main" id="{A37C9647-F243-4757-B859-24238D455B83}"/>
                </a:ext>
              </a:extLst>
            </p:cNvPr>
            <p:cNvSpPr txBox="1">
              <a:spLocks noChangeArrowheads="1"/>
            </p:cNvSpPr>
            <p:nvPr/>
          </p:nvSpPr>
          <p:spPr bwMode="auto">
            <a:xfrm>
              <a:off x="9498013" y="4900613"/>
              <a:ext cx="2274887" cy="400050"/>
            </a:xfrm>
            <a:prstGeom prst="rect">
              <a:avLst/>
            </a:prstGeom>
            <a:solidFill>
              <a:srgbClr val="D49A59"/>
            </a:solidFill>
            <a:ln>
              <a:noFill/>
            </a:ln>
          </p:spPr>
          <p:style>
            <a:lnRef idx="1">
              <a:schemeClr val="accent3"/>
            </a:lnRef>
            <a:fillRef idx="2">
              <a:schemeClr val="accent3"/>
            </a:fillRef>
            <a:effectRef idx="1">
              <a:schemeClr val="accent3"/>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50000"/>
                </a:spcBef>
                <a:buFontTx/>
                <a:buNone/>
                <a:defRPr/>
              </a:pPr>
              <a:r>
                <a:rPr lang="zh-CN" altLang="en-US" sz="2000" b="1">
                  <a:solidFill>
                    <a:schemeClr val="bg1"/>
                  </a:solidFill>
                </a:rPr>
                <a:t>带领我们强起来</a:t>
              </a:r>
            </a:p>
          </p:txBody>
        </p:sp>
        <p:pic>
          <p:nvPicPr>
            <p:cNvPr id="144398" name="图片 4">
              <a:extLst>
                <a:ext uri="{FF2B5EF4-FFF2-40B4-BE49-F238E27FC236}">
                  <a16:creationId xmlns="" xmlns:a16="http://schemas.microsoft.com/office/drawing/2014/main" id="{CC746C8B-CF38-434D-B7E5-CCE361F0F86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13518" r="13518"/>
            <a:stretch>
              <a:fillRect/>
            </a:stretch>
          </p:blipFill>
          <p:spPr bwMode="auto">
            <a:xfrm>
              <a:off x="2395538" y="2365375"/>
              <a:ext cx="215106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9" name="左中括号 3">
              <a:extLst>
                <a:ext uri="{FF2B5EF4-FFF2-40B4-BE49-F238E27FC236}">
                  <a16:creationId xmlns="" xmlns:a16="http://schemas.microsoft.com/office/drawing/2014/main" id="{E34BCE25-4492-405C-8C29-4FBEE9C0AF1D}"/>
                </a:ext>
              </a:extLst>
            </p:cNvPr>
            <p:cNvSpPr>
              <a:spLocks/>
            </p:cNvSpPr>
            <p:nvPr/>
          </p:nvSpPr>
          <p:spPr bwMode="auto">
            <a:xfrm rot="-5400000">
              <a:off x="5746747" y="2384422"/>
              <a:ext cx="385763" cy="5065713"/>
            </a:xfrm>
            <a:prstGeom prst="leftBracket">
              <a:avLst>
                <a:gd name="adj" fmla="val 8329"/>
              </a:avLst>
            </a:prstGeom>
            <a:noFill/>
            <a:ln w="9525">
              <a:solidFill>
                <a:srgbClr val="995A2F"/>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endParaRPr lang="zh-CN" altLang="en-US" sz="3200">
                <a:ea typeface="黑体" panose="02010600030101010101" pitchFamily="2" charset="-122"/>
              </a:endParaRPr>
            </a:p>
          </p:txBody>
        </p:sp>
        <p:sp>
          <p:nvSpPr>
            <p:cNvPr id="34" name="文本框 58374">
              <a:extLst>
                <a:ext uri="{FF2B5EF4-FFF2-40B4-BE49-F238E27FC236}">
                  <a16:creationId xmlns="" xmlns:a16="http://schemas.microsoft.com/office/drawing/2014/main" id="{CF0AF5DA-CC50-4A60-BB57-9507EF942970}"/>
                </a:ext>
              </a:extLst>
            </p:cNvPr>
            <p:cNvSpPr txBox="1">
              <a:spLocks noChangeArrowheads="1"/>
            </p:cNvSpPr>
            <p:nvPr/>
          </p:nvSpPr>
          <p:spPr bwMode="auto">
            <a:xfrm>
              <a:off x="4819650" y="4900613"/>
              <a:ext cx="1978025" cy="400050"/>
            </a:xfrm>
            <a:prstGeom prst="rect">
              <a:avLst/>
            </a:prstGeom>
            <a:solidFill>
              <a:srgbClr val="D49A59"/>
            </a:solidFill>
            <a:ln>
              <a:noFill/>
            </a:ln>
          </p:spPr>
          <p:style>
            <a:lnRef idx="1">
              <a:schemeClr val="accent3"/>
            </a:lnRef>
            <a:fillRef idx="2">
              <a:schemeClr val="accent3"/>
            </a:fillRef>
            <a:effectRef idx="1">
              <a:schemeClr val="accent3"/>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50000"/>
                </a:spcBef>
                <a:buFontTx/>
                <a:buNone/>
                <a:defRPr/>
              </a:pPr>
              <a:r>
                <a:rPr lang="zh-CN" altLang="en-US" sz="2000" b="1">
                  <a:solidFill>
                    <a:schemeClr val="bg1"/>
                  </a:solidFill>
                </a:rPr>
                <a:t>带领我们富起来</a:t>
              </a:r>
            </a:p>
          </p:txBody>
        </p:sp>
      </p:grpSp>
      <p:sp>
        <p:nvSpPr>
          <p:cNvPr id="20" name="文本框 19">
            <a:extLst>
              <a:ext uri="{FF2B5EF4-FFF2-40B4-BE49-F238E27FC236}">
                <a16:creationId xmlns="" xmlns:a16="http://schemas.microsoft.com/office/drawing/2014/main" id="{7A769786-C762-485B-82F5-0CA8E1291410}"/>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3" name="矩形 2">
            <a:extLst>
              <a:ext uri="{FF2B5EF4-FFF2-40B4-BE49-F238E27FC236}">
                <a16:creationId xmlns="" xmlns:a16="http://schemas.microsoft.com/office/drawing/2014/main" id="{6FA91D37-9BA8-4118-AA6F-35B1AC0EFCDD}"/>
              </a:ext>
            </a:extLst>
          </p:cNvPr>
          <p:cNvSpPr/>
          <p:nvPr/>
        </p:nvSpPr>
        <p:spPr>
          <a:xfrm>
            <a:off x="785737" y="5450682"/>
            <a:ext cx="10620526" cy="1169551"/>
          </a:xfrm>
          <a:prstGeom prst="rect">
            <a:avLst/>
          </a:prstGeom>
        </p:spPr>
        <p:txBody>
          <a:bodyPr wrap="square">
            <a:spAutoFit/>
          </a:bodyPr>
          <a:lstStyle/>
          <a:p>
            <a:pPr lvl="0" algn="ctr">
              <a:spcBef>
                <a:spcPct val="50000"/>
              </a:spcBef>
            </a:pPr>
            <a:r>
              <a:rPr lang="zh-CN" altLang="en-US" sz="2800" b="1" dirty="0">
                <a:solidFill>
                  <a:prstClr val="white"/>
                </a:solidFill>
                <a:latin typeface="+mn-ea"/>
                <a:ea typeface="+mn-ea"/>
              </a:rPr>
              <a:t>中国共产党坚持把马克思主义基本原理同中国具体实际相结合、</a:t>
            </a:r>
            <a:endParaRPr lang="en-US" altLang="zh-CN" sz="2800" b="1" dirty="0">
              <a:solidFill>
                <a:prstClr val="white"/>
              </a:solidFill>
              <a:latin typeface="+mn-ea"/>
              <a:ea typeface="+mn-ea"/>
            </a:endParaRPr>
          </a:p>
          <a:p>
            <a:pPr lvl="0" algn="ctr">
              <a:spcBef>
                <a:spcPct val="50000"/>
              </a:spcBef>
            </a:pPr>
            <a:r>
              <a:rPr lang="zh-CN" altLang="en-US" sz="2800" b="1" dirty="0">
                <a:solidFill>
                  <a:prstClr val="white"/>
                </a:solidFill>
                <a:latin typeface="+mn-ea"/>
                <a:ea typeface="+mn-ea"/>
              </a:rPr>
              <a:t>同中华优秀传统文化相结合</a:t>
            </a:r>
            <a:endParaRPr lang="zh-CN" altLang="en-US" sz="2800" b="1" dirty="0">
              <a:solidFill>
                <a:prstClr val="white"/>
              </a:solidFill>
              <a:latin typeface="+mn-ea"/>
              <a:ea typeface="+mn-ea"/>
              <a:cs typeface="Arial" panose="020B0604020202020204" pitchFamily="34" charset="0"/>
            </a:endParaRPr>
          </a:p>
        </p:txBody>
      </p:sp>
      <p:sp>
        <p:nvSpPr>
          <p:cNvPr id="16" name="矩形: 圆角 15">
            <a:extLst>
              <a:ext uri="{FF2B5EF4-FFF2-40B4-BE49-F238E27FC236}">
                <a16:creationId xmlns="" xmlns:a16="http://schemas.microsoft.com/office/drawing/2014/main" id="{57BFA31A-E026-42CC-8FC5-AFE0E9DEF352}"/>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spTree>
  </p:cSld>
  <p:clrMapOvr>
    <a:masterClrMapping/>
  </p:clrMapOvr>
  <p:transition spd="med">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485" name="组合 5">
            <a:extLst>
              <a:ext uri="{FF2B5EF4-FFF2-40B4-BE49-F238E27FC236}">
                <a16:creationId xmlns="" xmlns:a16="http://schemas.microsoft.com/office/drawing/2014/main" id="{41107A76-9B48-414E-B983-08DCEB9FBBB1}"/>
              </a:ext>
            </a:extLst>
          </p:cNvPr>
          <p:cNvGrpSpPr>
            <a:grpSpLocks/>
          </p:cNvGrpSpPr>
          <p:nvPr/>
        </p:nvGrpSpPr>
        <p:grpSpPr bwMode="auto">
          <a:xfrm>
            <a:off x="1004599" y="1671637"/>
            <a:ext cx="3778250" cy="1757363"/>
            <a:chOff x="1100263" y="2369050"/>
            <a:chExt cx="3778416" cy="1732483"/>
          </a:xfrm>
        </p:grpSpPr>
        <p:sp>
          <p:nvSpPr>
            <p:cNvPr id="28" name="矩形: 圆角 27">
              <a:extLst>
                <a:ext uri="{FF2B5EF4-FFF2-40B4-BE49-F238E27FC236}">
                  <a16:creationId xmlns="" xmlns:a16="http://schemas.microsoft.com/office/drawing/2014/main" id="{E93C5A99-59DE-487F-B85C-8C5250535F73}"/>
                </a:ext>
              </a:extLst>
            </p:cNvPr>
            <p:cNvSpPr/>
            <p:nvPr/>
          </p:nvSpPr>
          <p:spPr bwMode="auto">
            <a:xfrm>
              <a:off x="1100263" y="2369050"/>
              <a:ext cx="3778416" cy="1732483"/>
            </a:xfrm>
            <a:prstGeom prst="roundRect">
              <a:avLst>
                <a:gd name="adj" fmla="val 2912"/>
              </a:avLst>
            </a:prstGeom>
            <a:noFill/>
            <a:ln w="38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148500" name="文本框 28">
              <a:extLst>
                <a:ext uri="{FF2B5EF4-FFF2-40B4-BE49-F238E27FC236}">
                  <a16:creationId xmlns="" xmlns:a16="http://schemas.microsoft.com/office/drawing/2014/main" id="{265F23E1-8B37-4FFF-806D-E504BC51F709}"/>
                </a:ext>
              </a:extLst>
            </p:cNvPr>
            <p:cNvSpPr txBox="1">
              <a:spLocks noChangeArrowheads="1"/>
            </p:cNvSpPr>
            <p:nvPr/>
          </p:nvSpPr>
          <p:spPr bwMode="auto">
            <a:xfrm>
              <a:off x="1489218" y="2633540"/>
              <a:ext cx="2698869" cy="46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latin typeface="微软雅黑" panose="020B0503020204020204" pitchFamily="34" charset="-122"/>
                </a:rPr>
                <a:t>治大国若烹小鲜。</a:t>
              </a:r>
            </a:p>
          </p:txBody>
        </p:sp>
        <p:sp>
          <p:nvSpPr>
            <p:cNvPr id="148501" name="文本框 20">
              <a:extLst>
                <a:ext uri="{FF2B5EF4-FFF2-40B4-BE49-F238E27FC236}">
                  <a16:creationId xmlns="" xmlns:a16="http://schemas.microsoft.com/office/drawing/2014/main" id="{623AA371-C0AC-4D16-9B82-21FD6C75171C}"/>
                </a:ext>
              </a:extLst>
            </p:cNvPr>
            <p:cNvSpPr txBox="1">
              <a:spLocks noChangeArrowheads="1"/>
            </p:cNvSpPr>
            <p:nvPr/>
          </p:nvSpPr>
          <p:spPr bwMode="auto">
            <a:xfrm>
              <a:off x="1543195" y="3290850"/>
              <a:ext cx="3141404" cy="39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a:lnSpc>
                  <a:spcPct val="100000"/>
                </a:lnSpc>
                <a:spcBef>
                  <a:spcPct val="0"/>
                </a:spcBef>
                <a:buFontTx/>
                <a:buNone/>
              </a:pPr>
              <a:r>
                <a:rPr lang="en-US" altLang="zh-CN" sz="2000" dirty="0">
                  <a:latin typeface="微软雅黑" panose="020B0503020204020204" pitchFamily="34" charset="-122"/>
                </a:rPr>
                <a:t>——《</a:t>
              </a:r>
              <a:r>
                <a:rPr lang="zh-CN" altLang="en-US" sz="2000" dirty="0">
                  <a:latin typeface="微软雅黑" panose="020B0503020204020204" pitchFamily="34" charset="-122"/>
                </a:rPr>
                <a:t>道德经</a:t>
              </a:r>
              <a:r>
                <a:rPr lang="en-US" altLang="zh-CN" sz="2000" dirty="0">
                  <a:latin typeface="微软雅黑" panose="020B0503020204020204" pitchFamily="34" charset="-122"/>
                </a:rPr>
                <a:t>》</a:t>
              </a:r>
              <a:r>
                <a:rPr lang="zh-CN" altLang="en-US" sz="2000" dirty="0">
                  <a:latin typeface="微软雅黑" panose="020B0503020204020204" pitchFamily="34" charset="-122"/>
                </a:rPr>
                <a:t>第六十章</a:t>
              </a:r>
            </a:p>
          </p:txBody>
        </p:sp>
      </p:grpSp>
      <p:grpSp>
        <p:nvGrpSpPr>
          <p:cNvPr id="148486" name="组合 6">
            <a:extLst>
              <a:ext uri="{FF2B5EF4-FFF2-40B4-BE49-F238E27FC236}">
                <a16:creationId xmlns="" xmlns:a16="http://schemas.microsoft.com/office/drawing/2014/main" id="{F61BF8AE-5F0C-4D75-A416-5B991A278FE0}"/>
              </a:ext>
            </a:extLst>
          </p:cNvPr>
          <p:cNvGrpSpPr>
            <a:grpSpLocks/>
          </p:cNvGrpSpPr>
          <p:nvPr/>
        </p:nvGrpSpPr>
        <p:grpSpPr bwMode="auto">
          <a:xfrm>
            <a:off x="5382780" y="1650926"/>
            <a:ext cx="2991284" cy="1920875"/>
            <a:chOff x="6096000" y="1827400"/>
            <a:chExt cx="2991029" cy="1920875"/>
          </a:xfrm>
        </p:grpSpPr>
        <p:grpSp>
          <p:nvGrpSpPr>
            <p:cNvPr id="148495" name="组合 15">
              <a:extLst>
                <a:ext uri="{FF2B5EF4-FFF2-40B4-BE49-F238E27FC236}">
                  <a16:creationId xmlns="" xmlns:a16="http://schemas.microsoft.com/office/drawing/2014/main" id="{5233E09D-3128-4AF6-A595-C2CD7C8F0CC4}"/>
                </a:ext>
              </a:extLst>
            </p:cNvPr>
            <p:cNvGrpSpPr>
              <a:grpSpLocks/>
            </p:cNvGrpSpPr>
            <p:nvPr/>
          </p:nvGrpSpPr>
          <p:grpSpPr bwMode="auto">
            <a:xfrm>
              <a:off x="6096000" y="1827400"/>
              <a:ext cx="2754312" cy="1920875"/>
              <a:chOff x="250825" y="1622425"/>
              <a:chExt cx="2753632" cy="1920875"/>
            </a:xfrm>
          </p:grpSpPr>
          <p:cxnSp>
            <p:nvCxnSpPr>
              <p:cNvPr id="148497" name="直接连接符 4">
                <a:extLst>
                  <a:ext uri="{FF2B5EF4-FFF2-40B4-BE49-F238E27FC236}">
                    <a16:creationId xmlns="" xmlns:a16="http://schemas.microsoft.com/office/drawing/2014/main" id="{94E07708-EE70-4C93-9D08-47FAE284E62C}"/>
                  </a:ext>
                </a:extLst>
              </p:cNvPr>
              <p:cNvCxnSpPr>
                <a:cxnSpLocks noChangeShapeType="1"/>
              </p:cNvCxnSpPr>
              <p:nvPr/>
            </p:nvCxnSpPr>
            <p:spPr bwMode="auto">
              <a:xfrm flipV="1">
                <a:off x="250825" y="1622425"/>
                <a:ext cx="0" cy="1920875"/>
              </a:xfrm>
              <a:prstGeom prst="line">
                <a:avLst/>
              </a:prstGeom>
              <a:noFill/>
              <a:ln w="12700">
                <a:solidFill>
                  <a:srgbClr val="595959"/>
                </a:solidFill>
                <a:miter lim="800000"/>
                <a:headEnd/>
                <a:tailEnd type="oval" w="med" len="med"/>
              </a:ln>
              <a:extLst>
                <a:ext uri="{909E8E84-426E-40DD-AFC4-6F175D3DCCD1}">
                  <a14:hiddenFill xmlns:a14="http://schemas.microsoft.com/office/drawing/2010/main">
                    <a:noFill/>
                  </a14:hiddenFill>
                </a:ext>
              </a:extLst>
            </p:spPr>
          </p:cxnSp>
          <p:sp>
            <p:nvSpPr>
              <p:cNvPr id="32" name="íṧľïḋé">
                <a:extLst>
                  <a:ext uri="{FF2B5EF4-FFF2-40B4-BE49-F238E27FC236}">
                    <a16:creationId xmlns="" xmlns:a16="http://schemas.microsoft.com/office/drawing/2014/main" id="{24F1F496-4A35-4E60-B4DF-86080A213F29}"/>
                  </a:ext>
                </a:extLst>
              </p:cNvPr>
              <p:cNvSpPr txBox="1"/>
              <p:nvPr/>
            </p:nvSpPr>
            <p:spPr bwMode="auto">
              <a:xfrm>
                <a:off x="250825" y="1690666"/>
                <a:ext cx="2753632" cy="464987"/>
              </a:xfrm>
              <a:prstGeom prst="rect">
                <a:avLst/>
              </a:prstGeom>
              <a:solidFill>
                <a:srgbClr val="B26A37"/>
              </a:solidFill>
            </p:spPr>
            <p:txBody>
              <a:bodyPr wrap="none">
                <a:scene3d>
                  <a:camera prst="orthographicFront"/>
                  <a:lightRig rig="threePt" dir="t"/>
                </a:scene3d>
                <a:sp3d contourW="12700"/>
              </a:bodyPr>
              <a:lstStyle/>
              <a:p>
                <a:pPr algn="ctr" defTabSz="457200" fontAlgn="auto">
                  <a:spcBef>
                    <a:spcPts val="0"/>
                  </a:spcBef>
                  <a:spcAft>
                    <a:spcPts val="0"/>
                  </a:spcAft>
                  <a:defRPr/>
                </a:pPr>
                <a:r>
                  <a:rPr lang="zh-CN" altLang="en-US" sz="2400" b="1" kern="0" dirty="0">
                    <a:solidFill>
                      <a:srgbClr val="FFFFFF"/>
                    </a:solidFill>
                    <a:latin typeface="+mj-ea"/>
                    <a:ea typeface="+mj-ea"/>
                    <a:sym typeface="+mn-ea"/>
                  </a:rPr>
                  <a:t>思考</a:t>
                </a:r>
              </a:p>
            </p:txBody>
          </p:sp>
        </p:grpSp>
        <p:sp>
          <p:nvSpPr>
            <p:cNvPr id="33" name="文本框 32">
              <a:extLst>
                <a:ext uri="{FF2B5EF4-FFF2-40B4-BE49-F238E27FC236}">
                  <a16:creationId xmlns="" xmlns:a16="http://schemas.microsoft.com/office/drawing/2014/main" id="{25AB6CB5-5233-41F8-88C6-B19B79CE6035}"/>
                </a:ext>
              </a:extLst>
            </p:cNvPr>
            <p:cNvSpPr txBox="1"/>
            <p:nvPr/>
          </p:nvSpPr>
          <p:spPr>
            <a:xfrm>
              <a:off x="6409145" y="2716400"/>
              <a:ext cx="2677884" cy="461665"/>
            </a:xfrm>
            <a:prstGeom prst="rect">
              <a:avLst/>
            </a:prstGeom>
            <a:noFill/>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00000"/>
                </a:lnSpc>
                <a:spcBef>
                  <a:spcPct val="0"/>
                </a:spcBef>
                <a:buFontTx/>
                <a:buNone/>
                <a:defRPr/>
              </a:pPr>
              <a:r>
                <a:rPr lang="zh-CN" altLang="en-US" sz="2400" dirty="0">
                  <a:sym typeface="Arial" panose="020B0604020202020204" pitchFamily="34" charset="0"/>
                </a:rPr>
                <a:t>其实质是什么？</a:t>
              </a:r>
            </a:p>
          </p:txBody>
        </p:sp>
      </p:grpSp>
      <p:grpSp>
        <p:nvGrpSpPr>
          <p:cNvPr id="148487" name="组合 36">
            <a:extLst>
              <a:ext uri="{FF2B5EF4-FFF2-40B4-BE49-F238E27FC236}">
                <a16:creationId xmlns="" xmlns:a16="http://schemas.microsoft.com/office/drawing/2014/main" id="{40ED614E-AF70-41E6-83CC-E648F2510472}"/>
              </a:ext>
            </a:extLst>
          </p:cNvPr>
          <p:cNvGrpSpPr>
            <a:grpSpLocks/>
          </p:cNvGrpSpPr>
          <p:nvPr/>
        </p:nvGrpSpPr>
        <p:grpSpPr bwMode="auto">
          <a:xfrm>
            <a:off x="0" y="5459413"/>
            <a:ext cx="12192000" cy="771525"/>
            <a:chOff x="0" y="5459496"/>
            <a:chExt cx="12192000" cy="770976"/>
          </a:xfrm>
        </p:grpSpPr>
        <p:grpSp>
          <p:nvGrpSpPr>
            <p:cNvPr id="148489" name="组合 11">
              <a:extLst>
                <a:ext uri="{FF2B5EF4-FFF2-40B4-BE49-F238E27FC236}">
                  <a16:creationId xmlns="" xmlns:a16="http://schemas.microsoft.com/office/drawing/2014/main" id="{EACD4569-0944-4FA6-B571-E236BF4F3E8B}"/>
                </a:ext>
              </a:extLst>
            </p:cNvPr>
            <p:cNvGrpSpPr>
              <a:grpSpLocks/>
            </p:cNvGrpSpPr>
            <p:nvPr/>
          </p:nvGrpSpPr>
          <p:grpSpPr bwMode="auto">
            <a:xfrm>
              <a:off x="3054229" y="5459496"/>
              <a:ext cx="6047682" cy="770976"/>
              <a:chOff x="1407459" y="4858860"/>
              <a:chExt cx="6047682" cy="770976"/>
            </a:xfrm>
          </p:grpSpPr>
          <p:sp>
            <p:nvSpPr>
              <p:cNvPr id="8" name="矩形 7">
                <a:extLst>
                  <a:ext uri="{FF2B5EF4-FFF2-40B4-BE49-F238E27FC236}">
                    <a16:creationId xmlns="" xmlns:a16="http://schemas.microsoft.com/office/drawing/2014/main" id="{23CF44FA-A482-467E-9262-DA03BBFAE796}"/>
                  </a:ext>
                </a:extLst>
              </p:cNvPr>
              <p:cNvSpPr/>
              <p:nvPr/>
            </p:nvSpPr>
            <p:spPr>
              <a:xfrm>
                <a:off x="1407580" y="4858860"/>
                <a:ext cx="1774825" cy="77097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a:solidFill>
                      <a:srgbClr val="FFFFFF"/>
                    </a:solidFill>
                    <a:latin typeface="微软雅黑" panose="020B0503020204020204" pitchFamily="34" charset="-122"/>
                  </a:rPr>
                  <a:t>适 度</a:t>
                </a:r>
              </a:p>
            </p:txBody>
          </p:sp>
          <p:sp>
            <p:nvSpPr>
              <p:cNvPr id="9" name="箭头: 右 8">
                <a:extLst>
                  <a:ext uri="{FF2B5EF4-FFF2-40B4-BE49-F238E27FC236}">
                    <a16:creationId xmlns="" xmlns:a16="http://schemas.microsoft.com/office/drawing/2014/main" id="{BDD1E3FD-ED3C-4611-A458-3FFB3A65ABA2}"/>
                  </a:ext>
                </a:extLst>
              </p:cNvPr>
              <p:cNvSpPr/>
              <p:nvPr/>
            </p:nvSpPr>
            <p:spPr>
              <a:xfrm>
                <a:off x="3444343" y="5044465"/>
                <a:ext cx="690562" cy="399765"/>
              </a:xfrm>
              <a:prstGeom prst="rightArrow">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148494" name="矩形 10">
                <a:extLst>
                  <a:ext uri="{FF2B5EF4-FFF2-40B4-BE49-F238E27FC236}">
                    <a16:creationId xmlns="" xmlns:a16="http://schemas.microsoft.com/office/drawing/2014/main" id="{BD22C527-E61E-43E3-91C1-9382ADFB32CA}"/>
                  </a:ext>
                </a:extLst>
              </p:cNvPr>
              <p:cNvSpPr>
                <a:spLocks noChangeArrowheads="1"/>
              </p:cNvSpPr>
              <p:nvPr/>
            </p:nvSpPr>
            <p:spPr bwMode="auto">
              <a:xfrm>
                <a:off x="4397894" y="4951961"/>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3200" b="1" dirty="0">
                    <a:solidFill>
                      <a:srgbClr val="CC873C"/>
                    </a:solidFill>
                    <a:latin typeface="PingFang SC"/>
                  </a:rPr>
                  <a:t>极高明而道中庸</a:t>
                </a:r>
                <a:endParaRPr lang="zh-CN" altLang="en-US" sz="3200" b="1" dirty="0">
                  <a:solidFill>
                    <a:srgbClr val="CC873C"/>
                  </a:solidFill>
                </a:endParaRPr>
              </a:p>
            </p:txBody>
          </p:sp>
        </p:grpSp>
        <p:cxnSp>
          <p:nvCxnSpPr>
            <p:cNvPr id="34" name="直接连接符 33">
              <a:extLst>
                <a:ext uri="{FF2B5EF4-FFF2-40B4-BE49-F238E27FC236}">
                  <a16:creationId xmlns="" xmlns:a16="http://schemas.microsoft.com/office/drawing/2014/main" id="{1A13CF0D-C772-4DD3-B263-A3E0CBB19D53}"/>
                </a:ext>
              </a:extLst>
            </p:cNvPr>
            <p:cNvCxnSpPr/>
            <p:nvPr/>
          </p:nvCxnSpPr>
          <p:spPr>
            <a:xfrm flipH="1">
              <a:off x="0" y="5844984"/>
              <a:ext cx="2733675" cy="0"/>
            </a:xfrm>
            <a:prstGeom prst="line">
              <a:avLst/>
            </a:prstGeom>
            <a:ln w="19050">
              <a:solidFill>
                <a:srgbClr val="995A2F"/>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 xmlns:a16="http://schemas.microsoft.com/office/drawing/2014/main" id="{F2080EF7-F62E-45D4-8127-CA16433C57DF}"/>
                </a:ext>
              </a:extLst>
            </p:cNvPr>
            <p:cNvCxnSpPr/>
            <p:nvPr/>
          </p:nvCxnSpPr>
          <p:spPr>
            <a:xfrm>
              <a:off x="9421813" y="5844984"/>
              <a:ext cx="2770187" cy="0"/>
            </a:xfrm>
            <a:prstGeom prst="line">
              <a:avLst/>
            </a:prstGeom>
            <a:ln w="19050">
              <a:solidFill>
                <a:srgbClr val="995A2F"/>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 xmlns:a16="http://schemas.microsoft.com/office/drawing/2014/main" id="{2BB822CB-48C3-4015-85D9-D72B5EE251B2}"/>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三、量变质变规律和否定之否定规律</a:t>
            </a:r>
          </a:p>
        </p:txBody>
      </p:sp>
      <p:pic>
        <p:nvPicPr>
          <p:cNvPr id="2" name="图片 1">
            <a:extLst>
              <a:ext uri="{FF2B5EF4-FFF2-40B4-BE49-F238E27FC236}">
                <a16:creationId xmlns="" xmlns:a16="http://schemas.microsoft.com/office/drawing/2014/main" id="{F734BBFD-539F-452F-A326-75925F6F633A}"/>
              </a:ext>
            </a:extLst>
          </p:cNvPr>
          <p:cNvPicPr>
            <a:picLocks noChangeAspect="1"/>
          </p:cNvPicPr>
          <p:nvPr/>
        </p:nvPicPr>
        <p:blipFill rotWithShape="1">
          <a:blip r:embed="rId3">
            <a:clrChange>
              <a:clrFrom>
                <a:srgbClr val="FFFFFF"/>
              </a:clrFrom>
              <a:clrTo>
                <a:srgbClr val="FFFFFF">
                  <a:alpha val="0"/>
                </a:srgbClr>
              </a:clrTo>
            </a:clrChange>
          </a:blip>
          <a:srcRect l="3549" t="3978" r="8651"/>
          <a:stretch/>
        </p:blipFill>
        <p:spPr>
          <a:xfrm>
            <a:off x="8246839" y="885222"/>
            <a:ext cx="3136349" cy="4725302"/>
          </a:xfrm>
          <a:prstGeom prst="rect">
            <a:avLst/>
          </a:prstGeom>
        </p:spPr>
      </p:pic>
      <p:pic>
        <p:nvPicPr>
          <p:cNvPr id="20" name="图片 8">
            <a:hlinkClick r:id="rId4" action="ppaction://hlinksldjump"/>
            <a:extLst>
              <a:ext uri="{FF2B5EF4-FFF2-40B4-BE49-F238E27FC236}">
                <a16:creationId xmlns="" xmlns:a16="http://schemas.microsoft.com/office/drawing/2014/main" id="{0247BBBE-1488-41E3-88F2-B4F9C5E6A1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5D2B6224-BA18-4EB4-907C-38B3D42B8C81}"/>
              </a:ext>
            </a:extLst>
          </p:cNvPr>
          <p:cNvGrpSpPr/>
          <p:nvPr/>
        </p:nvGrpSpPr>
        <p:grpSpPr>
          <a:xfrm>
            <a:off x="8229601" y="1464510"/>
            <a:ext cx="3589337" cy="5099140"/>
            <a:chOff x="5392738" y="1603345"/>
            <a:chExt cx="3589337" cy="5099140"/>
          </a:xfrm>
        </p:grpSpPr>
        <p:pic>
          <p:nvPicPr>
            <p:cNvPr id="20485" name="图片 2">
              <a:extLst>
                <a:ext uri="{FF2B5EF4-FFF2-40B4-BE49-F238E27FC236}">
                  <a16:creationId xmlns="" xmlns:a16="http://schemas.microsoft.com/office/drawing/2014/main" id="{7049F1B9-8CF2-4C27-95C2-49A26897F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073" y="1603345"/>
              <a:ext cx="165100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图片 3">
              <a:extLst>
                <a:ext uri="{FF2B5EF4-FFF2-40B4-BE49-F238E27FC236}">
                  <a16:creationId xmlns="" xmlns:a16="http://schemas.microsoft.com/office/drawing/2014/main" id="{5B1DE08A-5413-47AA-86B1-D71E8F655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0" y="4051300"/>
              <a:ext cx="161607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图片 4">
              <a:extLst>
                <a:ext uri="{FF2B5EF4-FFF2-40B4-BE49-F238E27FC236}">
                  <a16:creationId xmlns="" xmlns:a16="http://schemas.microsoft.com/office/drawing/2014/main" id="{F6FC802B-65D2-4C18-B1F0-FDCB8860E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738" y="4051300"/>
              <a:ext cx="1617662"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文本框 5">
              <a:extLst>
                <a:ext uri="{FF2B5EF4-FFF2-40B4-BE49-F238E27FC236}">
                  <a16:creationId xmlns="" xmlns:a16="http://schemas.microsoft.com/office/drawing/2014/main" id="{7FA09E64-B498-468B-A871-DADB59FA2DCB}"/>
                </a:ext>
              </a:extLst>
            </p:cNvPr>
            <p:cNvSpPr txBox="1">
              <a:spLocks noChangeArrowheads="1"/>
            </p:cNvSpPr>
            <p:nvPr/>
          </p:nvSpPr>
          <p:spPr bwMode="auto">
            <a:xfrm>
              <a:off x="6705892" y="3854420"/>
              <a:ext cx="9953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dirty="0">
                  <a:latin typeface="微软雅黑" panose="020B0503020204020204" pitchFamily="34" charset="-122"/>
                  <a:sym typeface="KaiTi" panose="02010609060101010101" pitchFamily="49" charset="-122"/>
                </a:rPr>
                <a:t>洛克</a:t>
              </a:r>
            </a:p>
          </p:txBody>
        </p:sp>
        <p:sp>
          <p:nvSpPr>
            <p:cNvPr id="20489" name="文本框 6">
              <a:extLst>
                <a:ext uri="{FF2B5EF4-FFF2-40B4-BE49-F238E27FC236}">
                  <a16:creationId xmlns="" xmlns:a16="http://schemas.microsoft.com/office/drawing/2014/main" id="{C987BEAA-4AF7-4126-AB35-CB75901C8AFC}"/>
                </a:ext>
              </a:extLst>
            </p:cNvPr>
            <p:cNvSpPr txBox="1">
              <a:spLocks noChangeArrowheads="1"/>
            </p:cNvSpPr>
            <p:nvPr/>
          </p:nvSpPr>
          <p:spPr bwMode="auto">
            <a:xfrm>
              <a:off x="5408613" y="6302375"/>
              <a:ext cx="1582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dirty="0">
                  <a:latin typeface="微软雅黑" panose="020B0503020204020204" pitchFamily="34" charset="-122"/>
                  <a:sym typeface="KaiTi" panose="02010609060101010101" pitchFamily="49" charset="-122"/>
                </a:rPr>
                <a:t>斯宾诺莎</a:t>
              </a:r>
            </a:p>
          </p:txBody>
        </p:sp>
        <p:sp>
          <p:nvSpPr>
            <p:cNvPr id="20490" name="文本框 7">
              <a:extLst>
                <a:ext uri="{FF2B5EF4-FFF2-40B4-BE49-F238E27FC236}">
                  <a16:creationId xmlns="" xmlns:a16="http://schemas.microsoft.com/office/drawing/2014/main" id="{237B898F-3EF5-41AA-AB4A-DDEF8A79A98F}"/>
                </a:ext>
              </a:extLst>
            </p:cNvPr>
            <p:cNvSpPr txBox="1">
              <a:spLocks noChangeArrowheads="1"/>
            </p:cNvSpPr>
            <p:nvPr/>
          </p:nvSpPr>
          <p:spPr bwMode="auto">
            <a:xfrm>
              <a:off x="7608887" y="6302375"/>
              <a:ext cx="1130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dirty="0">
                  <a:latin typeface="微软雅黑" panose="020B0503020204020204" pitchFamily="34" charset="-122"/>
                  <a:sym typeface="KaiTi" panose="02010609060101010101" pitchFamily="49" charset="-122"/>
                </a:rPr>
                <a:t>培根</a:t>
              </a:r>
            </a:p>
          </p:txBody>
        </p:sp>
      </p:grpSp>
      <p:sp>
        <p:nvSpPr>
          <p:cNvPr id="20491" name="文本框 1">
            <a:extLst>
              <a:ext uri="{FF2B5EF4-FFF2-40B4-BE49-F238E27FC236}">
                <a16:creationId xmlns="" xmlns:a16="http://schemas.microsoft.com/office/drawing/2014/main" id="{8F182C55-127E-486B-9BAE-BD30CC2969DA}"/>
              </a:ext>
            </a:extLst>
          </p:cNvPr>
          <p:cNvSpPr txBox="1">
            <a:spLocks noChangeArrowheads="1"/>
          </p:cNvSpPr>
          <p:nvPr/>
        </p:nvSpPr>
        <p:spPr bwMode="auto">
          <a:xfrm>
            <a:off x="3151547" y="2459193"/>
            <a:ext cx="4460517" cy="3904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b="1" dirty="0"/>
              <a:t>以近代科学为</a:t>
            </a:r>
            <a:r>
              <a:rPr lang="zh-CN" altLang="en-US" sz="2400" b="1" dirty="0">
                <a:solidFill>
                  <a:srgbClr val="B26A37"/>
                </a:solidFill>
              </a:rPr>
              <a:t>基础</a:t>
            </a:r>
            <a:r>
              <a:rPr lang="zh-CN" altLang="en-US" sz="2400" dirty="0"/>
              <a:t>，把物质等同于物质的微观结构层次</a:t>
            </a:r>
            <a:r>
              <a:rPr lang="en-US" altLang="zh-CN" sz="2400" dirty="0"/>
              <a:t>——</a:t>
            </a:r>
            <a:r>
              <a:rPr lang="zh-CN" altLang="en-US" sz="2400" dirty="0"/>
              <a:t>原子，却不能正确理解哲学的物质概念与自然科学的物质概念之间共性与个性的关系，因而经不起自然科学进一步发展的检验，也经不起唯心主义的进攻</a:t>
            </a:r>
          </a:p>
        </p:txBody>
      </p:sp>
      <p:sp>
        <p:nvSpPr>
          <p:cNvPr id="16" name="文本框 15">
            <a:extLst>
              <a:ext uri="{FF2B5EF4-FFF2-40B4-BE49-F238E27FC236}">
                <a16:creationId xmlns="" xmlns:a16="http://schemas.microsoft.com/office/drawing/2014/main" id="{E6525514-1B03-4067-BF17-12EFA0EE7EF5}"/>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grpSp>
        <p:nvGrpSpPr>
          <p:cNvPr id="17" name="组合 16">
            <a:extLst>
              <a:ext uri="{FF2B5EF4-FFF2-40B4-BE49-F238E27FC236}">
                <a16:creationId xmlns="" xmlns:a16="http://schemas.microsoft.com/office/drawing/2014/main" id="{DF8A79EA-B95E-4D05-9B99-3CDF4BEEDE97}"/>
              </a:ext>
            </a:extLst>
          </p:cNvPr>
          <p:cNvGrpSpPr/>
          <p:nvPr/>
        </p:nvGrpSpPr>
        <p:grpSpPr>
          <a:xfrm>
            <a:off x="662050" y="3585276"/>
            <a:ext cx="2311697" cy="1469466"/>
            <a:chOff x="926535" y="1935996"/>
            <a:chExt cx="2311697" cy="1469466"/>
          </a:xfrm>
        </p:grpSpPr>
        <p:sp>
          <p:nvSpPr>
            <p:cNvPr id="18" name="任意多边形: 形状 27">
              <a:extLst>
                <a:ext uri="{FF2B5EF4-FFF2-40B4-BE49-F238E27FC236}">
                  <a16:creationId xmlns="" xmlns:a16="http://schemas.microsoft.com/office/drawing/2014/main" id="{2518D307-67A5-43FE-8233-D2F1058018C9}"/>
                </a:ext>
              </a:extLst>
            </p:cNvPr>
            <p:cNvSpPr/>
            <p:nvPr/>
          </p:nvSpPr>
          <p:spPr>
            <a:xfrm>
              <a:off x="2698482" y="2670729"/>
              <a:ext cx="539750" cy="0"/>
            </a:xfrm>
            <a:custGeom>
              <a:avLst/>
              <a:gdLst>
                <a:gd name="connsiteX0" fmla="*/ 0 w 719528"/>
                <a:gd name="connsiteY0" fmla="*/ 0 h 0"/>
                <a:gd name="connsiteX1" fmla="*/ 719528 w 719528"/>
                <a:gd name="connsiteY1" fmla="*/ 0 h 0"/>
              </a:gdLst>
              <a:ahLst/>
              <a:cxnLst>
                <a:cxn ang="0">
                  <a:pos x="connsiteX0" y="connsiteY0"/>
                </a:cxn>
                <a:cxn ang="0">
                  <a:pos x="connsiteX1" y="connsiteY1"/>
                </a:cxn>
              </a:cxnLst>
              <a:rect l="l" t="t" r="r" b="b"/>
              <a:pathLst>
                <a:path w="719528">
                  <a:moveTo>
                    <a:pt x="0" y="0"/>
                  </a:moveTo>
                  <a:lnTo>
                    <a:pt x="719528" y="0"/>
                  </a:lnTo>
                </a:path>
              </a:pathLst>
            </a:custGeom>
            <a:noFill/>
            <a:ln>
              <a:solidFill>
                <a:srgbClr val="D49A59"/>
              </a:solidFill>
              <a:tailEnd type="ova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anchor="ctr"/>
            <a:lstStyle/>
            <a:p>
              <a:pPr defTabSz="685783" eaLnBrk="1" fontAlgn="auto" hangingPunct="1">
                <a:spcBef>
                  <a:spcPts val="0"/>
                </a:spcBef>
                <a:spcAft>
                  <a:spcPts val="0"/>
                </a:spcAft>
                <a:defRPr/>
              </a:pPr>
              <a:endParaRPr lang="zh-CN" altLang="en-US" sz="1400" dirty="0">
                <a:solidFill>
                  <a:prstClr val="black">
                    <a:lumMod val="85000"/>
                    <a:lumOff val="15000"/>
                  </a:prstClr>
                </a:solidFill>
                <a:latin typeface="微软雅黑" panose="020B0503020204020204" charset="-122"/>
                <a:ea typeface="微软雅黑" panose="020B0503020204020204" charset="-122"/>
              </a:endParaRPr>
            </a:p>
          </p:txBody>
        </p:sp>
        <p:sp>
          <p:nvSpPr>
            <p:cNvPr id="19" name="矩形 18">
              <a:extLst>
                <a:ext uri="{FF2B5EF4-FFF2-40B4-BE49-F238E27FC236}">
                  <a16:creationId xmlns="" xmlns:a16="http://schemas.microsoft.com/office/drawing/2014/main" id="{E6626B4D-CAC7-4D61-9167-AD5953602CB5}"/>
                </a:ext>
              </a:extLst>
            </p:cNvPr>
            <p:cNvSpPr/>
            <p:nvPr/>
          </p:nvSpPr>
          <p:spPr bwMode="auto">
            <a:xfrm rot="18900000">
              <a:off x="926535" y="1935996"/>
              <a:ext cx="1467292" cy="1469466"/>
            </a:xfrm>
            <a:prstGeom prst="rect">
              <a:avLst/>
            </a:pr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eaLnBrk="1" fontAlgn="auto" hangingPunct="1">
                <a:spcBef>
                  <a:spcPts val="0"/>
                </a:spcBef>
                <a:spcAft>
                  <a:spcPts val="0"/>
                </a:spcAft>
                <a:defRPr/>
              </a:pPr>
              <a:endParaRPr lang="zh-CN" altLang="en-US" sz="1400" dirty="0">
                <a:solidFill>
                  <a:prstClr val="black">
                    <a:lumMod val="85000"/>
                    <a:lumOff val="15000"/>
                  </a:prstClr>
                </a:solidFill>
              </a:endParaRPr>
            </a:p>
          </p:txBody>
        </p:sp>
        <p:sp>
          <p:nvSpPr>
            <p:cNvPr id="20" name="矩形 19">
              <a:extLst>
                <a:ext uri="{FF2B5EF4-FFF2-40B4-BE49-F238E27FC236}">
                  <a16:creationId xmlns="" xmlns:a16="http://schemas.microsoft.com/office/drawing/2014/main" id="{5C4E9FE3-4DDB-4D4E-B87A-D8C3AA88C5CC}"/>
                </a:ext>
              </a:extLst>
            </p:cNvPr>
            <p:cNvSpPr/>
            <p:nvPr/>
          </p:nvSpPr>
          <p:spPr>
            <a:xfrm>
              <a:off x="952295" y="1994906"/>
              <a:ext cx="1415772" cy="1200329"/>
            </a:xfrm>
            <a:prstGeom prst="rect">
              <a:avLst/>
            </a:prstGeom>
          </p:spPr>
          <p:txBody>
            <a:bodyPr wrap="none">
              <a:spAutoFit/>
            </a:bodyPr>
            <a:lstStyle/>
            <a:p>
              <a:pPr algn="ctr"/>
              <a:r>
                <a:rPr lang="zh-CN" altLang="en-US" sz="2400" b="1" dirty="0">
                  <a:solidFill>
                    <a:prstClr val="black"/>
                  </a:solidFill>
                </a:rPr>
                <a:t>近代</a:t>
              </a:r>
              <a:endParaRPr lang="en-US" altLang="zh-CN" sz="2400" b="1" dirty="0">
                <a:solidFill>
                  <a:prstClr val="black"/>
                </a:solidFill>
              </a:endParaRPr>
            </a:p>
            <a:p>
              <a:pPr algn="ctr"/>
              <a:r>
                <a:rPr lang="zh-CN" altLang="en-US" sz="2400" b="1" dirty="0">
                  <a:solidFill>
                    <a:prstClr val="black"/>
                  </a:solidFill>
                </a:rPr>
                <a:t>形而上学</a:t>
              </a:r>
              <a:endParaRPr lang="en-US" altLang="zh-CN" sz="2400" b="1" dirty="0">
                <a:solidFill>
                  <a:prstClr val="black"/>
                </a:solidFill>
              </a:endParaRPr>
            </a:p>
            <a:p>
              <a:pPr algn="ctr"/>
              <a:r>
                <a:rPr lang="zh-CN" altLang="en-US" sz="2400" b="1" dirty="0">
                  <a:solidFill>
                    <a:prstClr val="black"/>
                  </a:solidFill>
                </a:rPr>
                <a:t>唯物主义</a:t>
              </a:r>
              <a:endParaRPr lang="zh-CN" altLang="en-US" b="1" dirty="0"/>
            </a:p>
          </p:txBody>
        </p:sp>
      </p:grpSp>
      <p:sp>
        <p:nvSpPr>
          <p:cNvPr id="15" name="矩形: 圆角 14">
            <a:extLst>
              <a:ext uri="{FF2B5EF4-FFF2-40B4-BE49-F238E27FC236}">
                <a16:creationId xmlns="" xmlns:a16="http://schemas.microsoft.com/office/drawing/2014/main" id="{D40AB2E0-9EDF-4C8A-BA08-8397F20C42C9}"/>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（一）哲学的物质范畴</a:t>
            </a:r>
          </a:p>
        </p:txBody>
      </p:sp>
    </p:spTree>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FF409852-9CC7-40A6-9CE7-F7107F96A74D}"/>
              </a:ext>
            </a:extLst>
          </p:cNvPr>
          <p:cNvGrpSpPr/>
          <p:nvPr/>
        </p:nvGrpSpPr>
        <p:grpSpPr>
          <a:xfrm>
            <a:off x="0" y="809045"/>
            <a:ext cx="11113725" cy="6541603"/>
            <a:chOff x="-1669400" y="767480"/>
            <a:chExt cx="11113725" cy="6541603"/>
          </a:xfrm>
        </p:grpSpPr>
        <p:sp>
          <p:nvSpPr>
            <p:cNvPr id="43" name="空心弧 42">
              <a:extLst>
                <a:ext uri="{FF2B5EF4-FFF2-40B4-BE49-F238E27FC236}">
                  <a16:creationId xmlns="" xmlns:a16="http://schemas.microsoft.com/office/drawing/2014/main" id="{7640D695-34A1-475E-9192-1AD40B0B1C7B}"/>
                </a:ext>
              </a:extLst>
            </p:cNvPr>
            <p:cNvSpPr/>
            <p:nvPr/>
          </p:nvSpPr>
          <p:spPr bwMode="auto">
            <a:xfrm>
              <a:off x="-1669400" y="767480"/>
              <a:ext cx="5349875" cy="6541603"/>
            </a:xfrm>
            <a:prstGeom prst="blockArc">
              <a:avLst>
                <a:gd name="adj1" fmla="val 18900000"/>
                <a:gd name="adj2" fmla="val 2644616"/>
                <a:gd name="adj3" fmla="val 2745"/>
              </a:avLst>
            </a:prstGeom>
            <a:solidFill>
              <a:srgbClr val="CC873C"/>
            </a:solidFill>
            <a:ln>
              <a:no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 name="组合 1">
              <a:extLst>
                <a:ext uri="{FF2B5EF4-FFF2-40B4-BE49-F238E27FC236}">
                  <a16:creationId xmlns="" xmlns:a16="http://schemas.microsoft.com/office/drawing/2014/main" id="{CF6F442D-07DD-448B-8C4A-AB918B33B92D}"/>
                </a:ext>
              </a:extLst>
            </p:cNvPr>
            <p:cNvGrpSpPr/>
            <p:nvPr/>
          </p:nvGrpSpPr>
          <p:grpSpPr>
            <a:xfrm>
              <a:off x="2807999" y="2099590"/>
              <a:ext cx="6636326" cy="3968701"/>
              <a:chOff x="2807999" y="2099590"/>
              <a:chExt cx="6636326" cy="3968701"/>
            </a:xfrm>
          </p:grpSpPr>
          <p:sp>
            <p:nvSpPr>
              <p:cNvPr id="25" name="对角圆角矩形 4">
                <a:extLst>
                  <a:ext uri="{FF2B5EF4-FFF2-40B4-BE49-F238E27FC236}">
                    <a16:creationId xmlns="" xmlns:a16="http://schemas.microsoft.com/office/drawing/2014/main" id="{3016EF70-7BD9-41A1-B10C-C7327570B658}"/>
                  </a:ext>
                </a:extLst>
              </p:cNvPr>
              <p:cNvSpPr/>
              <p:nvPr/>
            </p:nvSpPr>
            <p:spPr bwMode="auto">
              <a:xfrm>
                <a:off x="3578513" y="2186654"/>
                <a:ext cx="5805488" cy="755650"/>
              </a:xfrm>
              <a:prstGeom prst="round2DiagRect">
                <a:avLst/>
              </a:prstGeom>
              <a:no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99435" rIns="4572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50000"/>
                  </a:spcBef>
                  <a:buFontTx/>
                  <a:buNone/>
                  <a:defRPr/>
                </a:pPr>
                <a:r>
                  <a:rPr lang="zh-CN" altLang="en-US" sz="2400" dirty="0">
                    <a:latin typeface="微软雅黑" panose="020B0503020204020204" pitchFamily="34" charset="-122"/>
                    <a:sym typeface="微软雅黑" panose="020B0503020204020204" pitchFamily="34" charset="-122"/>
                  </a:rPr>
                  <a:t>一事物区别于其他事物的内在规定性</a:t>
                </a:r>
              </a:p>
            </p:txBody>
          </p:sp>
          <p:sp>
            <p:nvSpPr>
              <p:cNvPr id="26" name="椭圆 25">
                <a:extLst>
                  <a:ext uri="{FF2B5EF4-FFF2-40B4-BE49-F238E27FC236}">
                    <a16:creationId xmlns="" xmlns:a16="http://schemas.microsoft.com/office/drawing/2014/main" id="{A95A7169-93E1-4B48-8324-F47E4729DD38}"/>
                  </a:ext>
                </a:extLst>
              </p:cNvPr>
              <p:cNvSpPr/>
              <p:nvPr/>
            </p:nvSpPr>
            <p:spPr bwMode="auto">
              <a:xfrm>
                <a:off x="2807999" y="2099590"/>
                <a:ext cx="942975" cy="942975"/>
              </a:xfrm>
              <a:prstGeom prst="ellipse">
                <a:avLst/>
              </a:prstGeom>
              <a:solidFill>
                <a:srgbClr val="B26A37"/>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eaLnBrk="1" hangingPunct="1">
                  <a:spcBef>
                    <a:spcPct val="50000"/>
                  </a:spcBef>
                  <a:defRPr/>
                </a:pPr>
                <a:r>
                  <a:rPr lang="zh-CN" altLang="en-US" sz="3200" b="1" dirty="0">
                    <a:solidFill>
                      <a:srgbClr val="FFFFFF"/>
                    </a:solidFill>
                    <a:latin typeface="微软雅黑" panose="020B0503020204020204" pitchFamily="34" charset="-122"/>
                    <a:sym typeface="微软雅黑" panose="020B0503020204020204" pitchFamily="34" charset="-122"/>
                  </a:rPr>
                  <a:t>质</a:t>
                </a:r>
              </a:p>
            </p:txBody>
          </p:sp>
          <p:sp>
            <p:nvSpPr>
              <p:cNvPr id="27" name="对角圆角矩形 6">
                <a:extLst>
                  <a:ext uri="{FF2B5EF4-FFF2-40B4-BE49-F238E27FC236}">
                    <a16:creationId xmlns="" xmlns:a16="http://schemas.microsoft.com/office/drawing/2014/main" id="{293AEDB4-EEDD-4202-9072-CBFA58C07095}"/>
                  </a:ext>
                </a:extLst>
              </p:cNvPr>
              <p:cNvSpPr/>
              <p:nvPr/>
            </p:nvSpPr>
            <p:spPr bwMode="auto">
              <a:xfrm>
                <a:off x="3866072" y="3353331"/>
                <a:ext cx="5530850" cy="1088464"/>
              </a:xfrm>
              <a:prstGeom prst="round2DiagRect">
                <a:avLst/>
              </a:prstGeom>
              <a:no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99435" rIns="4572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buFontTx/>
                  <a:buNone/>
                  <a:defRPr/>
                </a:pPr>
                <a:r>
                  <a:rPr lang="zh-CN" altLang="en-US" sz="2400">
                    <a:latin typeface="微软雅黑" panose="020B0503020204020204" pitchFamily="34" charset="-122"/>
                    <a:sym typeface="微软雅黑" panose="020B0503020204020204" pitchFamily="34" charset="-122"/>
                  </a:rPr>
                  <a:t>事物的规模、程度、速度等可以用数量关系表示的规定性</a:t>
                </a:r>
              </a:p>
            </p:txBody>
          </p:sp>
          <p:sp>
            <p:nvSpPr>
              <p:cNvPr id="35" name="椭圆 34">
                <a:extLst>
                  <a:ext uri="{FF2B5EF4-FFF2-40B4-BE49-F238E27FC236}">
                    <a16:creationId xmlns="" xmlns:a16="http://schemas.microsoft.com/office/drawing/2014/main" id="{1FA92A14-5568-4B7F-A619-C89CD2FC871C}"/>
                  </a:ext>
                </a:extLst>
              </p:cNvPr>
              <p:cNvSpPr/>
              <p:nvPr/>
            </p:nvSpPr>
            <p:spPr bwMode="auto">
              <a:xfrm>
                <a:off x="3394585" y="3443416"/>
                <a:ext cx="942975" cy="944562"/>
              </a:xfrm>
              <a:prstGeom prst="ellipse">
                <a:avLst/>
              </a:prstGeom>
              <a:solidFill>
                <a:srgbClr val="B26A37"/>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eaLnBrk="1" hangingPunct="1">
                  <a:spcBef>
                    <a:spcPct val="50000"/>
                  </a:spcBef>
                  <a:defRPr/>
                </a:pPr>
                <a:r>
                  <a:rPr lang="zh-CN" altLang="en-US" sz="3200" b="1">
                    <a:solidFill>
                      <a:srgbClr val="FFFFFF"/>
                    </a:solidFill>
                    <a:latin typeface="微软雅黑" panose="020B0503020204020204" pitchFamily="34" charset="-122"/>
                    <a:sym typeface="微软雅黑" panose="020B0503020204020204" pitchFamily="34" charset="-122"/>
                  </a:rPr>
                  <a:t>量</a:t>
                </a:r>
              </a:p>
            </p:txBody>
          </p:sp>
          <p:sp>
            <p:nvSpPr>
              <p:cNvPr id="38" name="对角圆角矩形 8">
                <a:extLst>
                  <a:ext uri="{FF2B5EF4-FFF2-40B4-BE49-F238E27FC236}">
                    <a16:creationId xmlns="" xmlns:a16="http://schemas.microsoft.com/office/drawing/2014/main" id="{132E2AE0-78A1-41AB-8E7F-0B7B52427478}"/>
                  </a:ext>
                </a:extLst>
              </p:cNvPr>
              <p:cNvSpPr/>
              <p:nvPr/>
            </p:nvSpPr>
            <p:spPr bwMode="auto">
              <a:xfrm>
                <a:off x="3518188" y="4977535"/>
                <a:ext cx="5926137" cy="1090756"/>
              </a:xfrm>
              <a:prstGeom prst="round2DiagRect">
                <a:avLst/>
              </a:prstGeom>
              <a:noFill/>
              <a:ln>
                <a:solidFill>
                  <a:schemeClr val="bg1">
                    <a:lumMod val="6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99435" rIns="4572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buFontTx/>
                  <a:buNone/>
                  <a:defRPr/>
                </a:pPr>
                <a:r>
                  <a:rPr lang="zh-CN" altLang="en-US" sz="2400">
                    <a:latin typeface="微软雅黑" panose="020B0503020204020204" pitchFamily="34" charset="-122"/>
                    <a:sym typeface="微软雅黑" panose="020B0503020204020204" pitchFamily="34" charset="-122"/>
                  </a:rPr>
                  <a:t>保持事物质的稳定性的数量界限，即事物的限度、幅度和范围</a:t>
                </a:r>
              </a:p>
            </p:txBody>
          </p:sp>
          <p:sp>
            <p:nvSpPr>
              <p:cNvPr id="39" name="椭圆 38">
                <a:extLst>
                  <a:ext uri="{FF2B5EF4-FFF2-40B4-BE49-F238E27FC236}">
                    <a16:creationId xmlns="" xmlns:a16="http://schemas.microsoft.com/office/drawing/2014/main" id="{4BCA0B94-896A-4C6C-AEC4-F13DDE571202}"/>
                  </a:ext>
                </a:extLst>
              </p:cNvPr>
              <p:cNvSpPr/>
              <p:nvPr/>
            </p:nvSpPr>
            <p:spPr bwMode="auto">
              <a:xfrm>
                <a:off x="3032125" y="5008563"/>
                <a:ext cx="942975" cy="942975"/>
              </a:xfrm>
              <a:prstGeom prst="ellipse">
                <a:avLst/>
              </a:prstGeom>
              <a:solidFill>
                <a:srgbClr val="B26A37"/>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eaLnBrk="1" hangingPunct="1">
                  <a:spcBef>
                    <a:spcPct val="50000"/>
                  </a:spcBef>
                  <a:defRPr/>
                </a:pPr>
                <a:r>
                  <a:rPr lang="zh-CN" altLang="en-US" sz="3200" b="1">
                    <a:solidFill>
                      <a:srgbClr val="FFFFFF"/>
                    </a:solidFill>
                    <a:latin typeface="微软雅黑" panose="020B0503020204020204" pitchFamily="34" charset="-122"/>
                    <a:sym typeface="微软雅黑" panose="020B0503020204020204" pitchFamily="34" charset="-122"/>
                  </a:rPr>
                  <a:t>度</a:t>
                </a:r>
              </a:p>
            </p:txBody>
          </p:sp>
        </p:grpSp>
      </p:grpSp>
      <p:sp>
        <p:nvSpPr>
          <p:cNvPr id="18" name="文本框 17">
            <a:extLst>
              <a:ext uri="{FF2B5EF4-FFF2-40B4-BE49-F238E27FC236}">
                <a16:creationId xmlns="" xmlns:a16="http://schemas.microsoft.com/office/drawing/2014/main" id="{24D69648-CA9C-47EB-83EF-C3F1C1570161}"/>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三、量变质变规律和否定之否定规律</a:t>
            </a:r>
          </a:p>
        </p:txBody>
      </p:sp>
      <p:sp>
        <p:nvSpPr>
          <p:cNvPr id="19" name="矩形: 圆角 18">
            <a:extLst>
              <a:ext uri="{FF2B5EF4-FFF2-40B4-BE49-F238E27FC236}">
                <a16:creationId xmlns="" xmlns:a16="http://schemas.microsoft.com/office/drawing/2014/main" id="{80720A60-E792-4E48-8FE7-122217B029E2}"/>
              </a:ext>
            </a:extLst>
          </p:cNvPr>
          <p:cNvSpPr/>
          <p:nvPr/>
        </p:nvSpPr>
        <p:spPr>
          <a:xfrm>
            <a:off x="3837709" y="1064542"/>
            <a:ext cx="45165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（一）量变质变规律</a:t>
            </a:r>
          </a:p>
        </p:txBody>
      </p:sp>
      <p:pic>
        <p:nvPicPr>
          <p:cNvPr id="4" name="图片 3">
            <a:extLst>
              <a:ext uri="{FF2B5EF4-FFF2-40B4-BE49-F238E27FC236}">
                <a16:creationId xmlns="" xmlns:a16="http://schemas.microsoft.com/office/drawing/2014/main" id="{ED479371-ACFC-446B-A12B-DD3E18358203}"/>
              </a:ext>
            </a:extLst>
          </p:cNvPr>
          <p:cNvPicPr>
            <a:picLocks noChangeAspect="1"/>
          </p:cNvPicPr>
          <p:nvPr/>
        </p:nvPicPr>
        <p:blipFill rotWithShape="1">
          <a:blip r:embed="rId3"/>
          <a:srcRect l="23262" r="23262"/>
          <a:stretch/>
        </p:blipFill>
        <p:spPr>
          <a:xfrm>
            <a:off x="715250" y="2228219"/>
            <a:ext cx="3691650" cy="3691650"/>
          </a:xfrm>
          <a:prstGeom prst="ellipse">
            <a:avLst/>
          </a:prstGeom>
        </p:spPr>
      </p:pic>
    </p:spTree>
  </p:cSld>
  <p:clrMapOvr>
    <a:masterClrMapping/>
  </p:clrMapOvr>
  <p:transition spd="med">
    <p:pul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A3A1EEC-E870-4404-9EE9-C8C935E612E1}"/>
              </a:ext>
            </a:extLst>
          </p:cNvPr>
          <p:cNvGrpSpPr/>
          <p:nvPr/>
        </p:nvGrpSpPr>
        <p:grpSpPr>
          <a:xfrm>
            <a:off x="4354862" y="2935099"/>
            <a:ext cx="6987937" cy="3023170"/>
            <a:chOff x="7187140" y="4375390"/>
            <a:chExt cx="6987937" cy="3023170"/>
          </a:xfrm>
        </p:grpSpPr>
        <p:sp>
          <p:nvSpPr>
            <p:cNvPr id="152581" name="Rectangle 4">
              <a:extLst>
                <a:ext uri="{FF2B5EF4-FFF2-40B4-BE49-F238E27FC236}">
                  <a16:creationId xmlns="" xmlns:a16="http://schemas.microsoft.com/office/drawing/2014/main" id="{AF25F67F-6447-4019-B47B-F144154C6E13}"/>
                </a:ext>
              </a:extLst>
            </p:cNvPr>
            <p:cNvSpPr>
              <a:spLocks noRot="1" noChangeArrowheads="1"/>
            </p:cNvSpPr>
            <p:nvPr/>
          </p:nvSpPr>
          <p:spPr bwMode="auto">
            <a:xfrm>
              <a:off x="7187140" y="5633227"/>
              <a:ext cx="57785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20000"/>
                </a:spcBef>
                <a:buClr>
                  <a:schemeClr val="folHlink"/>
                </a:buClr>
                <a:buSzPct val="85000"/>
                <a:buFontTx/>
                <a:buNone/>
              </a:pPr>
              <a:r>
                <a:rPr lang="zh-CN" altLang="zh-CN" sz="2400" b="1" dirty="0">
                  <a:solidFill>
                    <a:srgbClr val="995A2F"/>
                  </a:solidFill>
                  <a:latin typeface="微软雅黑" panose="020B0503020204020204" pitchFamily="34" charset="-122"/>
                  <a:sym typeface="微软雅黑" panose="020B0503020204020204" pitchFamily="34" charset="-122"/>
                </a:rPr>
                <a:t>水</a:t>
              </a:r>
            </a:p>
          </p:txBody>
        </p:sp>
        <p:sp>
          <p:nvSpPr>
            <p:cNvPr id="20" name="Rectangle 6">
              <a:extLst>
                <a:ext uri="{FF2B5EF4-FFF2-40B4-BE49-F238E27FC236}">
                  <a16:creationId xmlns="" xmlns:a16="http://schemas.microsoft.com/office/drawing/2014/main" id="{D534E4A1-6163-4803-AEC8-3DA51DC35970}"/>
                </a:ext>
              </a:extLst>
            </p:cNvPr>
            <p:cNvSpPr/>
            <p:nvPr/>
          </p:nvSpPr>
          <p:spPr>
            <a:xfrm>
              <a:off x="8420389" y="4431763"/>
              <a:ext cx="1919288" cy="431800"/>
            </a:xfrm>
            <a:prstGeom prst="rect">
              <a:avLst/>
            </a:prstGeom>
            <a:solidFill>
              <a:schemeClr val="accent2">
                <a:lumMod val="20000"/>
                <a:lumOff val="80000"/>
              </a:schemeClr>
            </a:solidFill>
            <a:ln w="9525" cap="flat" cmpd="sng">
              <a:noFill/>
              <a:prstDash val="solid"/>
              <a:miter/>
              <a:headEnd type="none" w="med" len="med"/>
              <a:tailEnd type="none" w="med" len="me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defRPr/>
              </a:pPr>
              <a:r>
                <a:rPr lang="zh-CN" altLang="en-US" sz="2400" dirty="0">
                  <a:latin typeface="微软雅黑" panose="020B0503020204020204" pitchFamily="34" charset="-122"/>
                  <a:sym typeface="微软雅黑" panose="020B0503020204020204" pitchFamily="34" charset="-122"/>
                </a:rPr>
                <a:t>质</a:t>
              </a:r>
              <a:r>
                <a:rPr lang="en-US" altLang="zh-CN" sz="2400" dirty="0">
                  <a:latin typeface="微软雅黑" panose="020B0503020204020204" pitchFamily="34" charset="-122"/>
                  <a:sym typeface="微软雅黑" panose="020B0503020204020204" pitchFamily="34" charset="-122"/>
                </a:rPr>
                <a:t>——</a:t>
              </a:r>
              <a:r>
                <a:rPr lang="zh-CN" altLang="en-US" sz="2400" dirty="0">
                  <a:latin typeface="微软雅黑" panose="020B0503020204020204" pitchFamily="34" charset="-122"/>
                  <a:sym typeface="微软雅黑" panose="020B0503020204020204" pitchFamily="34" charset="-122"/>
                </a:rPr>
                <a:t>液态</a:t>
              </a:r>
            </a:p>
          </p:txBody>
        </p:sp>
        <p:sp>
          <p:nvSpPr>
            <p:cNvPr id="21" name="Rectangle 7">
              <a:extLst>
                <a:ext uri="{FF2B5EF4-FFF2-40B4-BE49-F238E27FC236}">
                  <a16:creationId xmlns="" xmlns:a16="http://schemas.microsoft.com/office/drawing/2014/main" id="{AC066097-8CE3-40E8-90D4-125814DA0190}"/>
                </a:ext>
              </a:extLst>
            </p:cNvPr>
            <p:cNvSpPr/>
            <p:nvPr/>
          </p:nvSpPr>
          <p:spPr>
            <a:xfrm>
              <a:off x="8420390" y="5663950"/>
              <a:ext cx="1915240" cy="433388"/>
            </a:xfrm>
            <a:prstGeom prst="rect">
              <a:avLst/>
            </a:prstGeom>
            <a:solidFill>
              <a:schemeClr val="accent2">
                <a:lumMod val="20000"/>
                <a:lumOff val="80000"/>
              </a:schemeClr>
            </a:solidFill>
            <a:ln w="9525" cap="flat" cmpd="sng">
              <a:noFill/>
              <a:prstDash val="solid"/>
              <a:miter/>
              <a:headEnd type="none" w="med" len="med"/>
              <a:tailEnd type="none" w="med" len="med"/>
            </a:ln>
          </p:spPr>
          <p:txBody>
            <a:bodyPr wrap="none" anchor="ctr"/>
            <a:lstStyle/>
            <a:p>
              <a:pPr eaLnBrk="1" hangingPunct="1">
                <a:defRPr/>
              </a:pPr>
              <a:r>
                <a:rPr lang="zh-CN" altLang="en-US" sz="2400">
                  <a:latin typeface="微软雅黑" panose="020B0503020204020204" pitchFamily="34" charset="-122"/>
                  <a:sym typeface="微软雅黑" panose="020B0503020204020204" pitchFamily="34" charset="-122"/>
                </a:rPr>
                <a:t>量</a:t>
              </a:r>
              <a:r>
                <a:rPr lang="en-US" altLang="zh-CN" sz="2400">
                  <a:latin typeface="微软雅黑" panose="020B0503020204020204" pitchFamily="34" charset="-122"/>
                  <a:sym typeface="微软雅黑" panose="020B0503020204020204" pitchFamily="34" charset="-122"/>
                </a:rPr>
                <a:t>——25 ℃</a:t>
              </a:r>
            </a:p>
          </p:txBody>
        </p:sp>
        <p:sp>
          <p:nvSpPr>
            <p:cNvPr id="22" name="Rectangle 8">
              <a:extLst>
                <a:ext uri="{FF2B5EF4-FFF2-40B4-BE49-F238E27FC236}">
                  <a16:creationId xmlns="" xmlns:a16="http://schemas.microsoft.com/office/drawing/2014/main" id="{3054713A-629B-4F77-B1B5-4A9CF51B6365}"/>
                </a:ext>
              </a:extLst>
            </p:cNvPr>
            <p:cNvSpPr/>
            <p:nvPr/>
          </p:nvSpPr>
          <p:spPr>
            <a:xfrm>
              <a:off x="8420389" y="6897724"/>
              <a:ext cx="5754688" cy="431800"/>
            </a:xfrm>
            <a:prstGeom prst="rect">
              <a:avLst/>
            </a:prstGeom>
            <a:solidFill>
              <a:schemeClr val="accent2">
                <a:lumMod val="20000"/>
                <a:lumOff val="80000"/>
              </a:schemeClr>
            </a:solidFill>
            <a:ln w="9525" cap="flat" cmpd="sng">
              <a:noFill/>
              <a:prstDash val="solid"/>
              <a:miter/>
              <a:headEnd type="none" w="med" len="med"/>
              <a:tailEnd type="none" w="med" len="me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defRPr/>
              </a:pPr>
              <a:r>
                <a:rPr lang="zh-CN" altLang="en-US" sz="2400" dirty="0">
                  <a:latin typeface="微软雅黑" panose="020B0503020204020204" pitchFamily="34" charset="-122"/>
                  <a:sym typeface="微软雅黑" panose="020B0503020204020204" pitchFamily="34" charset="-122"/>
                </a:rPr>
                <a:t>度</a:t>
              </a:r>
              <a:r>
                <a:rPr lang="en-US" altLang="zh-CN" sz="2400" dirty="0">
                  <a:latin typeface="微软雅黑" panose="020B0503020204020204" pitchFamily="34" charset="-122"/>
                  <a:sym typeface="微软雅黑" panose="020B0503020204020204" pitchFamily="34" charset="-122"/>
                </a:rPr>
                <a:t>——</a:t>
              </a:r>
              <a:r>
                <a:rPr lang="zh-CN" altLang="en-US" sz="2400" dirty="0">
                  <a:latin typeface="微软雅黑" panose="020B0503020204020204" pitchFamily="34" charset="-122"/>
                  <a:sym typeface="微软雅黑" panose="020B0503020204020204" pitchFamily="34" charset="-122"/>
                </a:rPr>
                <a:t>一个大气压下</a:t>
              </a:r>
              <a:r>
                <a:rPr lang="en-US" altLang="zh-CN" sz="2400" dirty="0">
                  <a:latin typeface="微软雅黑" panose="020B0503020204020204" pitchFamily="34" charset="-122"/>
                  <a:sym typeface="微软雅黑" panose="020B0503020204020204" pitchFamily="34" charset="-122"/>
                </a:rPr>
                <a:t>0</a:t>
              </a:r>
              <a:r>
                <a:rPr lang="zh-CN" altLang="en-US" sz="2400" dirty="0">
                  <a:latin typeface="微软雅黑" panose="020B0503020204020204" pitchFamily="34" charset="-122"/>
                  <a:sym typeface="微软雅黑" panose="020B0503020204020204" pitchFamily="34" charset="-122"/>
                </a:rPr>
                <a:t>～</a:t>
              </a:r>
              <a:r>
                <a:rPr lang="en-US" altLang="zh-CN" sz="2400" dirty="0">
                  <a:latin typeface="微软雅黑" panose="020B0503020204020204" pitchFamily="34" charset="-122"/>
                  <a:sym typeface="微软雅黑" panose="020B0503020204020204" pitchFamily="34" charset="-122"/>
                </a:rPr>
                <a:t>100℃</a:t>
              </a:r>
              <a:r>
                <a:rPr lang="zh-CN" altLang="en-US" sz="2400" dirty="0">
                  <a:latin typeface="微软雅黑" panose="020B0503020204020204" pitchFamily="34" charset="-122"/>
                  <a:sym typeface="微软雅黑" panose="020B0503020204020204" pitchFamily="34" charset="-122"/>
                </a:rPr>
                <a:t>之间</a:t>
              </a:r>
            </a:p>
          </p:txBody>
        </p:sp>
        <p:sp>
          <p:nvSpPr>
            <p:cNvPr id="152585" name="AutoShape 9">
              <a:extLst>
                <a:ext uri="{FF2B5EF4-FFF2-40B4-BE49-F238E27FC236}">
                  <a16:creationId xmlns="" xmlns:a16="http://schemas.microsoft.com/office/drawing/2014/main" id="{FA3BA0F0-3B45-4DD8-A81B-E03139AF0AB1}"/>
                </a:ext>
              </a:extLst>
            </p:cNvPr>
            <p:cNvSpPr>
              <a:spLocks/>
            </p:cNvSpPr>
            <p:nvPr/>
          </p:nvSpPr>
          <p:spPr bwMode="auto">
            <a:xfrm>
              <a:off x="7790288" y="4375390"/>
              <a:ext cx="474207" cy="3023170"/>
            </a:xfrm>
            <a:prstGeom prst="leftBrace">
              <a:avLst>
                <a:gd name="adj1" fmla="val 39226"/>
                <a:gd name="adj2" fmla="val 50000"/>
              </a:avLst>
            </a:prstGeom>
            <a:noFill/>
            <a:ln w="25400">
              <a:solidFill>
                <a:srgbClr val="B26A37"/>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en-US" sz="1800">
                <a:ea typeface="宋体" panose="02010600030101010101" pitchFamily="2" charset="-122"/>
              </a:endParaRPr>
            </a:p>
          </p:txBody>
        </p:sp>
      </p:grpSp>
      <p:grpSp>
        <p:nvGrpSpPr>
          <p:cNvPr id="152586" name="组合 1">
            <a:extLst>
              <a:ext uri="{FF2B5EF4-FFF2-40B4-BE49-F238E27FC236}">
                <a16:creationId xmlns="" xmlns:a16="http://schemas.microsoft.com/office/drawing/2014/main" id="{CBD6FED6-BDA3-4FB3-AADF-4CC3D8F851BB}"/>
              </a:ext>
            </a:extLst>
          </p:cNvPr>
          <p:cNvGrpSpPr>
            <a:grpSpLocks/>
          </p:cNvGrpSpPr>
          <p:nvPr/>
        </p:nvGrpSpPr>
        <p:grpSpPr bwMode="auto">
          <a:xfrm>
            <a:off x="831335" y="2163103"/>
            <a:ext cx="3145270" cy="4315147"/>
            <a:chOff x="369888" y="2274888"/>
            <a:chExt cx="2795587" cy="3835400"/>
          </a:xfrm>
        </p:grpSpPr>
        <p:pic>
          <p:nvPicPr>
            <p:cNvPr id="152587" name="图片 13317" descr="水三态：水">
              <a:extLst>
                <a:ext uri="{FF2B5EF4-FFF2-40B4-BE49-F238E27FC236}">
                  <a16:creationId xmlns="" xmlns:a16="http://schemas.microsoft.com/office/drawing/2014/main" id="{EA342A94-E79F-482D-9D4D-F512C23F1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8161" y="3599821"/>
              <a:ext cx="1256964" cy="11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8" name="图片 13318" descr="水三态：冰">
              <a:extLst>
                <a:ext uri="{FF2B5EF4-FFF2-40B4-BE49-F238E27FC236}">
                  <a16:creationId xmlns="" xmlns:a16="http://schemas.microsoft.com/office/drawing/2014/main" id="{3C554F56-7361-4174-BECA-B8D132FB4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161" y="4922900"/>
              <a:ext cx="1256965" cy="11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9" name="文本框 13319">
              <a:extLst>
                <a:ext uri="{FF2B5EF4-FFF2-40B4-BE49-F238E27FC236}">
                  <a16:creationId xmlns="" xmlns:a16="http://schemas.microsoft.com/office/drawing/2014/main" id="{658F6A0B-CA8C-4120-A6C4-D4DD25320561}"/>
                </a:ext>
              </a:extLst>
            </p:cNvPr>
            <p:cNvSpPr txBox="1">
              <a:spLocks noChangeArrowheads="1"/>
            </p:cNvSpPr>
            <p:nvPr/>
          </p:nvSpPr>
          <p:spPr bwMode="auto">
            <a:xfrm>
              <a:off x="2113921" y="5525387"/>
              <a:ext cx="805445" cy="584811"/>
            </a:xfrm>
            <a:prstGeom prst="rect">
              <a:avLst/>
            </a:prstGeom>
            <a:noFill/>
            <a:ln>
              <a:noFill/>
            </a:ln>
            <a:effectLst>
              <a:outerShdw dist="35921" dir="2700000" algn="ctr" rotWithShape="0">
                <a:srgbClr val="000514"/>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50000"/>
                </a:spcBef>
                <a:buFontTx/>
                <a:buNone/>
              </a:pPr>
              <a:r>
                <a:rPr lang="zh-CN" altLang="en-US" sz="3200" b="1">
                  <a:solidFill>
                    <a:schemeClr val="bg1"/>
                  </a:solidFill>
                  <a:latin typeface="方正大黑简体" panose="02010601030101010101" pitchFamily="2" charset="-122"/>
                  <a:ea typeface="方正大黑简体" panose="02010601030101010101" pitchFamily="2" charset="-122"/>
                </a:rPr>
                <a:t>冰</a:t>
              </a:r>
              <a:endParaRPr lang="zh-CN" altLang="en-US" sz="2400">
                <a:solidFill>
                  <a:schemeClr val="bg1"/>
                </a:solidFill>
                <a:latin typeface="Times New Roman" panose="02020603050405020304" pitchFamily="18" charset="0"/>
                <a:ea typeface="宋体" panose="02010600030101010101" pitchFamily="2" charset="-122"/>
              </a:endParaRPr>
            </a:p>
          </p:txBody>
        </p:sp>
        <p:sp>
          <p:nvSpPr>
            <p:cNvPr id="152590" name="文本框 13320">
              <a:extLst>
                <a:ext uri="{FF2B5EF4-FFF2-40B4-BE49-F238E27FC236}">
                  <a16:creationId xmlns="" xmlns:a16="http://schemas.microsoft.com/office/drawing/2014/main" id="{69289700-A64F-437A-9A1C-BEAB711C92A5}"/>
                </a:ext>
              </a:extLst>
            </p:cNvPr>
            <p:cNvSpPr txBox="1">
              <a:spLocks noChangeArrowheads="1"/>
            </p:cNvSpPr>
            <p:nvPr/>
          </p:nvSpPr>
          <p:spPr bwMode="auto">
            <a:xfrm>
              <a:off x="2244714" y="4149215"/>
              <a:ext cx="543860" cy="523252"/>
            </a:xfrm>
            <a:prstGeom prst="rect">
              <a:avLst/>
            </a:prstGeom>
            <a:noFill/>
            <a:ln>
              <a:noFill/>
            </a:ln>
            <a:effectLst>
              <a:outerShdw dist="35921" dir="2700000" algn="ctr" rotWithShape="0">
                <a:srgbClr val="000514"/>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a:solidFill>
                    <a:schemeClr val="bg1"/>
                  </a:solidFill>
                  <a:latin typeface="方正大黑简体" panose="02010601030101010101" pitchFamily="2" charset="-122"/>
                  <a:ea typeface="方正大黑简体" panose="02010601030101010101" pitchFamily="2" charset="-122"/>
                </a:rPr>
                <a:t>水</a:t>
              </a:r>
              <a:endParaRPr lang="zh-CN" altLang="en-US">
                <a:solidFill>
                  <a:schemeClr val="bg1"/>
                </a:solidFill>
                <a:latin typeface="Times New Roman" panose="02020603050405020304" pitchFamily="18" charset="0"/>
                <a:ea typeface="宋体" panose="02010600030101010101" pitchFamily="2" charset="-122"/>
              </a:endParaRPr>
            </a:p>
          </p:txBody>
        </p:sp>
        <p:pic>
          <p:nvPicPr>
            <p:cNvPr id="152591" name="图片 13321" descr="汽03">
              <a:extLst>
                <a:ext uri="{FF2B5EF4-FFF2-40B4-BE49-F238E27FC236}">
                  <a16:creationId xmlns="" xmlns:a16="http://schemas.microsoft.com/office/drawing/2014/main" id="{9FD87432-7065-4E89-A679-75D5F91625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7813" y="2274888"/>
              <a:ext cx="1297662" cy="117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92" name="文本框 13322">
              <a:extLst>
                <a:ext uri="{FF2B5EF4-FFF2-40B4-BE49-F238E27FC236}">
                  <a16:creationId xmlns="" xmlns:a16="http://schemas.microsoft.com/office/drawing/2014/main" id="{1F5AE80B-78A8-4C15-ACE3-7EE9EAEC7DB2}"/>
                </a:ext>
              </a:extLst>
            </p:cNvPr>
            <p:cNvSpPr txBox="1">
              <a:spLocks noChangeArrowheads="1"/>
            </p:cNvSpPr>
            <p:nvPr/>
          </p:nvSpPr>
          <p:spPr bwMode="auto">
            <a:xfrm>
              <a:off x="2113921" y="2773045"/>
              <a:ext cx="805445" cy="523252"/>
            </a:xfrm>
            <a:prstGeom prst="rect">
              <a:avLst/>
            </a:prstGeom>
            <a:noFill/>
            <a:ln>
              <a:noFill/>
            </a:ln>
            <a:effectLst>
              <a:outerShdw dist="35921" dir="2700000" algn="ctr" rotWithShape="0">
                <a:srgbClr val="000514"/>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50000"/>
                </a:spcBef>
                <a:buFontTx/>
                <a:buNone/>
              </a:pPr>
              <a:r>
                <a:rPr lang="zh-CN" altLang="en-US">
                  <a:solidFill>
                    <a:schemeClr val="bg1"/>
                  </a:solidFill>
                  <a:latin typeface="方正大黑简体" panose="02010601030101010101" pitchFamily="2" charset="-122"/>
                  <a:ea typeface="方正大黑简体" panose="02010601030101010101" pitchFamily="2" charset="-122"/>
                </a:rPr>
                <a:t>汽</a:t>
              </a:r>
              <a:endParaRPr lang="zh-CN" altLang="en-US">
                <a:solidFill>
                  <a:schemeClr val="bg1"/>
                </a:solidFill>
                <a:latin typeface="Times New Roman" panose="02020603050405020304" pitchFamily="18" charset="0"/>
                <a:ea typeface="宋体" panose="02010600030101010101" pitchFamily="2" charset="-122"/>
              </a:endParaRPr>
            </a:p>
          </p:txBody>
        </p:sp>
        <p:sp>
          <p:nvSpPr>
            <p:cNvPr id="152593" name="矩形 13323">
              <a:extLst>
                <a:ext uri="{FF2B5EF4-FFF2-40B4-BE49-F238E27FC236}">
                  <a16:creationId xmlns="" xmlns:a16="http://schemas.microsoft.com/office/drawing/2014/main" id="{1B893D36-FAA0-4F7F-ACD5-2212C6AFC167}"/>
                </a:ext>
              </a:extLst>
            </p:cNvPr>
            <p:cNvSpPr>
              <a:spLocks noChangeArrowheads="1"/>
            </p:cNvSpPr>
            <p:nvPr/>
          </p:nvSpPr>
          <p:spPr bwMode="auto">
            <a:xfrm>
              <a:off x="1447800" y="2439988"/>
              <a:ext cx="136525" cy="3641725"/>
            </a:xfrm>
            <a:prstGeom prst="rect">
              <a:avLst/>
            </a:prstGeom>
            <a:solidFill>
              <a:srgbClr val="995A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152594" name="直接连接符 13324">
              <a:extLst>
                <a:ext uri="{FF2B5EF4-FFF2-40B4-BE49-F238E27FC236}">
                  <a16:creationId xmlns="" xmlns:a16="http://schemas.microsoft.com/office/drawing/2014/main" id="{E746ACA9-6B02-4B23-B35E-EB3628F596B6}"/>
                </a:ext>
              </a:extLst>
            </p:cNvPr>
            <p:cNvSpPr>
              <a:spLocks noChangeShapeType="1"/>
            </p:cNvSpPr>
            <p:nvPr/>
          </p:nvSpPr>
          <p:spPr bwMode="auto">
            <a:xfrm>
              <a:off x="1447800" y="5659438"/>
              <a:ext cx="182563" cy="0"/>
            </a:xfrm>
            <a:prstGeom prst="line">
              <a:avLst/>
            </a:prstGeom>
            <a:noFill/>
            <a:ln w="38100">
              <a:solidFill>
                <a:srgbClr val="FF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5" name="直接连接符 13325">
              <a:extLst>
                <a:ext uri="{FF2B5EF4-FFF2-40B4-BE49-F238E27FC236}">
                  <a16:creationId xmlns="" xmlns:a16="http://schemas.microsoft.com/office/drawing/2014/main" id="{399121F6-4E78-4FB2-BB8E-C6B8DCC6753F}"/>
                </a:ext>
              </a:extLst>
            </p:cNvPr>
            <p:cNvSpPr>
              <a:spLocks noChangeShapeType="1"/>
            </p:cNvSpPr>
            <p:nvPr/>
          </p:nvSpPr>
          <p:spPr bwMode="auto">
            <a:xfrm>
              <a:off x="1447800" y="4033838"/>
              <a:ext cx="182563" cy="0"/>
            </a:xfrm>
            <a:prstGeom prst="line">
              <a:avLst/>
            </a:prstGeom>
            <a:noFill/>
            <a:ln w="38100">
              <a:solidFill>
                <a:srgbClr val="FF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6" name="直接连接符 13326">
              <a:extLst>
                <a:ext uri="{FF2B5EF4-FFF2-40B4-BE49-F238E27FC236}">
                  <a16:creationId xmlns="" xmlns:a16="http://schemas.microsoft.com/office/drawing/2014/main" id="{4899C334-8004-4734-B2AC-2CF2CBB81C3F}"/>
                </a:ext>
              </a:extLst>
            </p:cNvPr>
            <p:cNvSpPr>
              <a:spLocks noChangeShapeType="1"/>
            </p:cNvSpPr>
            <p:nvPr/>
          </p:nvSpPr>
          <p:spPr bwMode="auto">
            <a:xfrm>
              <a:off x="1447800" y="2570163"/>
              <a:ext cx="182563" cy="0"/>
            </a:xfrm>
            <a:prstGeom prst="line">
              <a:avLst/>
            </a:prstGeom>
            <a:noFill/>
            <a:ln w="38100">
              <a:solidFill>
                <a:srgbClr val="FF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597" name="文本框 13327">
              <a:extLst>
                <a:ext uri="{FF2B5EF4-FFF2-40B4-BE49-F238E27FC236}">
                  <a16:creationId xmlns="" xmlns:a16="http://schemas.microsoft.com/office/drawing/2014/main" id="{EB3902D9-6E48-4E82-ADF6-776DB8BEF1B6}"/>
                </a:ext>
              </a:extLst>
            </p:cNvPr>
            <p:cNvSpPr txBox="1">
              <a:spLocks noChangeArrowheads="1"/>
            </p:cNvSpPr>
            <p:nvPr/>
          </p:nvSpPr>
          <p:spPr bwMode="auto">
            <a:xfrm>
              <a:off x="508000" y="3789363"/>
              <a:ext cx="10080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50000"/>
                </a:spcBef>
                <a:buFontTx/>
                <a:buNone/>
              </a:pPr>
              <a:r>
                <a:rPr lang="en-US" altLang="zh-CN" sz="2400" b="1">
                  <a:latin typeface="微软雅黑" panose="020B0503020204020204" pitchFamily="34" charset="-122"/>
                </a:rPr>
                <a:t>50</a:t>
              </a:r>
              <a:r>
                <a:rPr lang="en-US" altLang="zh-CN" sz="2400" b="1">
                  <a:latin typeface="微软雅黑" panose="020B0503020204020204" pitchFamily="34" charset="-122"/>
                  <a:sym typeface="Symbol" panose="05050102010706020507" pitchFamily="18" charset="2"/>
                </a:rPr>
                <a:t></a:t>
              </a:r>
              <a:r>
                <a:rPr lang="en-US" altLang="zh-CN" sz="2400" b="1">
                  <a:latin typeface="微软雅黑" panose="020B0503020204020204" pitchFamily="34" charset="-122"/>
                </a:rPr>
                <a:t>C</a:t>
              </a:r>
              <a:endParaRPr lang="en-US" altLang="zh-CN" sz="2400" b="1">
                <a:latin typeface="微软雅黑" panose="020B0503020204020204" pitchFamily="34" charset="-122"/>
                <a:sym typeface="Symbol" panose="05050102010706020507" pitchFamily="18" charset="2"/>
              </a:endParaRPr>
            </a:p>
          </p:txBody>
        </p:sp>
        <p:sp>
          <p:nvSpPr>
            <p:cNvPr id="152598" name="文本框 13328">
              <a:extLst>
                <a:ext uri="{FF2B5EF4-FFF2-40B4-BE49-F238E27FC236}">
                  <a16:creationId xmlns="" xmlns:a16="http://schemas.microsoft.com/office/drawing/2014/main" id="{C25DDAEB-5A4F-42FD-A047-E582CAD7A65A}"/>
                </a:ext>
              </a:extLst>
            </p:cNvPr>
            <p:cNvSpPr txBox="1">
              <a:spLocks noChangeArrowheads="1"/>
            </p:cNvSpPr>
            <p:nvPr/>
          </p:nvSpPr>
          <p:spPr bwMode="auto">
            <a:xfrm>
              <a:off x="714375" y="5430838"/>
              <a:ext cx="10080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50000"/>
                </a:spcBef>
                <a:buFontTx/>
                <a:buNone/>
              </a:pPr>
              <a:r>
                <a:rPr lang="en-US" altLang="zh-CN" sz="2400" b="1">
                  <a:latin typeface="微软雅黑" panose="020B0503020204020204" pitchFamily="34" charset="-122"/>
                </a:rPr>
                <a:t>0</a:t>
              </a:r>
              <a:r>
                <a:rPr lang="en-US" altLang="zh-CN" sz="2400" b="1">
                  <a:latin typeface="微软雅黑" panose="020B0503020204020204" pitchFamily="34" charset="-122"/>
                  <a:sym typeface="Symbol" panose="05050102010706020507" pitchFamily="18" charset="2"/>
                </a:rPr>
                <a:t></a:t>
              </a:r>
              <a:r>
                <a:rPr lang="en-US" altLang="zh-CN" sz="2400" b="1">
                  <a:latin typeface="微软雅黑" panose="020B0503020204020204" pitchFamily="34" charset="-122"/>
                </a:rPr>
                <a:t>C</a:t>
              </a:r>
              <a:endParaRPr lang="en-US" altLang="zh-CN" sz="2400" b="1">
                <a:latin typeface="微软雅黑" panose="020B0503020204020204" pitchFamily="34" charset="-122"/>
                <a:sym typeface="Symbol" panose="05050102010706020507" pitchFamily="18" charset="2"/>
              </a:endParaRPr>
            </a:p>
          </p:txBody>
        </p:sp>
        <p:sp>
          <p:nvSpPr>
            <p:cNvPr id="152599" name="文本框 13329">
              <a:extLst>
                <a:ext uri="{FF2B5EF4-FFF2-40B4-BE49-F238E27FC236}">
                  <a16:creationId xmlns="" xmlns:a16="http://schemas.microsoft.com/office/drawing/2014/main" id="{C9640FC6-0A27-4422-9E2E-51888B2A326C}"/>
                </a:ext>
              </a:extLst>
            </p:cNvPr>
            <p:cNvSpPr txBox="1">
              <a:spLocks noChangeArrowheads="1"/>
            </p:cNvSpPr>
            <p:nvPr/>
          </p:nvSpPr>
          <p:spPr bwMode="auto">
            <a:xfrm>
              <a:off x="369888" y="2373313"/>
              <a:ext cx="133032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50000"/>
                </a:spcBef>
                <a:buFontTx/>
                <a:buNone/>
              </a:pPr>
              <a:r>
                <a:rPr lang="en-US" altLang="zh-CN" sz="2400" b="1">
                  <a:latin typeface="微软雅黑" panose="020B0503020204020204" pitchFamily="34" charset="-122"/>
                </a:rPr>
                <a:t>100</a:t>
              </a:r>
              <a:r>
                <a:rPr lang="en-US" altLang="zh-CN" sz="2400" b="1">
                  <a:latin typeface="微软雅黑" panose="020B0503020204020204" pitchFamily="34" charset="-122"/>
                  <a:sym typeface="Symbol" panose="05050102010706020507" pitchFamily="18" charset="2"/>
                </a:rPr>
                <a:t></a:t>
              </a:r>
              <a:r>
                <a:rPr lang="en-US" altLang="zh-CN" sz="2400" b="1">
                  <a:latin typeface="微软雅黑" panose="020B0503020204020204" pitchFamily="34" charset="-122"/>
                </a:rPr>
                <a:t>C</a:t>
              </a:r>
              <a:endParaRPr lang="en-US" altLang="zh-CN" sz="2400" b="1">
                <a:latin typeface="微软雅黑" panose="020B0503020204020204" pitchFamily="34" charset="-122"/>
                <a:sym typeface="Symbol" panose="05050102010706020507" pitchFamily="18" charset="2"/>
              </a:endParaRPr>
            </a:p>
          </p:txBody>
        </p:sp>
      </p:grpSp>
      <p:sp>
        <p:nvSpPr>
          <p:cNvPr id="27" name="文本框 26">
            <a:extLst>
              <a:ext uri="{FF2B5EF4-FFF2-40B4-BE49-F238E27FC236}">
                <a16:creationId xmlns="" xmlns:a16="http://schemas.microsoft.com/office/drawing/2014/main" id="{E6A6E112-694C-47CA-B02F-6805D8FCA3E1}"/>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三、量变质变规律和否定之否定规律</a:t>
            </a:r>
          </a:p>
        </p:txBody>
      </p:sp>
      <p:pic>
        <p:nvPicPr>
          <p:cNvPr id="3" name="图片 2">
            <a:extLst>
              <a:ext uri="{FF2B5EF4-FFF2-40B4-BE49-F238E27FC236}">
                <a16:creationId xmlns="" xmlns:a16="http://schemas.microsoft.com/office/drawing/2014/main" id="{559EFC04-0AA0-49AE-A66E-904AC1729FEA}"/>
              </a:ext>
            </a:extLst>
          </p:cNvPr>
          <p:cNvPicPr>
            <a:picLocks noChangeAspect="1"/>
          </p:cNvPicPr>
          <p:nvPr/>
        </p:nvPicPr>
        <p:blipFill>
          <a:blip r:embed="rId6"/>
          <a:stretch>
            <a:fillRect/>
          </a:stretch>
        </p:blipFill>
        <p:spPr>
          <a:xfrm>
            <a:off x="7814439" y="2821553"/>
            <a:ext cx="3528360" cy="2448271"/>
          </a:xfrm>
          <a:prstGeom prst="rect">
            <a:avLst/>
          </a:prstGeom>
        </p:spPr>
      </p:pic>
      <p:sp>
        <p:nvSpPr>
          <p:cNvPr id="24" name="矩形: 圆角 23">
            <a:extLst>
              <a:ext uri="{FF2B5EF4-FFF2-40B4-BE49-F238E27FC236}">
                <a16:creationId xmlns="" xmlns:a16="http://schemas.microsoft.com/office/drawing/2014/main" id="{80B6F61C-7882-4EF9-B4EA-7F6041468ACB}"/>
              </a:ext>
            </a:extLst>
          </p:cNvPr>
          <p:cNvSpPr/>
          <p:nvPr/>
        </p:nvSpPr>
        <p:spPr>
          <a:xfrm>
            <a:off x="3837709" y="1064542"/>
            <a:ext cx="45165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（一）量变质变规律</a:t>
            </a:r>
          </a:p>
        </p:txBody>
      </p:sp>
    </p:spTree>
  </p:cSld>
  <p:clrMapOvr>
    <a:masterClrMapping/>
  </p:clrMapOvr>
  <p:transition spd="med">
    <p:pull/>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6147E6FF-BF26-4BEE-8F99-59FDA637813F}"/>
              </a:ext>
            </a:extLst>
          </p:cNvPr>
          <p:cNvGrpSpPr/>
          <p:nvPr/>
        </p:nvGrpSpPr>
        <p:grpSpPr>
          <a:xfrm>
            <a:off x="3111645" y="5254584"/>
            <a:ext cx="6200775" cy="1657350"/>
            <a:chOff x="2995613" y="4481513"/>
            <a:chExt cx="6200775" cy="1657350"/>
          </a:xfrm>
        </p:grpSpPr>
        <p:sp>
          <p:nvSpPr>
            <p:cNvPr id="154630" name="AutoShape 12">
              <a:extLst>
                <a:ext uri="{FF2B5EF4-FFF2-40B4-BE49-F238E27FC236}">
                  <a16:creationId xmlns="" xmlns:a16="http://schemas.microsoft.com/office/drawing/2014/main" id="{9A8BD230-54E6-431B-824F-3F5B390DF864}"/>
                </a:ext>
              </a:extLst>
            </p:cNvPr>
            <p:cNvSpPr>
              <a:spLocks noChangeArrowheads="1"/>
            </p:cNvSpPr>
            <p:nvPr/>
          </p:nvSpPr>
          <p:spPr bwMode="auto">
            <a:xfrm>
              <a:off x="4375150" y="5057775"/>
              <a:ext cx="3889375" cy="10810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0 h 21600"/>
                <a:gd name="T10" fmla="*/ 0 w 21600"/>
                <a:gd name="T11" fmla="*/ 2147483646 h 21600"/>
                <a:gd name="T12" fmla="*/ 2147483646 w 21600"/>
                <a:gd name="T13" fmla="*/ 2147483646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C0C0C0"/>
            </a:solidFill>
            <a:ln w="9525">
              <a:solidFill>
                <a:srgbClr val="FFFFFF"/>
              </a:solidFill>
              <a:round/>
              <a:headEnd/>
              <a:tailEnd/>
            </a:ln>
          </p:spPr>
          <p:txBody>
            <a:bodyPr/>
            <a:lstStyle/>
            <a:p>
              <a:endParaRPr lang="zh-CN" altLang="en-US"/>
            </a:p>
          </p:txBody>
        </p:sp>
        <p:sp>
          <p:nvSpPr>
            <p:cNvPr id="154631" name="Rectangle 3">
              <a:extLst>
                <a:ext uri="{FF2B5EF4-FFF2-40B4-BE49-F238E27FC236}">
                  <a16:creationId xmlns="" xmlns:a16="http://schemas.microsoft.com/office/drawing/2014/main" id="{DEC56003-6F24-4EBE-9E78-DEB9E3E856AF}"/>
                </a:ext>
              </a:extLst>
            </p:cNvPr>
            <p:cNvSpPr>
              <a:spLocks noChangeArrowheads="1"/>
            </p:cNvSpPr>
            <p:nvPr/>
          </p:nvSpPr>
          <p:spPr bwMode="auto">
            <a:xfrm>
              <a:off x="5888038" y="4481513"/>
              <a:ext cx="86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dirty="0">
                  <a:solidFill>
                    <a:srgbClr val="B26A37"/>
                  </a:solidFill>
                  <a:latin typeface="微软雅黑" panose="020B0503020204020204" pitchFamily="34" charset="-122"/>
                  <a:sym typeface="微软雅黑" panose="020B0503020204020204" pitchFamily="34" charset="-122"/>
                </a:rPr>
                <a:t>适度</a:t>
              </a:r>
            </a:p>
          </p:txBody>
        </p:sp>
        <p:sp>
          <p:nvSpPr>
            <p:cNvPr id="154632" name="Line 4">
              <a:extLst>
                <a:ext uri="{FF2B5EF4-FFF2-40B4-BE49-F238E27FC236}">
                  <a16:creationId xmlns="" xmlns:a16="http://schemas.microsoft.com/office/drawing/2014/main" id="{32F53D2E-5CB6-422C-9335-3C9E1AE2CAEE}"/>
                </a:ext>
              </a:extLst>
            </p:cNvPr>
            <p:cNvSpPr>
              <a:spLocks noChangeShapeType="1"/>
            </p:cNvSpPr>
            <p:nvPr/>
          </p:nvSpPr>
          <p:spPr bwMode="auto">
            <a:xfrm>
              <a:off x="4375150" y="5562600"/>
              <a:ext cx="388778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33" name="Line 6">
              <a:extLst>
                <a:ext uri="{FF2B5EF4-FFF2-40B4-BE49-F238E27FC236}">
                  <a16:creationId xmlns="" xmlns:a16="http://schemas.microsoft.com/office/drawing/2014/main" id="{A0BFDAC3-9432-4A26-94E8-FE3C7022120F}"/>
                </a:ext>
              </a:extLst>
            </p:cNvPr>
            <p:cNvSpPr>
              <a:spLocks noChangeShapeType="1"/>
            </p:cNvSpPr>
            <p:nvPr/>
          </p:nvSpPr>
          <p:spPr bwMode="auto">
            <a:xfrm>
              <a:off x="8262938" y="5603875"/>
              <a:ext cx="381000" cy="0"/>
            </a:xfrm>
            <a:prstGeom prst="line">
              <a:avLst/>
            </a:prstGeom>
            <a:noFill/>
            <a:ln w="38100">
              <a:solidFill>
                <a:srgbClr val="B26A37"/>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4" name="Line 7">
              <a:extLst>
                <a:ext uri="{FF2B5EF4-FFF2-40B4-BE49-F238E27FC236}">
                  <a16:creationId xmlns="" xmlns:a16="http://schemas.microsoft.com/office/drawing/2014/main" id="{217AD609-96CA-4353-AB71-DB5F0DA71393}"/>
                </a:ext>
              </a:extLst>
            </p:cNvPr>
            <p:cNvSpPr>
              <a:spLocks noChangeShapeType="1"/>
            </p:cNvSpPr>
            <p:nvPr/>
          </p:nvSpPr>
          <p:spPr bwMode="auto">
            <a:xfrm>
              <a:off x="4375150" y="4525963"/>
              <a:ext cx="0" cy="892175"/>
            </a:xfrm>
            <a:prstGeom prst="line">
              <a:avLst/>
            </a:prstGeom>
            <a:noFill/>
            <a:ln w="3175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35" name="Line 9">
              <a:extLst>
                <a:ext uri="{FF2B5EF4-FFF2-40B4-BE49-F238E27FC236}">
                  <a16:creationId xmlns="" xmlns:a16="http://schemas.microsoft.com/office/drawing/2014/main" id="{B3F41F66-F12A-46BC-ABE9-A27C565324AB}"/>
                </a:ext>
              </a:extLst>
            </p:cNvPr>
            <p:cNvSpPr>
              <a:spLocks noChangeShapeType="1"/>
            </p:cNvSpPr>
            <p:nvPr/>
          </p:nvSpPr>
          <p:spPr bwMode="auto">
            <a:xfrm flipH="1">
              <a:off x="3943350" y="5603875"/>
              <a:ext cx="431800" cy="0"/>
            </a:xfrm>
            <a:prstGeom prst="line">
              <a:avLst/>
            </a:prstGeom>
            <a:noFill/>
            <a:ln w="38100">
              <a:solidFill>
                <a:srgbClr val="B26A37"/>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636" name="Rectangle 10">
              <a:extLst>
                <a:ext uri="{FF2B5EF4-FFF2-40B4-BE49-F238E27FC236}">
                  <a16:creationId xmlns="" xmlns:a16="http://schemas.microsoft.com/office/drawing/2014/main" id="{CAF9B1A6-03A9-47B5-837C-8DB2185B99AB}"/>
                </a:ext>
              </a:extLst>
            </p:cNvPr>
            <p:cNvSpPr>
              <a:spLocks noChangeArrowheads="1"/>
            </p:cNvSpPr>
            <p:nvPr/>
          </p:nvSpPr>
          <p:spPr bwMode="auto">
            <a:xfrm>
              <a:off x="2995613" y="5387975"/>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995A2F"/>
                  </a:solidFill>
                  <a:latin typeface="微软雅黑" panose="020B0503020204020204" pitchFamily="34" charset="-122"/>
                  <a:sym typeface="微软雅黑" panose="020B0503020204020204" pitchFamily="34" charset="-122"/>
                </a:rPr>
                <a:t>不及</a:t>
              </a:r>
            </a:p>
          </p:txBody>
        </p:sp>
        <p:sp>
          <p:nvSpPr>
            <p:cNvPr id="154637" name="Rectangle 11">
              <a:extLst>
                <a:ext uri="{FF2B5EF4-FFF2-40B4-BE49-F238E27FC236}">
                  <a16:creationId xmlns="" xmlns:a16="http://schemas.microsoft.com/office/drawing/2014/main" id="{BEF42C9E-6F83-439E-9BF6-B32104F45407}"/>
                </a:ext>
              </a:extLst>
            </p:cNvPr>
            <p:cNvSpPr>
              <a:spLocks noChangeArrowheads="1"/>
            </p:cNvSpPr>
            <p:nvPr/>
          </p:nvSpPr>
          <p:spPr bwMode="auto">
            <a:xfrm>
              <a:off x="8704263" y="538797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995A2F"/>
                  </a:solidFill>
                  <a:latin typeface="微软雅黑" panose="020B0503020204020204" pitchFamily="34" charset="-122"/>
                  <a:sym typeface="微软雅黑" panose="020B0503020204020204" pitchFamily="34" charset="-122"/>
                </a:rPr>
                <a:t>过</a:t>
              </a:r>
            </a:p>
          </p:txBody>
        </p:sp>
        <p:sp>
          <p:nvSpPr>
            <p:cNvPr id="154638" name="Line 7">
              <a:extLst>
                <a:ext uri="{FF2B5EF4-FFF2-40B4-BE49-F238E27FC236}">
                  <a16:creationId xmlns="" xmlns:a16="http://schemas.microsoft.com/office/drawing/2014/main" id="{B7965D90-E92D-4296-B9B3-5FF13257BD04}"/>
                </a:ext>
              </a:extLst>
            </p:cNvPr>
            <p:cNvSpPr>
              <a:spLocks noChangeShapeType="1"/>
            </p:cNvSpPr>
            <p:nvPr/>
          </p:nvSpPr>
          <p:spPr bwMode="auto">
            <a:xfrm>
              <a:off x="8266113" y="4525963"/>
              <a:ext cx="0" cy="892175"/>
            </a:xfrm>
            <a:prstGeom prst="line">
              <a:avLst/>
            </a:prstGeom>
            <a:noFill/>
            <a:ln w="3175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 name="文本框 18">
            <a:extLst>
              <a:ext uri="{FF2B5EF4-FFF2-40B4-BE49-F238E27FC236}">
                <a16:creationId xmlns="" xmlns:a16="http://schemas.microsoft.com/office/drawing/2014/main" id="{0106773A-86D4-4BB7-A54C-5828F0C0B252}"/>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三、量变质变规律和否定之否定规律</a:t>
            </a:r>
          </a:p>
        </p:txBody>
      </p:sp>
      <p:sp>
        <p:nvSpPr>
          <p:cNvPr id="21" name="AutoShape 3">
            <a:extLst>
              <a:ext uri="{FF2B5EF4-FFF2-40B4-BE49-F238E27FC236}">
                <a16:creationId xmlns="" xmlns:a16="http://schemas.microsoft.com/office/drawing/2014/main" id="{C656BF61-72FE-41B7-9B85-0F9D30ADB964}"/>
              </a:ext>
            </a:extLst>
          </p:cNvPr>
          <p:cNvSpPr>
            <a:spLocks noChangeArrowheads="1"/>
          </p:cNvSpPr>
          <p:nvPr/>
        </p:nvSpPr>
        <p:spPr bwMode="gray">
          <a:xfrm>
            <a:off x="1080654" y="2774561"/>
            <a:ext cx="7273637" cy="1971058"/>
          </a:xfrm>
          <a:prstGeom prst="homePlate">
            <a:avLst>
              <a:gd name="adj" fmla="val 28274"/>
            </a:avLst>
          </a:prstGeom>
          <a:gradFill rotWithShape="1">
            <a:gsLst>
              <a:gs pos="0">
                <a:srgbClr val="F6F6F6"/>
              </a:gs>
              <a:gs pos="100000">
                <a:schemeClr val="accent2"/>
              </a:gs>
            </a:gsLst>
            <a:lin ang="2700000" scaled="1"/>
          </a:gradFill>
          <a:ln>
            <a:noFill/>
          </a:ln>
          <a:effectLst>
            <a:outerShdw dist="71842" dir="2700000" algn="ctr" rotWithShape="0">
              <a:schemeClr val="bg2">
                <a:alpha val="50000"/>
              </a:schemeClr>
            </a:outerShdw>
          </a:effectLst>
          <a:extLst>
            <a:ext uri="{91240B29-F687-4F45-9708-019B960494DF}">
              <a14:hiddenLine xmlns:a14="http://schemas.microsoft.com/office/drawing/2010/main" w="12700" algn="ctr">
                <a:solidFill>
                  <a:srgbClr val="000000"/>
                </a:solidFill>
                <a:prstDash val="dash"/>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endParaRPr lang="zh-CN" altLang="zh-CN">
              <a:latin typeface="Calibri" pitchFamily="34" charset="0"/>
              <a:cs typeface="Arial" charset="0"/>
            </a:endParaRPr>
          </a:p>
        </p:txBody>
      </p:sp>
      <p:sp>
        <p:nvSpPr>
          <p:cNvPr id="22" name="Freeform 5">
            <a:extLst>
              <a:ext uri="{FF2B5EF4-FFF2-40B4-BE49-F238E27FC236}">
                <a16:creationId xmlns="" xmlns:a16="http://schemas.microsoft.com/office/drawing/2014/main" id="{86624636-2CF1-4E50-A3E7-EE3A4ACFECA4}"/>
              </a:ext>
            </a:extLst>
          </p:cNvPr>
          <p:cNvSpPr>
            <a:spLocks/>
          </p:cNvSpPr>
          <p:nvPr/>
        </p:nvSpPr>
        <p:spPr bwMode="gray">
          <a:xfrm>
            <a:off x="771668" y="2171213"/>
            <a:ext cx="7007225" cy="517525"/>
          </a:xfrm>
          <a:custGeom>
            <a:avLst/>
            <a:gdLst>
              <a:gd name="T0" fmla="*/ 0 w 3454"/>
              <a:gd name="T1" fmla="*/ 0 h 267"/>
              <a:gd name="T2" fmla="*/ 87 w 3454"/>
              <a:gd name="T3" fmla="*/ 267 h 267"/>
              <a:gd name="T4" fmla="*/ 3454 w 3454"/>
              <a:gd name="T5" fmla="*/ 267 h 267"/>
              <a:gd name="T6" fmla="*/ 3292 w 3454"/>
              <a:gd name="T7" fmla="*/ 8 h 267"/>
              <a:gd name="T8" fmla="*/ 0 w 3454"/>
              <a:gd name="T9" fmla="*/ 0 h 267"/>
              <a:gd name="T10" fmla="*/ 0 60000 65536"/>
              <a:gd name="T11" fmla="*/ 0 60000 65536"/>
              <a:gd name="T12" fmla="*/ 0 60000 65536"/>
              <a:gd name="T13" fmla="*/ 0 60000 65536"/>
              <a:gd name="T14" fmla="*/ 0 60000 65536"/>
              <a:gd name="T15" fmla="*/ 0 w 3454"/>
              <a:gd name="T16" fmla="*/ 0 h 267"/>
              <a:gd name="T17" fmla="*/ 3454 w 3454"/>
              <a:gd name="T18" fmla="*/ 267 h 267"/>
            </a:gdLst>
            <a:ahLst/>
            <a:cxnLst>
              <a:cxn ang="T10">
                <a:pos x="T0" y="T1"/>
              </a:cxn>
              <a:cxn ang="T11">
                <a:pos x="T2" y="T3"/>
              </a:cxn>
              <a:cxn ang="T12">
                <a:pos x="T4" y="T5"/>
              </a:cxn>
              <a:cxn ang="T13">
                <a:pos x="T6" y="T7"/>
              </a:cxn>
              <a:cxn ang="T14">
                <a:pos x="T8" y="T9"/>
              </a:cxn>
            </a:cxnLst>
            <a:rect l="T15" t="T16" r="T17" b="T18"/>
            <a:pathLst>
              <a:path w="3454" h="267">
                <a:moveTo>
                  <a:pt x="0" y="0"/>
                </a:moveTo>
                <a:lnTo>
                  <a:pt x="87" y="267"/>
                </a:lnTo>
                <a:lnTo>
                  <a:pt x="3454" y="267"/>
                </a:lnTo>
                <a:lnTo>
                  <a:pt x="3292" y="8"/>
                </a:lnTo>
                <a:lnTo>
                  <a:pt x="0" y="0"/>
                </a:lnTo>
                <a:close/>
              </a:path>
            </a:pathLst>
          </a:custGeom>
          <a:gradFill rotWithShape="1">
            <a:gsLst>
              <a:gs pos="0">
                <a:schemeClr val="accent2"/>
              </a:gs>
              <a:gs pos="100000">
                <a:schemeClr val="accent2">
                  <a:gamma/>
                  <a:shade val="46275"/>
                  <a:invGamma/>
                </a:schemeClr>
              </a:gs>
            </a:gsLst>
            <a:lin ang="5400000" scaled="1"/>
          </a:gradFill>
          <a:ln>
            <a:noFill/>
          </a:ln>
          <a:extLst>
            <a:ext uri="{91240B29-F687-4F45-9708-019B960494DF}">
              <a14:hiddenLine xmlns:a14="http://schemas.microsoft.com/office/drawing/2010/main" w="12700">
                <a:solidFill>
                  <a:srgbClr val="000000"/>
                </a:solidFill>
                <a:prstDash val="dash"/>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endParaRPr lang="zh-CN" altLang="zh-CN">
              <a:latin typeface="Calibri" pitchFamily="34" charset="0"/>
              <a:cs typeface="Arial" charset="0"/>
            </a:endParaRPr>
          </a:p>
        </p:txBody>
      </p:sp>
      <p:sp>
        <p:nvSpPr>
          <p:cNvPr id="23" name="Rectangle 8">
            <a:extLst>
              <a:ext uri="{FF2B5EF4-FFF2-40B4-BE49-F238E27FC236}">
                <a16:creationId xmlns="" xmlns:a16="http://schemas.microsoft.com/office/drawing/2014/main" id="{84805A69-FFE2-4BF4-B602-827A3CE9CA4B}"/>
              </a:ext>
            </a:extLst>
          </p:cNvPr>
          <p:cNvSpPr>
            <a:spLocks noChangeArrowheads="1"/>
          </p:cNvSpPr>
          <p:nvPr/>
        </p:nvSpPr>
        <p:spPr bwMode="white">
          <a:xfrm>
            <a:off x="1955944" y="2198596"/>
            <a:ext cx="4638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lvl="0" algn="ctr" eaLnBrk="1" hangingPunct="1"/>
            <a:r>
              <a:rPr lang="zh-CN" altLang="en-US" sz="2400" b="1" dirty="0">
                <a:solidFill>
                  <a:schemeClr val="bg1"/>
                </a:solidFill>
                <a:latin typeface="微软雅黑" panose="020B0503020204020204" pitchFamily="34" charset="-122"/>
              </a:rPr>
              <a:t>事物的度与适度原则</a:t>
            </a:r>
          </a:p>
        </p:txBody>
      </p:sp>
      <p:sp>
        <p:nvSpPr>
          <p:cNvPr id="24" name="文本框 1">
            <a:extLst>
              <a:ext uri="{FF2B5EF4-FFF2-40B4-BE49-F238E27FC236}">
                <a16:creationId xmlns="" xmlns:a16="http://schemas.microsoft.com/office/drawing/2014/main" id="{0D28EB88-F4BE-4846-BF66-F8AEF318452F}"/>
              </a:ext>
            </a:extLst>
          </p:cNvPr>
          <p:cNvSpPr txBox="1">
            <a:spLocks noChangeArrowheads="1"/>
          </p:cNvSpPr>
          <p:nvPr/>
        </p:nvSpPr>
        <p:spPr bwMode="auto">
          <a:xfrm>
            <a:off x="1626121" y="3119333"/>
            <a:ext cx="5900727"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度的两端叫关节点或临界点，超出度的范围，此物就转化为他物。</a:t>
            </a:r>
          </a:p>
        </p:txBody>
      </p:sp>
      <p:sp>
        <p:nvSpPr>
          <p:cNvPr id="25" name="文本框 1">
            <a:extLst>
              <a:ext uri="{FF2B5EF4-FFF2-40B4-BE49-F238E27FC236}">
                <a16:creationId xmlns="" xmlns:a16="http://schemas.microsoft.com/office/drawing/2014/main" id="{71A6366E-A001-4CF1-8295-4D6D69FC4899}"/>
              </a:ext>
            </a:extLst>
          </p:cNvPr>
          <p:cNvSpPr txBox="1">
            <a:spLocks noChangeArrowheads="1"/>
          </p:cNvSpPr>
          <p:nvPr/>
        </p:nvSpPr>
        <p:spPr bwMode="auto">
          <a:xfrm>
            <a:off x="8759970" y="2774561"/>
            <a:ext cx="2302885"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b="1" dirty="0"/>
              <a:t>在认识和处理问题时要掌握适度的原则</a:t>
            </a:r>
          </a:p>
        </p:txBody>
      </p:sp>
      <p:sp>
        <p:nvSpPr>
          <p:cNvPr id="18" name="矩形: 圆角 17">
            <a:extLst>
              <a:ext uri="{FF2B5EF4-FFF2-40B4-BE49-F238E27FC236}">
                <a16:creationId xmlns="" xmlns:a16="http://schemas.microsoft.com/office/drawing/2014/main" id="{D6D59B39-F436-4C95-B646-9732A59CC8EF}"/>
              </a:ext>
            </a:extLst>
          </p:cNvPr>
          <p:cNvSpPr/>
          <p:nvPr/>
        </p:nvSpPr>
        <p:spPr>
          <a:xfrm>
            <a:off x="3837709" y="1064542"/>
            <a:ext cx="45165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（一）量变质变规律</a:t>
            </a:r>
          </a:p>
        </p:txBody>
      </p:sp>
    </p:spTree>
  </p:cSld>
  <p:clrMapOvr>
    <a:masterClrMapping/>
  </p:clrMapOvr>
  <p:transition spd="med">
    <p:pull/>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D7EA85BA-8251-4E90-8FF6-D912BC68E1DE}"/>
              </a:ext>
            </a:extLst>
          </p:cNvPr>
          <p:cNvGrpSpPr/>
          <p:nvPr/>
        </p:nvGrpSpPr>
        <p:grpSpPr>
          <a:xfrm>
            <a:off x="297577" y="1587780"/>
            <a:ext cx="11212079" cy="5195917"/>
            <a:chOff x="635434" y="1001713"/>
            <a:chExt cx="11212079" cy="5195917"/>
          </a:xfrm>
        </p:grpSpPr>
        <p:grpSp>
          <p:nvGrpSpPr>
            <p:cNvPr id="156677" name="组合 1">
              <a:extLst>
                <a:ext uri="{FF2B5EF4-FFF2-40B4-BE49-F238E27FC236}">
                  <a16:creationId xmlns="" xmlns:a16="http://schemas.microsoft.com/office/drawing/2014/main" id="{D517F1FD-B275-427C-ABAB-813F2559F810}"/>
                </a:ext>
              </a:extLst>
            </p:cNvPr>
            <p:cNvGrpSpPr>
              <a:grpSpLocks/>
            </p:cNvGrpSpPr>
            <p:nvPr/>
          </p:nvGrpSpPr>
          <p:grpSpPr bwMode="auto">
            <a:xfrm>
              <a:off x="635434" y="1539888"/>
              <a:ext cx="5815012" cy="2152650"/>
              <a:chOff x="2038443" y="3216182"/>
              <a:chExt cx="5815013" cy="2152650"/>
            </a:xfrm>
          </p:grpSpPr>
          <p:sp>
            <p:nvSpPr>
              <p:cNvPr id="22" name="任意多边形 4">
                <a:extLst>
                  <a:ext uri="{FF2B5EF4-FFF2-40B4-BE49-F238E27FC236}">
                    <a16:creationId xmlns="" xmlns:a16="http://schemas.microsoft.com/office/drawing/2014/main" id="{64EEEC2E-1C0B-49F3-8374-8FE365BF409B}"/>
                  </a:ext>
                </a:extLst>
              </p:cNvPr>
              <p:cNvSpPr/>
              <p:nvPr/>
            </p:nvSpPr>
            <p:spPr bwMode="auto">
              <a:xfrm>
                <a:off x="3787868" y="4292507"/>
                <a:ext cx="403225" cy="768350"/>
              </a:xfrm>
              <a:custGeom>
                <a:avLst/>
                <a:gdLst>
                  <a:gd name="connsiteX0" fmla="*/ 0 w 403502"/>
                  <a:gd name="connsiteY0" fmla="*/ 0 h 768868"/>
                  <a:gd name="connsiteX1" fmla="*/ 201751 w 403502"/>
                  <a:gd name="connsiteY1" fmla="*/ 0 h 768868"/>
                  <a:gd name="connsiteX2" fmla="*/ 201751 w 403502"/>
                  <a:gd name="connsiteY2" fmla="*/ 768868 h 768868"/>
                  <a:gd name="connsiteX3" fmla="*/ 403502 w 403502"/>
                  <a:gd name="connsiteY3" fmla="*/ 768868 h 768868"/>
                </a:gdLst>
                <a:ahLst/>
                <a:cxnLst>
                  <a:cxn ang="0">
                    <a:pos x="connsiteX0" y="connsiteY0"/>
                  </a:cxn>
                  <a:cxn ang="0">
                    <a:pos x="connsiteX1" y="connsiteY1"/>
                  </a:cxn>
                  <a:cxn ang="0">
                    <a:pos x="connsiteX2" y="connsiteY2"/>
                  </a:cxn>
                  <a:cxn ang="0">
                    <a:pos x="connsiteX3" y="connsiteY3"/>
                  </a:cxn>
                </a:cxnLst>
                <a:rect l="l" t="t" r="r" b="b"/>
                <a:pathLst>
                  <a:path w="403502" h="768868">
                    <a:moveTo>
                      <a:pt x="0" y="0"/>
                    </a:moveTo>
                    <a:lnTo>
                      <a:pt x="201751" y="0"/>
                    </a:lnTo>
                    <a:lnTo>
                      <a:pt x="201751" y="768868"/>
                    </a:lnTo>
                    <a:lnTo>
                      <a:pt x="403502" y="768868"/>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92744" tIns="362726" rIns="192743" bIns="362727" anchor="ctr"/>
              <a:lstStyle>
                <a:lvl1pPr defTabSz="222250" eaLnBrk="0" hangingPunct="0">
                  <a:defRPr>
                    <a:solidFill>
                      <a:schemeClr val="tx1"/>
                    </a:solidFill>
                    <a:latin typeface="Arial" panose="020B0604020202020204" pitchFamily="34" charset="0"/>
                    <a:ea typeface="微软雅黑" panose="020B0503020204020204" pitchFamily="34" charset="-122"/>
                  </a:defRPr>
                </a:lvl1pPr>
                <a:lvl2pPr defTabSz="222250" eaLnBrk="0" hangingPunct="0">
                  <a:defRPr>
                    <a:solidFill>
                      <a:schemeClr val="tx1"/>
                    </a:solidFill>
                    <a:latin typeface="Arial" panose="020B0604020202020204" pitchFamily="34" charset="0"/>
                    <a:ea typeface="微软雅黑" panose="020B0503020204020204" pitchFamily="34" charset="-122"/>
                  </a:defRPr>
                </a:lvl2pPr>
                <a:lvl3pPr defTabSz="222250" eaLnBrk="0" hangingPunct="0">
                  <a:defRPr>
                    <a:solidFill>
                      <a:schemeClr val="tx1"/>
                    </a:solidFill>
                    <a:latin typeface="Arial" panose="020B0604020202020204" pitchFamily="34" charset="0"/>
                    <a:ea typeface="微软雅黑" panose="020B0503020204020204" pitchFamily="34" charset="-122"/>
                  </a:defRPr>
                </a:lvl3pPr>
                <a:lvl4pPr defTabSz="222250" eaLnBrk="0" hangingPunct="0">
                  <a:defRPr>
                    <a:solidFill>
                      <a:schemeClr val="tx1"/>
                    </a:solidFill>
                    <a:latin typeface="Arial" panose="020B0604020202020204" pitchFamily="34" charset="0"/>
                    <a:ea typeface="微软雅黑" panose="020B0503020204020204" pitchFamily="34" charset="-122"/>
                  </a:defRPr>
                </a:lvl4pPr>
                <a:lvl5pPr defTabSz="222250" eaLnBrk="0" hangingPunct="0">
                  <a:defRPr>
                    <a:solidFill>
                      <a:schemeClr val="tx1"/>
                    </a:solidFill>
                    <a:latin typeface="Arial" panose="020B0604020202020204" pitchFamily="34" charset="0"/>
                    <a:ea typeface="微软雅黑" panose="020B0503020204020204" pitchFamily="34" charset="-122"/>
                  </a:defRPr>
                </a:lvl5pPr>
                <a:lvl6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rgbClr val="000000"/>
                  </a:solidFill>
                </a:endParaRPr>
              </a:p>
            </p:txBody>
          </p:sp>
          <p:sp>
            <p:nvSpPr>
              <p:cNvPr id="23" name="任意多边形 5">
                <a:extLst>
                  <a:ext uri="{FF2B5EF4-FFF2-40B4-BE49-F238E27FC236}">
                    <a16:creationId xmlns="" xmlns:a16="http://schemas.microsoft.com/office/drawing/2014/main" id="{EFEB95E0-8E96-4525-A222-D69E96D90056}"/>
                  </a:ext>
                </a:extLst>
              </p:cNvPr>
              <p:cNvSpPr/>
              <p:nvPr/>
            </p:nvSpPr>
            <p:spPr bwMode="auto">
              <a:xfrm>
                <a:off x="3787868" y="4246470"/>
                <a:ext cx="403225" cy="92075"/>
              </a:xfrm>
              <a:custGeom>
                <a:avLst/>
                <a:gdLst>
                  <a:gd name="connsiteX0" fmla="*/ 0 w 403502"/>
                  <a:gd name="connsiteY0" fmla="*/ 45720 h 91440"/>
                  <a:gd name="connsiteX1" fmla="*/ 403502 w 403502"/>
                  <a:gd name="connsiteY1" fmla="*/ 45720 h 91440"/>
                </a:gdLst>
                <a:ahLst/>
                <a:cxnLst>
                  <a:cxn ang="0">
                    <a:pos x="connsiteX0" y="connsiteY0"/>
                  </a:cxn>
                  <a:cxn ang="0">
                    <a:pos x="connsiteX1" y="connsiteY1"/>
                  </a:cxn>
                </a:cxnLst>
                <a:rect l="l" t="t" r="r" b="b"/>
                <a:pathLst>
                  <a:path w="403502" h="91440">
                    <a:moveTo>
                      <a:pt x="0" y="45720"/>
                    </a:moveTo>
                    <a:lnTo>
                      <a:pt x="403502" y="45720"/>
                    </a:lnTo>
                  </a:path>
                </a:pathLst>
              </a:custGeom>
              <a:noFill/>
              <a:ln>
                <a:solidFill>
                  <a:srgbClr val="D49A59"/>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204364" tIns="35632" rIns="204363" bIns="35633" anchor="ctr"/>
              <a:lstStyle>
                <a:lvl1pPr defTabSz="222250" eaLnBrk="0" hangingPunct="0">
                  <a:defRPr>
                    <a:solidFill>
                      <a:schemeClr val="tx1"/>
                    </a:solidFill>
                    <a:latin typeface="Arial" panose="020B0604020202020204" pitchFamily="34" charset="0"/>
                    <a:ea typeface="微软雅黑" panose="020B0503020204020204" pitchFamily="34" charset="-122"/>
                  </a:defRPr>
                </a:lvl1pPr>
                <a:lvl2pPr defTabSz="222250" eaLnBrk="0" hangingPunct="0">
                  <a:defRPr>
                    <a:solidFill>
                      <a:schemeClr val="tx1"/>
                    </a:solidFill>
                    <a:latin typeface="Arial" panose="020B0604020202020204" pitchFamily="34" charset="0"/>
                    <a:ea typeface="微软雅黑" panose="020B0503020204020204" pitchFamily="34" charset="-122"/>
                  </a:defRPr>
                </a:lvl2pPr>
                <a:lvl3pPr defTabSz="222250" eaLnBrk="0" hangingPunct="0">
                  <a:defRPr>
                    <a:solidFill>
                      <a:schemeClr val="tx1"/>
                    </a:solidFill>
                    <a:latin typeface="Arial" panose="020B0604020202020204" pitchFamily="34" charset="0"/>
                    <a:ea typeface="微软雅黑" panose="020B0503020204020204" pitchFamily="34" charset="-122"/>
                  </a:defRPr>
                </a:lvl3pPr>
                <a:lvl4pPr defTabSz="222250" eaLnBrk="0" hangingPunct="0">
                  <a:defRPr>
                    <a:solidFill>
                      <a:schemeClr val="tx1"/>
                    </a:solidFill>
                    <a:latin typeface="Arial" panose="020B0604020202020204" pitchFamily="34" charset="0"/>
                    <a:ea typeface="微软雅黑" panose="020B0503020204020204" pitchFamily="34" charset="-122"/>
                  </a:defRPr>
                </a:lvl4pPr>
                <a:lvl5pPr defTabSz="222250" eaLnBrk="0" hangingPunct="0">
                  <a:defRPr>
                    <a:solidFill>
                      <a:schemeClr val="tx1"/>
                    </a:solidFill>
                    <a:latin typeface="Arial" panose="020B0604020202020204" pitchFamily="34" charset="0"/>
                    <a:ea typeface="微软雅黑" panose="020B0503020204020204" pitchFamily="34" charset="-122"/>
                  </a:defRPr>
                </a:lvl5pPr>
                <a:lvl6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rgbClr val="000000"/>
                  </a:solidFill>
                </a:endParaRPr>
              </a:p>
            </p:txBody>
          </p:sp>
          <p:sp>
            <p:nvSpPr>
              <p:cNvPr id="24" name="任意多边形 6">
                <a:extLst>
                  <a:ext uri="{FF2B5EF4-FFF2-40B4-BE49-F238E27FC236}">
                    <a16:creationId xmlns="" xmlns:a16="http://schemas.microsoft.com/office/drawing/2014/main" id="{339CED91-C40A-4265-AA14-4549ED8B4A87}"/>
                  </a:ext>
                </a:extLst>
              </p:cNvPr>
              <p:cNvSpPr/>
              <p:nvPr/>
            </p:nvSpPr>
            <p:spPr bwMode="auto">
              <a:xfrm>
                <a:off x="3787868" y="3524157"/>
                <a:ext cx="403225" cy="768350"/>
              </a:xfrm>
              <a:custGeom>
                <a:avLst/>
                <a:gdLst>
                  <a:gd name="connsiteX0" fmla="*/ 0 w 403502"/>
                  <a:gd name="connsiteY0" fmla="*/ 768868 h 768868"/>
                  <a:gd name="connsiteX1" fmla="*/ 201751 w 403502"/>
                  <a:gd name="connsiteY1" fmla="*/ 768868 h 768868"/>
                  <a:gd name="connsiteX2" fmla="*/ 201751 w 403502"/>
                  <a:gd name="connsiteY2" fmla="*/ 0 h 768868"/>
                  <a:gd name="connsiteX3" fmla="*/ 403502 w 403502"/>
                  <a:gd name="connsiteY3" fmla="*/ 0 h 768868"/>
                </a:gdLst>
                <a:ahLst/>
                <a:cxnLst>
                  <a:cxn ang="0">
                    <a:pos x="connsiteX0" y="connsiteY0"/>
                  </a:cxn>
                  <a:cxn ang="0">
                    <a:pos x="connsiteX1" y="connsiteY1"/>
                  </a:cxn>
                  <a:cxn ang="0">
                    <a:pos x="connsiteX2" y="connsiteY2"/>
                  </a:cxn>
                  <a:cxn ang="0">
                    <a:pos x="connsiteX3" y="connsiteY3"/>
                  </a:cxn>
                </a:cxnLst>
                <a:rect l="l" t="t" r="r" b="b"/>
                <a:pathLst>
                  <a:path w="403502" h="768868">
                    <a:moveTo>
                      <a:pt x="0" y="768868"/>
                    </a:moveTo>
                    <a:lnTo>
                      <a:pt x="201751" y="768868"/>
                    </a:lnTo>
                    <a:lnTo>
                      <a:pt x="201751" y="0"/>
                    </a:lnTo>
                    <a:lnTo>
                      <a:pt x="403502" y="0"/>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92744" tIns="362726" rIns="192743" bIns="362727" anchor="ctr"/>
              <a:lstStyle>
                <a:lvl1pPr defTabSz="222250" eaLnBrk="0" hangingPunct="0">
                  <a:defRPr>
                    <a:solidFill>
                      <a:schemeClr val="tx1"/>
                    </a:solidFill>
                    <a:latin typeface="Arial" panose="020B0604020202020204" pitchFamily="34" charset="0"/>
                    <a:ea typeface="微软雅黑" panose="020B0503020204020204" pitchFamily="34" charset="-122"/>
                  </a:defRPr>
                </a:lvl1pPr>
                <a:lvl2pPr defTabSz="222250" eaLnBrk="0" hangingPunct="0">
                  <a:defRPr>
                    <a:solidFill>
                      <a:schemeClr val="tx1"/>
                    </a:solidFill>
                    <a:latin typeface="Arial" panose="020B0604020202020204" pitchFamily="34" charset="0"/>
                    <a:ea typeface="微软雅黑" panose="020B0503020204020204" pitchFamily="34" charset="-122"/>
                  </a:defRPr>
                </a:lvl2pPr>
                <a:lvl3pPr defTabSz="222250" eaLnBrk="0" hangingPunct="0">
                  <a:defRPr>
                    <a:solidFill>
                      <a:schemeClr val="tx1"/>
                    </a:solidFill>
                    <a:latin typeface="Arial" panose="020B0604020202020204" pitchFamily="34" charset="0"/>
                    <a:ea typeface="微软雅黑" panose="020B0503020204020204" pitchFamily="34" charset="-122"/>
                  </a:defRPr>
                </a:lvl3pPr>
                <a:lvl4pPr defTabSz="222250" eaLnBrk="0" hangingPunct="0">
                  <a:defRPr>
                    <a:solidFill>
                      <a:schemeClr val="tx1"/>
                    </a:solidFill>
                    <a:latin typeface="Arial" panose="020B0604020202020204" pitchFamily="34" charset="0"/>
                    <a:ea typeface="微软雅黑" panose="020B0503020204020204" pitchFamily="34" charset="-122"/>
                  </a:defRPr>
                </a:lvl4pPr>
                <a:lvl5pPr defTabSz="222250" eaLnBrk="0" hangingPunct="0">
                  <a:defRPr>
                    <a:solidFill>
                      <a:schemeClr val="tx1"/>
                    </a:solidFill>
                    <a:latin typeface="Arial" panose="020B0604020202020204" pitchFamily="34" charset="0"/>
                    <a:ea typeface="微软雅黑" panose="020B0503020204020204" pitchFamily="34" charset="-122"/>
                  </a:defRPr>
                </a:lvl5pPr>
                <a:lvl6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2222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rgbClr val="000000"/>
                  </a:solidFill>
                </a:endParaRPr>
              </a:p>
            </p:txBody>
          </p:sp>
          <p:sp>
            <p:nvSpPr>
              <p:cNvPr id="25" name="任意多边形 8">
                <a:extLst>
                  <a:ext uri="{FF2B5EF4-FFF2-40B4-BE49-F238E27FC236}">
                    <a16:creationId xmlns="" xmlns:a16="http://schemas.microsoft.com/office/drawing/2014/main" id="{BFB77FBB-143C-4A48-B805-57DE4A0EE27A}"/>
                  </a:ext>
                </a:extLst>
              </p:cNvPr>
              <p:cNvSpPr/>
              <p:nvPr/>
            </p:nvSpPr>
            <p:spPr bwMode="auto">
              <a:xfrm>
                <a:off x="4191093" y="3216182"/>
                <a:ext cx="3662363" cy="615950"/>
              </a:xfrm>
              <a:custGeom>
                <a:avLst/>
                <a:gdLst>
                  <a:gd name="connsiteX0" fmla="*/ 0 w 2758542"/>
                  <a:gd name="connsiteY0" fmla="*/ 0 h 615094"/>
                  <a:gd name="connsiteX1" fmla="*/ 2758542 w 2758542"/>
                  <a:gd name="connsiteY1" fmla="*/ 0 h 615094"/>
                  <a:gd name="connsiteX2" fmla="*/ 2758542 w 2758542"/>
                  <a:gd name="connsiteY2" fmla="*/ 615094 h 615094"/>
                  <a:gd name="connsiteX3" fmla="*/ 0 w 2758542"/>
                  <a:gd name="connsiteY3" fmla="*/ 615094 h 615094"/>
                  <a:gd name="connsiteX4" fmla="*/ 0 w 2758542"/>
                  <a:gd name="connsiteY4" fmla="*/ 0 h 61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542" h="615094">
                    <a:moveTo>
                      <a:pt x="0" y="0"/>
                    </a:moveTo>
                    <a:lnTo>
                      <a:pt x="2758542" y="0"/>
                    </a:lnTo>
                    <a:lnTo>
                      <a:pt x="2758542" y="615094"/>
                    </a:lnTo>
                    <a:lnTo>
                      <a:pt x="0" y="615094"/>
                    </a:lnTo>
                    <a:lnTo>
                      <a:pt x="0" y="0"/>
                    </a:lnTo>
                    <a:close/>
                  </a:path>
                </a:pathLst>
              </a:custGeom>
              <a:solidFill>
                <a:srgbClr val="CC873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spcAft>
                    <a:spcPct val="35000"/>
                  </a:spcAft>
                  <a:buFontTx/>
                  <a:buNone/>
                  <a:defRPr/>
                </a:pPr>
                <a:r>
                  <a:rPr lang="zh-CN" altLang="en-US" sz="2400" b="1" dirty="0">
                    <a:solidFill>
                      <a:schemeClr val="bg1"/>
                    </a:solidFill>
                    <a:sym typeface="微软雅黑" panose="020B0503020204020204" pitchFamily="34" charset="-122"/>
                  </a:rPr>
                  <a:t>量变是质变的必要准备</a:t>
                </a:r>
              </a:p>
            </p:txBody>
          </p:sp>
          <p:sp>
            <p:nvSpPr>
              <p:cNvPr id="26" name="任意多边形 9">
                <a:extLst>
                  <a:ext uri="{FF2B5EF4-FFF2-40B4-BE49-F238E27FC236}">
                    <a16:creationId xmlns="" xmlns:a16="http://schemas.microsoft.com/office/drawing/2014/main" id="{680A7B6C-13E4-4D2A-A7F8-6360E807D139}"/>
                  </a:ext>
                </a:extLst>
              </p:cNvPr>
              <p:cNvSpPr/>
              <p:nvPr/>
            </p:nvSpPr>
            <p:spPr bwMode="auto">
              <a:xfrm>
                <a:off x="4191093" y="3984532"/>
                <a:ext cx="3662363" cy="615950"/>
              </a:xfrm>
              <a:custGeom>
                <a:avLst/>
                <a:gdLst>
                  <a:gd name="connsiteX0" fmla="*/ 0 w 2758542"/>
                  <a:gd name="connsiteY0" fmla="*/ 0 h 615094"/>
                  <a:gd name="connsiteX1" fmla="*/ 2758542 w 2758542"/>
                  <a:gd name="connsiteY1" fmla="*/ 0 h 615094"/>
                  <a:gd name="connsiteX2" fmla="*/ 2758542 w 2758542"/>
                  <a:gd name="connsiteY2" fmla="*/ 615094 h 615094"/>
                  <a:gd name="connsiteX3" fmla="*/ 0 w 2758542"/>
                  <a:gd name="connsiteY3" fmla="*/ 615094 h 615094"/>
                  <a:gd name="connsiteX4" fmla="*/ 0 w 2758542"/>
                  <a:gd name="connsiteY4" fmla="*/ 0 h 61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542" h="615094">
                    <a:moveTo>
                      <a:pt x="0" y="0"/>
                    </a:moveTo>
                    <a:lnTo>
                      <a:pt x="2758542" y="0"/>
                    </a:lnTo>
                    <a:lnTo>
                      <a:pt x="2758542" y="615094"/>
                    </a:lnTo>
                    <a:lnTo>
                      <a:pt x="0" y="615094"/>
                    </a:lnTo>
                    <a:lnTo>
                      <a:pt x="0" y="0"/>
                    </a:lnTo>
                    <a:close/>
                  </a:path>
                </a:pathLst>
              </a:custGeom>
              <a:solidFill>
                <a:srgbClr val="CC873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spcAft>
                    <a:spcPct val="35000"/>
                  </a:spcAft>
                  <a:buFontTx/>
                  <a:buNone/>
                  <a:defRPr/>
                </a:pPr>
                <a:r>
                  <a:rPr lang="zh-CN" altLang="en-US" sz="2400" b="1" dirty="0">
                    <a:solidFill>
                      <a:schemeClr val="bg1"/>
                    </a:solidFill>
                    <a:sym typeface="微软雅黑" panose="020B0503020204020204" pitchFamily="34" charset="-122"/>
                  </a:rPr>
                  <a:t>质变是量变的必然结果</a:t>
                </a:r>
              </a:p>
            </p:txBody>
          </p:sp>
          <p:sp>
            <p:nvSpPr>
              <p:cNvPr id="27" name="任意多边形 10">
                <a:extLst>
                  <a:ext uri="{FF2B5EF4-FFF2-40B4-BE49-F238E27FC236}">
                    <a16:creationId xmlns="" xmlns:a16="http://schemas.microsoft.com/office/drawing/2014/main" id="{424D6186-227E-4371-849A-8292FBA9C7D5}"/>
                  </a:ext>
                </a:extLst>
              </p:cNvPr>
              <p:cNvSpPr/>
              <p:nvPr/>
            </p:nvSpPr>
            <p:spPr bwMode="auto">
              <a:xfrm>
                <a:off x="4191093" y="4754470"/>
                <a:ext cx="3662363" cy="614362"/>
              </a:xfrm>
              <a:custGeom>
                <a:avLst/>
                <a:gdLst>
                  <a:gd name="connsiteX0" fmla="*/ 0 w 2758542"/>
                  <a:gd name="connsiteY0" fmla="*/ 0 h 615094"/>
                  <a:gd name="connsiteX1" fmla="*/ 2758542 w 2758542"/>
                  <a:gd name="connsiteY1" fmla="*/ 0 h 615094"/>
                  <a:gd name="connsiteX2" fmla="*/ 2758542 w 2758542"/>
                  <a:gd name="connsiteY2" fmla="*/ 615094 h 615094"/>
                  <a:gd name="connsiteX3" fmla="*/ 0 w 2758542"/>
                  <a:gd name="connsiteY3" fmla="*/ 615094 h 615094"/>
                  <a:gd name="connsiteX4" fmla="*/ 0 w 2758542"/>
                  <a:gd name="connsiteY4" fmla="*/ 0 h 61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542" h="615094">
                    <a:moveTo>
                      <a:pt x="0" y="0"/>
                    </a:moveTo>
                    <a:lnTo>
                      <a:pt x="2758542" y="0"/>
                    </a:lnTo>
                    <a:lnTo>
                      <a:pt x="2758542" y="615094"/>
                    </a:lnTo>
                    <a:lnTo>
                      <a:pt x="0" y="615094"/>
                    </a:lnTo>
                    <a:lnTo>
                      <a:pt x="0" y="0"/>
                    </a:lnTo>
                    <a:close/>
                  </a:path>
                </a:pathLst>
              </a:custGeom>
              <a:solidFill>
                <a:srgbClr val="CC873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spcAft>
                    <a:spcPct val="35000"/>
                  </a:spcAft>
                  <a:buFontTx/>
                  <a:buNone/>
                  <a:defRPr/>
                </a:pPr>
                <a:r>
                  <a:rPr lang="zh-CN" altLang="en-US" sz="2400" b="1">
                    <a:solidFill>
                      <a:schemeClr val="bg1"/>
                    </a:solidFill>
                    <a:sym typeface="微软雅黑" panose="020B0503020204020204" pitchFamily="34" charset="-122"/>
                  </a:rPr>
                  <a:t>量变和质变是相互渗透的</a:t>
                </a:r>
              </a:p>
            </p:txBody>
          </p:sp>
          <p:sp>
            <p:nvSpPr>
              <p:cNvPr id="156689" name="文本框 60432">
                <a:extLst>
                  <a:ext uri="{FF2B5EF4-FFF2-40B4-BE49-F238E27FC236}">
                    <a16:creationId xmlns="" xmlns:a16="http://schemas.microsoft.com/office/drawing/2014/main" id="{4C6655B4-2F0D-4138-A761-DC0F28E90E3D}"/>
                  </a:ext>
                </a:extLst>
              </p:cNvPr>
              <p:cNvSpPr txBox="1">
                <a:spLocks noChangeArrowheads="1"/>
              </p:cNvSpPr>
              <p:nvPr/>
            </p:nvSpPr>
            <p:spPr bwMode="auto">
              <a:xfrm>
                <a:off x="2038443" y="3826691"/>
                <a:ext cx="1873250"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0"/>
                  </a:spcBef>
                  <a:spcAft>
                    <a:spcPct val="35000"/>
                  </a:spcAft>
                  <a:buFontTx/>
                  <a:buNone/>
                </a:pPr>
                <a:r>
                  <a:rPr lang="zh-CN" altLang="en-US" sz="2400" b="1" dirty="0">
                    <a:latin typeface="微软雅黑" panose="020B0503020204020204" pitchFamily="34" charset="-122"/>
                    <a:sym typeface="黑体" panose="02010600030101010101" pitchFamily="2" charset="-122"/>
                  </a:rPr>
                  <a:t>量变质变的辩证关系</a:t>
                </a:r>
                <a:endParaRPr lang="zh-CN" altLang="en-US" sz="2400" b="1" dirty="0">
                  <a:latin typeface="微软雅黑" panose="020B0503020204020204" pitchFamily="34" charset="-122"/>
                </a:endParaRPr>
              </a:p>
            </p:txBody>
          </p:sp>
        </p:grpSp>
        <p:pic>
          <p:nvPicPr>
            <p:cNvPr id="30" name="图片 3">
              <a:extLst>
                <a:ext uri="{FF2B5EF4-FFF2-40B4-BE49-F238E27FC236}">
                  <a16:creationId xmlns="" xmlns:a16="http://schemas.microsoft.com/office/drawing/2014/main" id="{A801CFF3-F280-487B-96FA-9630FE9A937E}"/>
                </a:ext>
              </a:extLst>
            </p:cNvPr>
            <p:cNvPicPr>
              <a:picLocks noChangeAspect="1" noChangeArrowheads="1"/>
            </p:cNvPicPr>
            <p:nvPr/>
          </p:nvPicPr>
          <p:blipFill>
            <a:blip r:embed="rId3" cstate="print"/>
            <a:srcRect/>
            <a:stretch>
              <a:fillRect/>
            </a:stretch>
          </p:blipFill>
          <p:spPr bwMode="auto">
            <a:xfrm>
              <a:off x="2963502" y="3941793"/>
              <a:ext cx="3486944" cy="217903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6679" name="横卷形 1">
              <a:extLst>
                <a:ext uri="{FF2B5EF4-FFF2-40B4-BE49-F238E27FC236}">
                  <a16:creationId xmlns="" xmlns:a16="http://schemas.microsoft.com/office/drawing/2014/main" id="{689B47A3-D6F7-46FE-B505-0EB2F1941F2E}"/>
                </a:ext>
              </a:extLst>
            </p:cNvPr>
            <p:cNvSpPr>
              <a:spLocks noChangeArrowheads="1"/>
            </p:cNvSpPr>
            <p:nvPr/>
          </p:nvSpPr>
          <p:spPr bwMode="auto">
            <a:xfrm>
              <a:off x="7259638" y="1001713"/>
              <a:ext cx="4473575" cy="2393950"/>
            </a:xfrm>
            <a:prstGeom prst="horizontalScroll">
              <a:avLst>
                <a:gd name="adj" fmla="val 12500"/>
              </a:avLst>
            </a:prstGeom>
            <a:noFill/>
            <a:ln w="38100">
              <a:solidFill>
                <a:srgbClr val="D49A59"/>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eaLnBrk="1" hangingPunct="1">
                <a:lnSpc>
                  <a:spcPct val="100000"/>
                </a:lnSpc>
                <a:spcBef>
                  <a:spcPct val="0"/>
                </a:spcBef>
                <a:buFontTx/>
                <a:buNone/>
              </a:pPr>
              <a:endParaRPr lang="zh-CN" altLang="en-US" sz="2400">
                <a:sym typeface="Arial" panose="020B0604020202020204" pitchFamily="34" charset="0"/>
              </a:endParaRPr>
            </a:p>
          </p:txBody>
        </p:sp>
        <p:sp>
          <p:nvSpPr>
            <p:cNvPr id="156680" name="横卷形 17">
              <a:extLst>
                <a:ext uri="{FF2B5EF4-FFF2-40B4-BE49-F238E27FC236}">
                  <a16:creationId xmlns="" xmlns:a16="http://schemas.microsoft.com/office/drawing/2014/main" id="{E6B9ED79-3E64-4075-A03F-E3235D62E6CB}"/>
                </a:ext>
              </a:extLst>
            </p:cNvPr>
            <p:cNvSpPr>
              <a:spLocks noChangeArrowheads="1"/>
            </p:cNvSpPr>
            <p:nvPr/>
          </p:nvSpPr>
          <p:spPr bwMode="auto">
            <a:xfrm>
              <a:off x="7373938" y="3382993"/>
              <a:ext cx="4473575" cy="2814637"/>
            </a:xfrm>
            <a:prstGeom prst="horizontalScroll">
              <a:avLst>
                <a:gd name="adj" fmla="val 12500"/>
              </a:avLst>
            </a:prstGeom>
            <a:noFill/>
            <a:ln w="38100">
              <a:solidFill>
                <a:srgbClr val="D49A59"/>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eaLnBrk="1" hangingPunct="1">
                <a:lnSpc>
                  <a:spcPct val="100000"/>
                </a:lnSpc>
                <a:spcBef>
                  <a:spcPct val="0"/>
                </a:spcBef>
                <a:buFontTx/>
                <a:buNone/>
              </a:pPr>
              <a:endParaRPr lang="zh-CN" altLang="en-US" sz="2000">
                <a:sym typeface="Arial" panose="020B0604020202020204" pitchFamily="34" charset="0"/>
              </a:endParaRPr>
            </a:p>
            <a:p>
              <a:pPr algn="r" eaLnBrk="1" hangingPunct="1">
                <a:lnSpc>
                  <a:spcPct val="100000"/>
                </a:lnSpc>
                <a:spcBef>
                  <a:spcPct val="0"/>
                </a:spcBef>
                <a:buFontTx/>
                <a:buNone/>
              </a:pPr>
              <a:endParaRPr lang="zh-CN" altLang="en-US" sz="2000">
                <a:sym typeface="Arial" panose="020B0604020202020204" pitchFamily="34" charset="0"/>
              </a:endParaRPr>
            </a:p>
          </p:txBody>
        </p:sp>
        <p:sp>
          <p:nvSpPr>
            <p:cNvPr id="156681" name="Rectangle 5">
              <a:extLst>
                <a:ext uri="{FF2B5EF4-FFF2-40B4-BE49-F238E27FC236}">
                  <a16:creationId xmlns="" xmlns:a16="http://schemas.microsoft.com/office/drawing/2014/main" id="{628C5B12-650E-40CF-A913-95C972AA51A4}"/>
                </a:ext>
              </a:extLst>
            </p:cNvPr>
            <p:cNvSpPr>
              <a:spLocks noChangeArrowheads="1"/>
            </p:cNvSpPr>
            <p:nvPr/>
          </p:nvSpPr>
          <p:spPr bwMode="auto">
            <a:xfrm>
              <a:off x="8229600" y="3941793"/>
              <a:ext cx="30067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buFontTx/>
                <a:buNone/>
              </a:pPr>
              <a:r>
                <a:rPr lang="zh-CN" altLang="en-US" sz="2400" dirty="0">
                  <a:latin typeface="微软雅黑" panose="020B0503020204020204" pitchFamily="34" charset="-122"/>
                </a:rPr>
                <a:t>善不积不足以成名，恶不积不足以灭身。</a:t>
              </a:r>
              <a:endParaRPr lang="en-US" altLang="zh-CN" sz="2400" dirty="0">
                <a:latin typeface="微软雅黑" panose="020B0503020204020204" pitchFamily="34" charset="-122"/>
              </a:endParaRPr>
            </a:p>
            <a:p>
              <a:pPr algn="r" eaLnBrk="1" hangingPunct="1">
                <a:lnSpc>
                  <a:spcPct val="150000"/>
                </a:lnSpc>
                <a:spcBef>
                  <a:spcPct val="50000"/>
                </a:spcBef>
                <a:buFontTx/>
                <a:buNone/>
              </a:pPr>
              <a:r>
                <a:rPr lang="en-US" altLang="zh-CN" sz="2400" dirty="0">
                  <a:latin typeface="微软雅黑" panose="020B0503020204020204" pitchFamily="34" charset="-122"/>
                </a:rPr>
                <a:t>——《</a:t>
              </a:r>
              <a:r>
                <a:rPr lang="zh-CN" altLang="en-US" sz="2400" dirty="0">
                  <a:latin typeface="微软雅黑" panose="020B0503020204020204" pitchFamily="34" charset="-122"/>
                </a:rPr>
                <a:t>周易</a:t>
              </a:r>
              <a:r>
                <a:rPr lang="en-US" altLang="zh-CN" sz="2400" dirty="0">
                  <a:latin typeface="微软雅黑" panose="020B0503020204020204" pitchFamily="34" charset="-122"/>
                </a:rPr>
                <a:t>》</a:t>
              </a:r>
              <a:endParaRPr lang="zh-CN" altLang="en-US" sz="2400" dirty="0">
                <a:latin typeface="微软雅黑" panose="020B0503020204020204" pitchFamily="34" charset="-122"/>
              </a:endParaRPr>
            </a:p>
          </p:txBody>
        </p:sp>
        <p:sp>
          <p:nvSpPr>
            <p:cNvPr id="156682" name="Rectangle 5">
              <a:extLst>
                <a:ext uri="{FF2B5EF4-FFF2-40B4-BE49-F238E27FC236}">
                  <a16:creationId xmlns="" xmlns:a16="http://schemas.microsoft.com/office/drawing/2014/main" id="{ADA1D2FF-C0E3-4C61-A70B-E6D92C56844B}"/>
                </a:ext>
              </a:extLst>
            </p:cNvPr>
            <p:cNvSpPr>
              <a:spLocks noChangeArrowheads="1"/>
            </p:cNvSpPr>
            <p:nvPr/>
          </p:nvSpPr>
          <p:spPr bwMode="auto">
            <a:xfrm>
              <a:off x="7778750" y="1322388"/>
              <a:ext cx="366236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2400" dirty="0">
                  <a:latin typeface="微软雅黑" panose="020B0503020204020204" pitchFamily="34" charset="-122"/>
                  <a:sym typeface="Arial" panose="020B0604020202020204" pitchFamily="34" charset="0"/>
                </a:rPr>
                <a:t>不积跬步，无以至千里；</a:t>
              </a:r>
            </a:p>
            <a:p>
              <a:pPr algn="just" eaLnBrk="1" hangingPunct="1">
                <a:lnSpc>
                  <a:spcPct val="150000"/>
                </a:lnSpc>
                <a:spcBef>
                  <a:spcPct val="0"/>
                </a:spcBef>
                <a:buFontTx/>
                <a:buNone/>
              </a:pPr>
              <a:r>
                <a:rPr lang="zh-CN" altLang="en-US" sz="2400" dirty="0">
                  <a:latin typeface="微软雅黑" panose="020B0503020204020204" pitchFamily="34" charset="-122"/>
                  <a:sym typeface="Arial" panose="020B0604020202020204" pitchFamily="34" charset="0"/>
                </a:rPr>
                <a:t>不积小流，无以成江海。</a:t>
              </a:r>
              <a:endParaRPr lang="en-US" altLang="zh-CN" sz="2400" dirty="0">
                <a:latin typeface="微软雅黑" panose="020B0503020204020204" pitchFamily="34" charset="-122"/>
                <a:sym typeface="Arial" panose="020B0604020202020204" pitchFamily="34" charset="0"/>
              </a:endParaRPr>
            </a:p>
            <a:p>
              <a:pPr algn="r" eaLnBrk="1" hangingPunct="1">
                <a:lnSpc>
                  <a:spcPct val="150000"/>
                </a:lnSpc>
                <a:spcBef>
                  <a:spcPct val="0"/>
                </a:spcBef>
                <a:buFontTx/>
                <a:buNone/>
              </a:pPr>
              <a:r>
                <a:rPr lang="en-US" altLang="zh-CN" sz="2400" dirty="0">
                  <a:latin typeface="微软雅黑" panose="020B0503020204020204" pitchFamily="34" charset="-122"/>
                  <a:sym typeface="Arial" panose="020B0604020202020204" pitchFamily="34" charset="0"/>
                </a:rPr>
                <a:t>——</a:t>
              </a:r>
              <a:r>
                <a:rPr lang="zh-CN" altLang="en-US" sz="2400" dirty="0">
                  <a:latin typeface="微软雅黑" panose="020B0503020204020204" pitchFamily="34" charset="-122"/>
                  <a:sym typeface="Arial" panose="020B0604020202020204" pitchFamily="34" charset="0"/>
                </a:rPr>
                <a:t>荀子</a:t>
              </a:r>
              <a:endParaRPr lang="en-US" altLang="zh-CN" sz="2400" dirty="0">
                <a:latin typeface="微软雅黑" panose="020B0503020204020204" pitchFamily="34" charset="-122"/>
                <a:sym typeface="Arial" panose="020B0604020202020204" pitchFamily="34" charset="0"/>
              </a:endParaRPr>
            </a:p>
          </p:txBody>
        </p:sp>
      </p:grpSp>
      <p:sp>
        <p:nvSpPr>
          <p:cNvPr id="21" name="文本框 20">
            <a:extLst>
              <a:ext uri="{FF2B5EF4-FFF2-40B4-BE49-F238E27FC236}">
                <a16:creationId xmlns="" xmlns:a16="http://schemas.microsoft.com/office/drawing/2014/main" id="{E2A611EA-5ED6-4848-A8F1-27E7572376B3}"/>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三、量变质变规律和否定之否定规律</a:t>
            </a:r>
          </a:p>
        </p:txBody>
      </p:sp>
      <p:sp>
        <p:nvSpPr>
          <p:cNvPr id="17" name="矩形: 圆角 16">
            <a:extLst>
              <a:ext uri="{FF2B5EF4-FFF2-40B4-BE49-F238E27FC236}">
                <a16:creationId xmlns="" xmlns:a16="http://schemas.microsoft.com/office/drawing/2014/main" id="{028ACA74-279B-4423-93F1-FAA3E5B516EC}"/>
              </a:ext>
            </a:extLst>
          </p:cNvPr>
          <p:cNvSpPr/>
          <p:nvPr/>
        </p:nvSpPr>
        <p:spPr>
          <a:xfrm>
            <a:off x="3837709" y="1064542"/>
            <a:ext cx="45165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（一）量变质变规律</a:t>
            </a:r>
          </a:p>
        </p:txBody>
      </p:sp>
    </p:spTree>
  </p:cSld>
  <p:clrMapOvr>
    <a:masterClrMapping/>
  </p:clrMapOvr>
  <p:transition spd="med">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7D0695BC-F193-4432-A922-4F0F34E499F7}"/>
              </a:ext>
            </a:extLst>
          </p:cNvPr>
          <p:cNvPicPr>
            <a:picLocks noChangeAspect="1"/>
          </p:cNvPicPr>
          <p:nvPr/>
        </p:nvPicPr>
        <p:blipFill rotWithShape="1">
          <a:blip r:embed="rId2"/>
          <a:srcRect t="17746" b="30315"/>
          <a:stretch/>
        </p:blipFill>
        <p:spPr>
          <a:xfrm>
            <a:off x="-1" y="2900363"/>
            <a:ext cx="12191999" cy="3957638"/>
          </a:xfrm>
          <a:prstGeom prst="rect">
            <a:avLst/>
          </a:prstGeom>
        </p:spPr>
      </p:pic>
      <p:grpSp>
        <p:nvGrpSpPr>
          <p:cNvPr id="11" name="组合 10">
            <a:extLst>
              <a:ext uri="{FF2B5EF4-FFF2-40B4-BE49-F238E27FC236}">
                <a16:creationId xmlns="" xmlns:a16="http://schemas.microsoft.com/office/drawing/2014/main" id="{D5CB76AC-A6E5-4824-B9C9-52F57C22DDE3}"/>
              </a:ext>
            </a:extLst>
          </p:cNvPr>
          <p:cNvGrpSpPr/>
          <p:nvPr/>
        </p:nvGrpSpPr>
        <p:grpSpPr>
          <a:xfrm>
            <a:off x="200025" y="187325"/>
            <a:ext cx="11791950" cy="6521450"/>
            <a:chOff x="200025" y="187325"/>
            <a:chExt cx="11791950" cy="6521450"/>
          </a:xfrm>
        </p:grpSpPr>
        <p:sp>
          <p:nvSpPr>
            <p:cNvPr id="12" name="圆角矩形 18">
              <a:extLst>
                <a:ext uri="{FF2B5EF4-FFF2-40B4-BE49-F238E27FC236}">
                  <a16:creationId xmlns="" xmlns:a16="http://schemas.microsoft.com/office/drawing/2014/main" id="{B9FAC2F8-79F5-493B-85E3-EC46F8F45BD8}"/>
                </a:ext>
              </a:extLst>
            </p:cNvPr>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19" name="圆角矩形 25">
              <a:extLst>
                <a:ext uri="{FF2B5EF4-FFF2-40B4-BE49-F238E27FC236}">
                  <a16:creationId xmlns="" xmlns:a16="http://schemas.microsoft.com/office/drawing/2014/main" id="{0A0D1C52-ADF3-42D8-82A5-5ABCF22FA31C}"/>
                </a:ext>
              </a:extLst>
            </p:cNvPr>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22" name="圆角矩形 23">
              <a:extLst>
                <a:ext uri="{FF2B5EF4-FFF2-40B4-BE49-F238E27FC236}">
                  <a16:creationId xmlns="" xmlns:a16="http://schemas.microsoft.com/office/drawing/2014/main" id="{ED4EDFE9-4109-4FA6-A113-52BCF4E45F35}"/>
                </a:ext>
              </a:extLst>
            </p:cNvPr>
            <p:cNvSpPr/>
            <p:nvPr/>
          </p:nvSpPr>
          <p:spPr bwMode="auto">
            <a:xfrm>
              <a:off x="3416968" y="187325"/>
              <a:ext cx="5358064"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algn="ctr" eaLnBrk="1" fontAlgn="auto" hangingPunct="1">
                <a:spcBef>
                  <a:spcPts val="0"/>
                </a:spcBef>
                <a:spcAft>
                  <a:spcPts val="0"/>
                </a:spcAft>
                <a:defRPr/>
              </a:pP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rPr>
                <a:t>拓展：从荡秋千中悟原理</a:t>
              </a:r>
            </a:p>
          </p:txBody>
        </p:sp>
        <p:grpSp>
          <p:nvGrpSpPr>
            <p:cNvPr id="10" name="组合 9">
              <a:extLst>
                <a:ext uri="{FF2B5EF4-FFF2-40B4-BE49-F238E27FC236}">
                  <a16:creationId xmlns="" xmlns:a16="http://schemas.microsoft.com/office/drawing/2014/main" id="{9BADDF49-C4B8-431E-9F3A-D6CFD06F8D92}"/>
                </a:ext>
              </a:extLst>
            </p:cNvPr>
            <p:cNvGrpSpPr/>
            <p:nvPr/>
          </p:nvGrpSpPr>
          <p:grpSpPr>
            <a:xfrm>
              <a:off x="589130" y="1100046"/>
              <a:ext cx="11013740" cy="5197714"/>
              <a:chOff x="770272" y="1100046"/>
              <a:chExt cx="11013740" cy="5197714"/>
            </a:xfrm>
          </p:grpSpPr>
          <p:sp>
            <p:nvSpPr>
              <p:cNvPr id="158730" name="文本框 2">
                <a:extLst>
                  <a:ext uri="{FF2B5EF4-FFF2-40B4-BE49-F238E27FC236}">
                    <a16:creationId xmlns="" xmlns:a16="http://schemas.microsoft.com/office/drawing/2014/main" id="{A5B71F19-F72D-45FB-82D0-833BF8C98579}"/>
                  </a:ext>
                </a:extLst>
              </p:cNvPr>
              <p:cNvSpPr txBox="1">
                <a:spLocks noChangeArrowheads="1"/>
              </p:cNvSpPr>
              <p:nvPr/>
            </p:nvSpPr>
            <p:spPr bwMode="auto">
              <a:xfrm>
                <a:off x="915734" y="2847475"/>
                <a:ext cx="4264531" cy="345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square" bIns="144000">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rgbClr val="000000"/>
                    </a:solidFill>
                    <a:latin typeface="微软雅黑" panose="020B0503020204020204" pitchFamily="34" charset="-122"/>
                  </a:rPr>
                  <a:t>荡秋千时，人会在单摆运动规律下，身体随着秋千前后摆动，处在前进和后退急速变化的状态之间，出现周期性的超重、失重。如果用力不当，就不会带来愉悦感。</a:t>
                </a:r>
              </a:p>
            </p:txBody>
          </p:sp>
          <p:sp>
            <p:nvSpPr>
              <p:cNvPr id="158731" name="文本框 2">
                <a:extLst>
                  <a:ext uri="{FF2B5EF4-FFF2-40B4-BE49-F238E27FC236}">
                    <a16:creationId xmlns="" xmlns:a16="http://schemas.microsoft.com/office/drawing/2014/main" id="{5D9D6016-F78F-4E45-B1ED-3A04A874817A}"/>
                  </a:ext>
                </a:extLst>
              </p:cNvPr>
              <p:cNvSpPr txBox="1">
                <a:spLocks noChangeArrowheads="1"/>
              </p:cNvSpPr>
              <p:nvPr/>
            </p:nvSpPr>
            <p:spPr bwMode="auto">
              <a:xfrm>
                <a:off x="5688011" y="2847475"/>
                <a:ext cx="6096001" cy="3450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square" bIns="144000">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latin typeface="微软雅黑" panose="020B0503020204020204" pitchFamily="34" charset="-122"/>
                  </a:rPr>
                  <a:t>凡事贵在“适度”，用力过大或不足，都会适得其反，达不到预期的目的。只有认识了事物的“度”，才能更准确地把握事物的质。只有准确把握了事物的“度”，才能提出指导实践活动的有效原则，坚持适度原则，防止“过”和“不及”。</a:t>
                </a:r>
              </a:p>
            </p:txBody>
          </p:sp>
          <p:grpSp>
            <p:nvGrpSpPr>
              <p:cNvPr id="8" name="组合 7">
                <a:extLst>
                  <a:ext uri="{FF2B5EF4-FFF2-40B4-BE49-F238E27FC236}">
                    <a16:creationId xmlns="" xmlns:a16="http://schemas.microsoft.com/office/drawing/2014/main" id="{15CB5860-832C-41B4-B991-B373014BB039}"/>
                  </a:ext>
                </a:extLst>
              </p:cNvPr>
              <p:cNvGrpSpPr/>
              <p:nvPr/>
            </p:nvGrpSpPr>
            <p:grpSpPr>
              <a:xfrm>
                <a:off x="770272" y="1100046"/>
                <a:ext cx="4409993" cy="1704273"/>
                <a:chOff x="770272" y="1100046"/>
                <a:chExt cx="4409993" cy="1704273"/>
              </a:xfrm>
            </p:grpSpPr>
            <p:grpSp>
              <p:nvGrpSpPr>
                <p:cNvPr id="13" name="组合 12">
                  <a:extLst>
                    <a:ext uri="{FF2B5EF4-FFF2-40B4-BE49-F238E27FC236}">
                      <a16:creationId xmlns="" xmlns:a16="http://schemas.microsoft.com/office/drawing/2014/main" id="{A6ECDCD8-1F1F-47AF-A317-984C2379C147}"/>
                    </a:ext>
                  </a:extLst>
                </p:cNvPr>
                <p:cNvGrpSpPr/>
                <p:nvPr/>
              </p:nvGrpSpPr>
              <p:grpSpPr>
                <a:xfrm>
                  <a:off x="770272" y="1764951"/>
                  <a:ext cx="4409993" cy="411162"/>
                  <a:chOff x="0" y="4648783"/>
                  <a:chExt cx="11532570" cy="310947"/>
                </a:xfrm>
              </p:grpSpPr>
              <p:sp>
                <p:nvSpPr>
                  <p:cNvPr id="14" name="矩形 13">
                    <a:extLst>
                      <a:ext uri="{FF2B5EF4-FFF2-40B4-BE49-F238E27FC236}">
                        <a16:creationId xmlns="" xmlns:a16="http://schemas.microsoft.com/office/drawing/2014/main" id="{9BEDDF77-F5DC-4F9B-B20D-6BCE4C28804E}"/>
                      </a:ext>
                    </a:extLst>
                  </p:cNvPr>
                  <p:cNvSpPr/>
                  <p:nvPr/>
                </p:nvSpPr>
                <p:spPr>
                  <a:xfrm flipV="1">
                    <a:off x="0" y="4648783"/>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5" name="椭圆 3">
                    <a:extLst>
                      <a:ext uri="{FF2B5EF4-FFF2-40B4-BE49-F238E27FC236}">
                        <a16:creationId xmlns="" xmlns:a16="http://schemas.microsoft.com/office/drawing/2014/main" id="{B43D6612-3739-4A78-8183-9221EA9F82B9}"/>
                      </a:ext>
                    </a:extLst>
                  </p:cNvPr>
                  <p:cNvSpPr/>
                  <p:nvPr/>
                </p:nvSpPr>
                <p:spPr>
                  <a:xfrm flipV="1">
                    <a:off x="0" y="4653135"/>
                    <a:ext cx="11532570" cy="30659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pic>
              <p:nvPicPr>
                <p:cNvPr id="16" name="图片 15">
                  <a:extLst>
                    <a:ext uri="{FF2B5EF4-FFF2-40B4-BE49-F238E27FC236}">
                      <a16:creationId xmlns="" xmlns:a16="http://schemas.microsoft.com/office/drawing/2014/main" id="{A88C31D0-5DFC-4B64-A7B7-538B718F161F}"/>
                    </a:ext>
                  </a:extLst>
                </p:cNvPr>
                <p:cNvPicPr>
                  <a:picLocks noChangeAspect="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07005" y="1100046"/>
                  <a:ext cx="2369331" cy="1704273"/>
                </a:xfrm>
                <a:prstGeom prst="rect">
                  <a:avLst/>
                </a:prstGeom>
              </p:spPr>
            </p:pic>
            <p:sp>
              <p:nvSpPr>
                <p:cNvPr id="7" name="矩形 6">
                  <a:extLst>
                    <a:ext uri="{FF2B5EF4-FFF2-40B4-BE49-F238E27FC236}">
                      <a16:creationId xmlns="" xmlns:a16="http://schemas.microsoft.com/office/drawing/2014/main" id="{06217EDF-7B36-44A0-B9A4-70E52DD51234}"/>
                    </a:ext>
                  </a:extLst>
                </p:cNvPr>
                <p:cNvSpPr/>
                <p:nvPr/>
              </p:nvSpPr>
              <p:spPr>
                <a:xfrm>
                  <a:off x="1009239" y="1632437"/>
                  <a:ext cx="1723549" cy="830997"/>
                </a:xfrm>
                <a:prstGeom prst="rect">
                  <a:avLst/>
                </a:prstGeom>
              </p:spPr>
              <p:txBody>
                <a:bodyPr wrap="none">
                  <a:spAutoFit/>
                </a:bodyPr>
                <a:lstStyle/>
                <a:p>
                  <a:pPr lvl="0" algn="ctr"/>
                  <a:r>
                    <a:rPr lang="zh-CN" altLang="en-US" sz="2400" b="1" dirty="0">
                      <a:solidFill>
                        <a:srgbClr val="FFFFFF"/>
                      </a:solidFill>
                      <a:latin typeface="微软雅黑" panose="020B0503020204020204" pitchFamily="34" charset="-122"/>
                    </a:rPr>
                    <a:t>“荡秋千”</a:t>
                  </a:r>
                  <a:endParaRPr lang="en-US" altLang="zh-CN" sz="2400" b="1" dirty="0">
                    <a:solidFill>
                      <a:srgbClr val="FFFFFF"/>
                    </a:solidFill>
                    <a:latin typeface="微软雅黑" panose="020B0503020204020204" pitchFamily="34" charset="-122"/>
                  </a:endParaRPr>
                </a:p>
                <a:p>
                  <a:pPr lvl="0" algn="ctr"/>
                  <a:r>
                    <a:rPr lang="zh-CN" altLang="en-US" sz="2400" b="1" dirty="0">
                      <a:solidFill>
                        <a:srgbClr val="FFFFFF"/>
                      </a:solidFill>
                      <a:latin typeface="微软雅黑" panose="020B0503020204020204" pitchFamily="34" charset="-122"/>
                    </a:rPr>
                    <a:t>原理</a:t>
                  </a:r>
                  <a:r>
                    <a:rPr lang="en-US" altLang="zh-CN" sz="2400" b="1" dirty="0">
                      <a:solidFill>
                        <a:srgbClr val="FFFFFF"/>
                      </a:solidFill>
                      <a:latin typeface="微软雅黑" panose="020B0503020204020204" pitchFamily="34" charset="-122"/>
                    </a:rPr>
                    <a:t>1</a:t>
                  </a:r>
                  <a:endParaRPr lang="zh-CN" altLang="en-US" sz="2400" b="1" dirty="0">
                    <a:solidFill>
                      <a:srgbClr val="FFFFFF"/>
                    </a:solidFill>
                    <a:latin typeface="微软雅黑" panose="020B0503020204020204" pitchFamily="34" charset="-122"/>
                  </a:endParaRPr>
                </a:p>
              </p:txBody>
            </p:sp>
          </p:grpSp>
          <p:grpSp>
            <p:nvGrpSpPr>
              <p:cNvPr id="23" name="组合 22">
                <a:extLst>
                  <a:ext uri="{FF2B5EF4-FFF2-40B4-BE49-F238E27FC236}">
                    <a16:creationId xmlns="" xmlns:a16="http://schemas.microsoft.com/office/drawing/2014/main" id="{1DDDAE66-EDB1-49B4-A5A8-A69762A18A50}"/>
                  </a:ext>
                </a:extLst>
              </p:cNvPr>
              <p:cNvGrpSpPr/>
              <p:nvPr/>
            </p:nvGrpSpPr>
            <p:grpSpPr>
              <a:xfrm>
                <a:off x="6095998" y="1100046"/>
                <a:ext cx="4409993" cy="1704273"/>
                <a:chOff x="770272" y="1100046"/>
                <a:chExt cx="4409993" cy="1704273"/>
              </a:xfrm>
            </p:grpSpPr>
            <p:grpSp>
              <p:nvGrpSpPr>
                <p:cNvPr id="24" name="组合 23">
                  <a:extLst>
                    <a:ext uri="{FF2B5EF4-FFF2-40B4-BE49-F238E27FC236}">
                      <a16:creationId xmlns="" xmlns:a16="http://schemas.microsoft.com/office/drawing/2014/main" id="{E1E12F93-4BE3-4AD3-A04D-3AAB11290CA2}"/>
                    </a:ext>
                  </a:extLst>
                </p:cNvPr>
                <p:cNvGrpSpPr/>
                <p:nvPr/>
              </p:nvGrpSpPr>
              <p:grpSpPr>
                <a:xfrm>
                  <a:off x="770272" y="1764951"/>
                  <a:ext cx="4409993" cy="411162"/>
                  <a:chOff x="0" y="4648783"/>
                  <a:chExt cx="11532570" cy="310947"/>
                </a:xfrm>
              </p:grpSpPr>
              <p:sp>
                <p:nvSpPr>
                  <p:cNvPr id="27" name="矩形 26">
                    <a:extLst>
                      <a:ext uri="{FF2B5EF4-FFF2-40B4-BE49-F238E27FC236}">
                        <a16:creationId xmlns="" xmlns:a16="http://schemas.microsoft.com/office/drawing/2014/main" id="{FAF392CB-053A-4A50-9755-DB4A7EF90E75}"/>
                      </a:ext>
                    </a:extLst>
                  </p:cNvPr>
                  <p:cNvSpPr/>
                  <p:nvPr/>
                </p:nvSpPr>
                <p:spPr>
                  <a:xfrm flipV="1">
                    <a:off x="0" y="4648783"/>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8" name="椭圆 3">
                    <a:extLst>
                      <a:ext uri="{FF2B5EF4-FFF2-40B4-BE49-F238E27FC236}">
                        <a16:creationId xmlns="" xmlns:a16="http://schemas.microsoft.com/office/drawing/2014/main" id="{9F52030F-BB13-44D7-AF6C-A1EF76F9FC73}"/>
                      </a:ext>
                    </a:extLst>
                  </p:cNvPr>
                  <p:cNvSpPr/>
                  <p:nvPr/>
                </p:nvSpPr>
                <p:spPr>
                  <a:xfrm flipV="1">
                    <a:off x="0" y="4653135"/>
                    <a:ext cx="11532570" cy="30659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pic>
              <p:nvPicPr>
                <p:cNvPr id="25" name="图片 24">
                  <a:extLst>
                    <a:ext uri="{FF2B5EF4-FFF2-40B4-BE49-F238E27FC236}">
                      <a16:creationId xmlns="" xmlns:a16="http://schemas.microsoft.com/office/drawing/2014/main" id="{C8892F5C-006E-4A62-AAD4-9984AE6D111B}"/>
                    </a:ext>
                  </a:extLst>
                </p:cNvPr>
                <p:cNvPicPr>
                  <a:picLocks noChangeAspect="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07005" y="1100046"/>
                  <a:ext cx="2369331" cy="1704273"/>
                </a:xfrm>
                <a:prstGeom prst="rect">
                  <a:avLst/>
                </a:prstGeom>
              </p:spPr>
            </p:pic>
            <p:sp>
              <p:nvSpPr>
                <p:cNvPr id="26" name="矩形 25">
                  <a:extLst>
                    <a:ext uri="{FF2B5EF4-FFF2-40B4-BE49-F238E27FC236}">
                      <a16:creationId xmlns="" xmlns:a16="http://schemas.microsoft.com/office/drawing/2014/main" id="{1CD27033-1456-420E-85FA-17ADF197F997}"/>
                    </a:ext>
                  </a:extLst>
                </p:cNvPr>
                <p:cNvSpPr/>
                <p:nvPr/>
              </p:nvSpPr>
              <p:spPr>
                <a:xfrm>
                  <a:off x="1317015" y="1632437"/>
                  <a:ext cx="1107996" cy="830997"/>
                </a:xfrm>
                <a:prstGeom prst="rect">
                  <a:avLst/>
                </a:prstGeom>
              </p:spPr>
              <p:txBody>
                <a:bodyPr wrap="none">
                  <a:spAutoFit/>
                </a:bodyPr>
                <a:lstStyle/>
                <a:p>
                  <a:pPr lvl="0" algn="ctr"/>
                  <a:r>
                    <a:rPr lang="zh-CN" altLang="en-US" sz="2400" b="1" dirty="0">
                      <a:solidFill>
                        <a:srgbClr val="FFFFFF"/>
                      </a:solidFill>
                      <a:latin typeface="微软雅黑" panose="020B0503020204020204" pitchFamily="34" charset="-122"/>
                    </a:rPr>
                    <a:t>方法论</a:t>
                  </a:r>
                  <a:endParaRPr lang="en-US" altLang="zh-CN" sz="2400" b="1" dirty="0">
                    <a:solidFill>
                      <a:srgbClr val="FFFFFF"/>
                    </a:solidFill>
                    <a:latin typeface="微软雅黑" panose="020B0503020204020204" pitchFamily="34" charset="-122"/>
                  </a:endParaRPr>
                </a:p>
                <a:p>
                  <a:pPr lvl="0" algn="ctr"/>
                  <a:r>
                    <a:rPr lang="zh-CN" altLang="en-US" sz="2400" b="1" dirty="0">
                      <a:solidFill>
                        <a:srgbClr val="FFFFFF"/>
                      </a:solidFill>
                      <a:latin typeface="微软雅黑" panose="020B0503020204020204" pitchFamily="34" charset="-122"/>
                    </a:rPr>
                    <a:t>启示</a:t>
                  </a:r>
                </a:p>
              </p:txBody>
            </p:sp>
          </p:grpSp>
          <p:cxnSp>
            <p:nvCxnSpPr>
              <p:cNvPr id="29" name="直接连接符 28">
                <a:extLst>
                  <a:ext uri="{FF2B5EF4-FFF2-40B4-BE49-F238E27FC236}">
                    <a16:creationId xmlns="" xmlns:a16="http://schemas.microsoft.com/office/drawing/2014/main" id="{48E9E362-EDEA-4C94-8B5F-2AEFF3F2A82B}"/>
                  </a:ext>
                </a:extLst>
              </p:cNvPr>
              <p:cNvCxnSpPr>
                <a:cxnSpLocks/>
              </p:cNvCxnSpPr>
              <p:nvPr/>
            </p:nvCxnSpPr>
            <p:spPr>
              <a:xfrm>
                <a:off x="5448719" y="3055103"/>
                <a:ext cx="0" cy="3242626"/>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7D0695BC-F193-4432-A922-4F0F34E499F7}"/>
              </a:ext>
            </a:extLst>
          </p:cNvPr>
          <p:cNvPicPr>
            <a:picLocks noChangeAspect="1"/>
          </p:cNvPicPr>
          <p:nvPr/>
        </p:nvPicPr>
        <p:blipFill rotWithShape="1">
          <a:blip r:embed="rId2"/>
          <a:srcRect t="17746" b="30315"/>
          <a:stretch/>
        </p:blipFill>
        <p:spPr>
          <a:xfrm>
            <a:off x="-1" y="2900363"/>
            <a:ext cx="12191999" cy="3957638"/>
          </a:xfrm>
          <a:prstGeom prst="rect">
            <a:avLst/>
          </a:prstGeom>
        </p:spPr>
      </p:pic>
      <p:grpSp>
        <p:nvGrpSpPr>
          <p:cNvPr id="3" name="组合 2">
            <a:extLst>
              <a:ext uri="{FF2B5EF4-FFF2-40B4-BE49-F238E27FC236}">
                <a16:creationId xmlns="" xmlns:a16="http://schemas.microsoft.com/office/drawing/2014/main" id="{E0111BE1-C146-4DDF-BFCF-97CBEF847F43}"/>
              </a:ext>
            </a:extLst>
          </p:cNvPr>
          <p:cNvGrpSpPr/>
          <p:nvPr/>
        </p:nvGrpSpPr>
        <p:grpSpPr>
          <a:xfrm>
            <a:off x="200025" y="187325"/>
            <a:ext cx="11791950" cy="6521450"/>
            <a:chOff x="200025" y="187325"/>
            <a:chExt cx="11791950" cy="6521450"/>
          </a:xfrm>
        </p:grpSpPr>
        <p:sp>
          <p:nvSpPr>
            <p:cNvPr id="12" name="圆角矩形 18">
              <a:extLst>
                <a:ext uri="{FF2B5EF4-FFF2-40B4-BE49-F238E27FC236}">
                  <a16:creationId xmlns="" xmlns:a16="http://schemas.microsoft.com/office/drawing/2014/main" id="{B9FAC2F8-79F5-493B-85E3-EC46F8F45BD8}"/>
                </a:ext>
              </a:extLst>
            </p:cNvPr>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 xmlns:a16="http://schemas.microsoft.com/office/drawing/2014/main" id="{0A0D1C52-ADF3-42D8-82A5-5ABCF22FA31C}"/>
                </a:ext>
              </a:extLst>
            </p:cNvPr>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 xmlns:a16="http://schemas.microsoft.com/office/drawing/2014/main" id="{ED4EDFE9-4109-4FA6-A113-52BCF4E45F35}"/>
                </a:ext>
              </a:extLst>
            </p:cNvPr>
            <p:cNvSpPr/>
            <p:nvPr/>
          </p:nvSpPr>
          <p:spPr bwMode="auto">
            <a:xfrm>
              <a:off x="3416968" y="187325"/>
              <a:ext cx="5358064"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拓展：从荡秋千中悟原理</a:t>
              </a:r>
            </a:p>
          </p:txBody>
        </p:sp>
        <p:grpSp>
          <p:nvGrpSpPr>
            <p:cNvPr id="10" name="组合 9">
              <a:extLst>
                <a:ext uri="{FF2B5EF4-FFF2-40B4-BE49-F238E27FC236}">
                  <a16:creationId xmlns="" xmlns:a16="http://schemas.microsoft.com/office/drawing/2014/main" id="{9BADDF49-C4B8-431E-9F3A-D6CFD06F8D92}"/>
                </a:ext>
              </a:extLst>
            </p:cNvPr>
            <p:cNvGrpSpPr/>
            <p:nvPr/>
          </p:nvGrpSpPr>
          <p:grpSpPr>
            <a:xfrm>
              <a:off x="880105" y="1100046"/>
              <a:ext cx="10431790" cy="5197714"/>
              <a:chOff x="770272" y="1100046"/>
              <a:chExt cx="10431790" cy="5197714"/>
            </a:xfrm>
          </p:grpSpPr>
          <p:sp>
            <p:nvSpPr>
              <p:cNvPr id="158730" name="文本框 2">
                <a:extLst>
                  <a:ext uri="{FF2B5EF4-FFF2-40B4-BE49-F238E27FC236}">
                    <a16:creationId xmlns="" xmlns:a16="http://schemas.microsoft.com/office/drawing/2014/main" id="{A5B71F19-F72D-45FB-82D0-833BF8C98579}"/>
                  </a:ext>
                </a:extLst>
              </p:cNvPr>
              <p:cNvSpPr txBox="1">
                <a:spLocks noChangeArrowheads="1"/>
              </p:cNvSpPr>
              <p:nvPr/>
            </p:nvSpPr>
            <p:spPr bwMode="auto">
              <a:xfrm>
                <a:off x="915734" y="2847475"/>
                <a:ext cx="4264531" cy="289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square" bIns="144000">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ct val="0"/>
                  </a:spcBef>
                  <a:buNone/>
                </a:pPr>
                <a:r>
                  <a:rPr lang="zh-CN" altLang="en-US" sz="2400" dirty="0">
                    <a:solidFill>
                      <a:srgbClr val="000000"/>
                    </a:solidFill>
                    <a:latin typeface="微软雅黑" panose="020B0503020204020204" pitchFamily="34" charset="-122"/>
                  </a:rPr>
                  <a:t>秋千所达到的高度与每一次加力是分不开的，任何一次偷懒都会降低你的高度，所以动作虽然简单却依然要一丝不苟地“踏实”。</a:t>
                </a:r>
              </a:p>
            </p:txBody>
          </p:sp>
          <p:sp>
            <p:nvSpPr>
              <p:cNvPr id="158731" name="文本框 2">
                <a:extLst>
                  <a:ext uri="{FF2B5EF4-FFF2-40B4-BE49-F238E27FC236}">
                    <a16:creationId xmlns="" xmlns:a16="http://schemas.microsoft.com/office/drawing/2014/main" id="{5D9D6016-F78F-4E45-B1ED-3A04A874817A}"/>
                  </a:ext>
                </a:extLst>
              </p:cNvPr>
              <p:cNvSpPr txBox="1">
                <a:spLocks noChangeArrowheads="1"/>
              </p:cNvSpPr>
              <p:nvPr/>
            </p:nvSpPr>
            <p:spPr bwMode="auto">
              <a:xfrm>
                <a:off x="5688011" y="2847475"/>
                <a:ext cx="5514051" cy="345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square" bIns="144000">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ct val="0"/>
                  </a:spcBef>
                  <a:buNone/>
                </a:pPr>
                <a:r>
                  <a:rPr lang="zh-CN" altLang="en-US" sz="2400" dirty="0">
                    <a:solidFill>
                      <a:prstClr val="black"/>
                    </a:solidFill>
                    <a:latin typeface="微软雅黑" panose="020B0503020204020204" pitchFamily="34" charset="-122"/>
                  </a:rPr>
                  <a:t>踏实地做事，并不等于原地踏步、停滞不前，它需要的是有韧性而不失目标，时刻在前进，哪怕每一次仅仅延长</a:t>
                </a:r>
                <a:r>
                  <a:rPr lang="zh-CN" altLang="en-US" sz="2400" spc="-150" dirty="0">
                    <a:solidFill>
                      <a:prstClr val="black"/>
                    </a:solidFill>
                    <a:latin typeface="微软雅黑" panose="020B0503020204020204" pitchFamily="34" charset="-122"/>
                  </a:rPr>
                  <a:t>很短的、不为人所瞩目的距离</a:t>
                </a:r>
                <a:r>
                  <a:rPr lang="zh-CN" altLang="en-US" sz="2400" dirty="0">
                    <a:solidFill>
                      <a:prstClr val="black"/>
                    </a:solidFill>
                    <a:latin typeface="微软雅黑" panose="020B0503020204020204" pitchFamily="34" charset="-122"/>
                  </a:rPr>
                  <a:t>。“突然”的成功，大多来自这些前进量微小而又不间断的“脚踏实地”。</a:t>
                </a:r>
              </a:p>
            </p:txBody>
          </p:sp>
          <p:grpSp>
            <p:nvGrpSpPr>
              <p:cNvPr id="8" name="组合 7">
                <a:extLst>
                  <a:ext uri="{FF2B5EF4-FFF2-40B4-BE49-F238E27FC236}">
                    <a16:creationId xmlns="" xmlns:a16="http://schemas.microsoft.com/office/drawing/2014/main" id="{15CB5860-832C-41B4-B991-B373014BB039}"/>
                  </a:ext>
                </a:extLst>
              </p:cNvPr>
              <p:cNvGrpSpPr/>
              <p:nvPr/>
            </p:nvGrpSpPr>
            <p:grpSpPr>
              <a:xfrm>
                <a:off x="770272" y="1100046"/>
                <a:ext cx="4409993" cy="1704273"/>
                <a:chOff x="770272" y="1100046"/>
                <a:chExt cx="4409993" cy="1704273"/>
              </a:xfrm>
            </p:grpSpPr>
            <p:grpSp>
              <p:nvGrpSpPr>
                <p:cNvPr id="13" name="组合 12">
                  <a:extLst>
                    <a:ext uri="{FF2B5EF4-FFF2-40B4-BE49-F238E27FC236}">
                      <a16:creationId xmlns="" xmlns:a16="http://schemas.microsoft.com/office/drawing/2014/main" id="{A6ECDCD8-1F1F-47AF-A317-984C2379C147}"/>
                    </a:ext>
                  </a:extLst>
                </p:cNvPr>
                <p:cNvGrpSpPr/>
                <p:nvPr/>
              </p:nvGrpSpPr>
              <p:grpSpPr>
                <a:xfrm>
                  <a:off x="770272" y="1764951"/>
                  <a:ext cx="4409993" cy="411162"/>
                  <a:chOff x="0" y="4648783"/>
                  <a:chExt cx="11532570" cy="310947"/>
                </a:xfrm>
              </p:grpSpPr>
              <p:sp>
                <p:nvSpPr>
                  <p:cNvPr id="14" name="矩形 13">
                    <a:extLst>
                      <a:ext uri="{FF2B5EF4-FFF2-40B4-BE49-F238E27FC236}">
                        <a16:creationId xmlns="" xmlns:a16="http://schemas.microsoft.com/office/drawing/2014/main" id="{9BEDDF77-F5DC-4F9B-B20D-6BCE4C28804E}"/>
                      </a:ext>
                    </a:extLst>
                  </p:cNvPr>
                  <p:cNvSpPr/>
                  <p:nvPr/>
                </p:nvSpPr>
                <p:spPr>
                  <a:xfrm flipV="1">
                    <a:off x="0" y="4648783"/>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5" name="椭圆 3">
                    <a:extLst>
                      <a:ext uri="{FF2B5EF4-FFF2-40B4-BE49-F238E27FC236}">
                        <a16:creationId xmlns="" xmlns:a16="http://schemas.microsoft.com/office/drawing/2014/main" id="{B43D6612-3739-4A78-8183-9221EA9F82B9}"/>
                      </a:ext>
                    </a:extLst>
                  </p:cNvPr>
                  <p:cNvSpPr/>
                  <p:nvPr/>
                </p:nvSpPr>
                <p:spPr>
                  <a:xfrm flipV="1">
                    <a:off x="0" y="4653135"/>
                    <a:ext cx="11532570" cy="30659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pic>
              <p:nvPicPr>
                <p:cNvPr id="16" name="图片 15">
                  <a:extLst>
                    <a:ext uri="{FF2B5EF4-FFF2-40B4-BE49-F238E27FC236}">
                      <a16:creationId xmlns="" xmlns:a16="http://schemas.microsoft.com/office/drawing/2014/main" id="{A88C31D0-5DFC-4B64-A7B7-538B718F161F}"/>
                    </a:ext>
                  </a:extLst>
                </p:cNvPr>
                <p:cNvPicPr>
                  <a:picLocks noChangeAspect="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07005" y="1100046"/>
                  <a:ext cx="2369331" cy="1704273"/>
                </a:xfrm>
                <a:prstGeom prst="rect">
                  <a:avLst/>
                </a:prstGeom>
              </p:spPr>
            </p:pic>
            <p:sp>
              <p:nvSpPr>
                <p:cNvPr id="7" name="矩形 6">
                  <a:extLst>
                    <a:ext uri="{FF2B5EF4-FFF2-40B4-BE49-F238E27FC236}">
                      <a16:creationId xmlns="" xmlns:a16="http://schemas.microsoft.com/office/drawing/2014/main" id="{06217EDF-7B36-44A0-B9A4-70E52DD51234}"/>
                    </a:ext>
                  </a:extLst>
                </p:cNvPr>
                <p:cNvSpPr/>
                <p:nvPr/>
              </p:nvSpPr>
              <p:spPr>
                <a:xfrm>
                  <a:off x="1009239" y="1632437"/>
                  <a:ext cx="1723549"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“荡秋千”</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原理</a:t>
                  </a: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a:extLst>
                  <a:ext uri="{FF2B5EF4-FFF2-40B4-BE49-F238E27FC236}">
                    <a16:creationId xmlns="" xmlns:a16="http://schemas.microsoft.com/office/drawing/2014/main" id="{1DDDAE66-EDB1-49B4-A5A8-A69762A18A50}"/>
                  </a:ext>
                </a:extLst>
              </p:cNvPr>
              <p:cNvGrpSpPr/>
              <p:nvPr/>
            </p:nvGrpSpPr>
            <p:grpSpPr>
              <a:xfrm>
                <a:off x="6095998" y="1100046"/>
                <a:ext cx="4409993" cy="1704273"/>
                <a:chOff x="770272" y="1100046"/>
                <a:chExt cx="4409993" cy="1704273"/>
              </a:xfrm>
            </p:grpSpPr>
            <p:grpSp>
              <p:nvGrpSpPr>
                <p:cNvPr id="24" name="组合 23">
                  <a:extLst>
                    <a:ext uri="{FF2B5EF4-FFF2-40B4-BE49-F238E27FC236}">
                      <a16:creationId xmlns="" xmlns:a16="http://schemas.microsoft.com/office/drawing/2014/main" id="{E1E12F93-4BE3-4AD3-A04D-3AAB11290CA2}"/>
                    </a:ext>
                  </a:extLst>
                </p:cNvPr>
                <p:cNvGrpSpPr/>
                <p:nvPr/>
              </p:nvGrpSpPr>
              <p:grpSpPr>
                <a:xfrm>
                  <a:off x="770272" y="1764951"/>
                  <a:ext cx="4409993" cy="411162"/>
                  <a:chOff x="0" y="4648783"/>
                  <a:chExt cx="11532570" cy="310947"/>
                </a:xfrm>
              </p:grpSpPr>
              <p:sp>
                <p:nvSpPr>
                  <p:cNvPr id="27" name="矩形 26">
                    <a:extLst>
                      <a:ext uri="{FF2B5EF4-FFF2-40B4-BE49-F238E27FC236}">
                        <a16:creationId xmlns="" xmlns:a16="http://schemas.microsoft.com/office/drawing/2014/main" id="{FAF392CB-053A-4A50-9755-DB4A7EF90E75}"/>
                      </a:ext>
                    </a:extLst>
                  </p:cNvPr>
                  <p:cNvSpPr/>
                  <p:nvPr/>
                </p:nvSpPr>
                <p:spPr>
                  <a:xfrm flipV="1">
                    <a:off x="0" y="4648783"/>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8" name="椭圆 3">
                    <a:extLst>
                      <a:ext uri="{FF2B5EF4-FFF2-40B4-BE49-F238E27FC236}">
                        <a16:creationId xmlns="" xmlns:a16="http://schemas.microsoft.com/office/drawing/2014/main" id="{9F52030F-BB13-44D7-AF6C-A1EF76F9FC73}"/>
                      </a:ext>
                    </a:extLst>
                  </p:cNvPr>
                  <p:cNvSpPr/>
                  <p:nvPr/>
                </p:nvSpPr>
                <p:spPr>
                  <a:xfrm flipV="1">
                    <a:off x="0" y="4653135"/>
                    <a:ext cx="11532570" cy="30659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pic>
              <p:nvPicPr>
                <p:cNvPr id="25" name="图片 24">
                  <a:extLst>
                    <a:ext uri="{FF2B5EF4-FFF2-40B4-BE49-F238E27FC236}">
                      <a16:creationId xmlns="" xmlns:a16="http://schemas.microsoft.com/office/drawing/2014/main" id="{C8892F5C-006E-4A62-AAD4-9984AE6D111B}"/>
                    </a:ext>
                  </a:extLst>
                </p:cNvPr>
                <p:cNvPicPr>
                  <a:picLocks noChangeAspect="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07005" y="1100046"/>
                  <a:ext cx="2369331" cy="1704273"/>
                </a:xfrm>
                <a:prstGeom prst="rect">
                  <a:avLst/>
                </a:prstGeom>
              </p:spPr>
            </p:pic>
            <p:sp>
              <p:nvSpPr>
                <p:cNvPr id="26" name="矩形 25">
                  <a:extLst>
                    <a:ext uri="{FF2B5EF4-FFF2-40B4-BE49-F238E27FC236}">
                      <a16:creationId xmlns="" xmlns:a16="http://schemas.microsoft.com/office/drawing/2014/main" id="{1CD27033-1456-420E-85FA-17ADF197F997}"/>
                    </a:ext>
                  </a:extLst>
                </p:cNvPr>
                <p:cNvSpPr/>
                <p:nvPr/>
              </p:nvSpPr>
              <p:spPr>
                <a:xfrm>
                  <a:off x="1317015" y="1632437"/>
                  <a:ext cx="1107996"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方法论</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启示</a:t>
                  </a:r>
                </a:p>
              </p:txBody>
            </p:sp>
          </p:grpSp>
          <p:cxnSp>
            <p:nvCxnSpPr>
              <p:cNvPr id="29" name="直接连接符 28">
                <a:extLst>
                  <a:ext uri="{FF2B5EF4-FFF2-40B4-BE49-F238E27FC236}">
                    <a16:creationId xmlns="" xmlns:a16="http://schemas.microsoft.com/office/drawing/2014/main" id="{48E9E362-EDEA-4C94-8B5F-2AEFF3F2A82B}"/>
                  </a:ext>
                </a:extLst>
              </p:cNvPr>
              <p:cNvCxnSpPr>
                <a:cxnSpLocks/>
              </p:cNvCxnSpPr>
              <p:nvPr/>
            </p:nvCxnSpPr>
            <p:spPr>
              <a:xfrm>
                <a:off x="5448719" y="3055103"/>
                <a:ext cx="0" cy="3242626"/>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18839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7D0695BC-F193-4432-A922-4F0F34E499F7}"/>
              </a:ext>
            </a:extLst>
          </p:cNvPr>
          <p:cNvPicPr>
            <a:picLocks noChangeAspect="1"/>
          </p:cNvPicPr>
          <p:nvPr/>
        </p:nvPicPr>
        <p:blipFill rotWithShape="1">
          <a:blip r:embed="rId2"/>
          <a:srcRect t="17746" b="30315"/>
          <a:stretch/>
        </p:blipFill>
        <p:spPr>
          <a:xfrm>
            <a:off x="-1" y="2900363"/>
            <a:ext cx="12191999" cy="3957638"/>
          </a:xfrm>
          <a:prstGeom prst="rect">
            <a:avLst/>
          </a:prstGeom>
        </p:spPr>
      </p:pic>
      <p:grpSp>
        <p:nvGrpSpPr>
          <p:cNvPr id="4" name="组合 3">
            <a:extLst>
              <a:ext uri="{FF2B5EF4-FFF2-40B4-BE49-F238E27FC236}">
                <a16:creationId xmlns="" xmlns:a16="http://schemas.microsoft.com/office/drawing/2014/main" id="{F147D11D-7700-435A-B6FF-32C8B2C876A4}"/>
              </a:ext>
            </a:extLst>
          </p:cNvPr>
          <p:cNvGrpSpPr/>
          <p:nvPr/>
        </p:nvGrpSpPr>
        <p:grpSpPr>
          <a:xfrm>
            <a:off x="200025" y="187325"/>
            <a:ext cx="11791950" cy="6521450"/>
            <a:chOff x="200025" y="187325"/>
            <a:chExt cx="11791950" cy="6521450"/>
          </a:xfrm>
        </p:grpSpPr>
        <p:sp>
          <p:nvSpPr>
            <p:cNvPr id="12" name="圆角矩形 18">
              <a:extLst>
                <a:ext uri="{FF2B5EF4-FFF2-40B4-BE49-F238E27FC236}">
                  <a16:creationId xmlns="" xmlns:a16="http://schemas.microsoft.com/office/drawing/2014/main" id="{B9FAC2F8-79F5-493B-85E3-EC46F8F45BD8}"/>
                </a:ext>
              </a:extLst>
            </p:cNvPr>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 xmlns:a16="http://schemas.microsoft.com/office/drawing/2014/main" id="{0A0D1C52-ADF3-42D8-82A5-5ABCF22FA31C}"/>
                </a:ext>
              </a:extLst>
            </p:cNvPr>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 xmlns:a16="http://schemas.microsoft.com/office/drawing/2014/main" id="{ED4EDFE9-4109-4FA6-A113-52BCF4E45F35}"/>
                </a:ext>
              </a:extLst>
            </p:cNvPr>
            <p:cNvSpPr/>
            <p:nvPr/>
          </p:nvSpPr>
          <p:spPr bwMode="auto">
            <a:xfrm>
              <a:off x="3416968" y="187325"/>
              <a:ext cx="5358064"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拓展：从荡秋千中悟原理</a:t>
              </a:r>
            </a:p>
          </p:txBody>
        </p:sp>
        <p:grpSp>
          <p:nvGrpSpPr>
            <p:cNvPr id="10" name="组合 9">
              <a:extLst>
                <a:ext uri="{FF2B5EF4-FFF2-40B4-BE49-F238E27FC236}">
                  <a16:creationId xmlns="" xmlns:a16="http://schemas.microsoft.com/office/drawing/2014/main" id="{9BADDF49-C4B8-431E-9F3A-D6CFD06F8D92}"/>
                </a:ext>
              </a:extLst>
            </p:cNvPr>
            <p:cNvGrpSpPr/>
            <p:nvPr/>
          </p:nvGrpSpPr>
          <p:grpSpPr>
            <a:xfrm>
              <a:off x="880105" y="1100046"/>
              <a:ext cx="10808157" cy="5197714"/>
              <a:chOff x="770272" y="1100046"/>
              <a:chExt cx="10808157" cy="5197714"/>
            </a:xfrm>
          </p:grpSpPr>
          <p:sp>
            <p:nvSpPr>
              <p:cNvPr id="158730" name="文本框 2">
                <a:extLst>
                  <a:ext uri="{FF2B5EF4-FFF2-40B4-BE49-F238E27FC236}">
                    <a16:creationId xmlns="" xmlns:a16="http://schemas.microsoft.com/office/drawing/2014/main" id="{A5B71F19-F72D-45FB-82D0-833BF8C98579}"/>
                  </a:ext>
                </a:extLst>
              </p:cNvPr>
              <p:cNvSpPr txBox="1">
                <a:spLocks noChangeArrowheads="1"/>
              </p:cNvSpPr>
              <p:nvPr/>
            </p:nvSpPr>
            <p:spPr bwMode="auto">
              <a:xfrm>
                <a:off x="915734" y="2847475"/>
                <a:ext cx="3562475" cy="234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square" bIns="144000">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ct val="0"/>
                  </a:spcBef>
                  <a:buNone/>
                </a:pPr>
                <a:r>
                  <a:rPr lang="zh-CN" altLang="en-US" sz="2400" dirty="0">
                    <a:solidFill>
                      <a:srgbClr val="000000"/>
                    </a:solidFill>
                    <a:latin typeface="微软雅黑" panose="020B0503020204020204" pitchFamily="34" charset="-122"/>
                  </a:rPr>
                  <a:t>秋千荡得越高，所拥有的空间就越大，所拥有的机会也就更多，你需要学会欣赏和把握。</a:t>
                </a:r>
              </a:p>
            </p:txBody>
          </p:sp>
          <p:sp>
            <p:nvSpPr>
              <p:cNvPr id="158731" name="文本框 2">
                <a:extLst>
                  <a:ext uri="{FF2B5EF4-FFF2-40B4-BE49-F238E27FC236}">
                    <a16:creationId xmlns="" xmlns:a16="http://schemas.microsoft.com/office/drawing/2014/main" id="{5D9D6016-F78F-4E45-B1ED-3A04A874817A}"/>
                  </a:ext>
                </a:extLst>
              </p:cNvPr>
              <p:cNvSpPr txBox="1">
                <a:spLocks noChangeArrowheads="1"/>
              </p:cNvSpPr>
              <p:nvPr/>
            </p:nvSpPr>
            <p:spPr bwMode="auto">
              <a:xfrm>
                <a:off x="5239587" y="2847475"/>
                <a:ext cx="6338842" cy="345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square" bIns="144000">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rgbClr val="000000"/>
                    </a:solidFill>
                    <a:latin typeface="微软雅黑" panose="020B0503020204020204" pitchFamily="34" charset="-122"/>
                  </a:rPr>
                  <a:t>很多机会就好像蒙尘的珍珠，让人无法一眼看清它华丽珍贵的本质。要善于发现机会、把握机会，并要学会为机会拭去障眼的灰尘。没有一种机会可以让你看到未来的成败，人生的妙处也在于此。脱颖而出的“脚踏实地”关键在于找到合适的机会秀出你自己。</a:t>
                </a:r>
              </a:p>
            </p:txBody>
          </p:sp>
          <p:grpSp>
            <p:nvGrpSpPr>
              <p:cNvPr id="8" name="组合 7">
                <a:extLst>
                  <a:ext uri="{FF2B5EF4-FFF2-40B4-BE49-F238E27FC236}">
                    <a16:creationId xmlns="" xmlns:a16="http://schemas.microsoft.com/office/drawing/2014/main" id="{15CB5860-832C-41B4-B991-B373014BB039}"/>
                  </a:ext>
                </a:extLst>
              </p:cNvPr>
              <p:cNvGrpSpPr/>
              <p:nvPr/>
            </p:nvGrpSpPr>
            <p:grpSpPr>
              <a:xfrm>
                <a:off x="770272" y="1100046"/>
                <a:ext cx="4409993" cy="1704273"/>
                <a:chOff x="770272" y="1100046"/>
                <a:chExt cx="4409993" cy="1704273"/>
              </a:xfrm>
            </p:grpSpPr>
            <p:grpSp>
              <p:nvGrpSpPr>
                <p:cNvPr id="13" name="组合 12">
                  <a:extLst>
                    <a:ext uri="{FF2B5EF4-FFF2-40B4-BE49-F238E27FC236}">
                      <a16:creationId xmlns="" xmlns:a16="http://schemas.microsoft.com/office/drawing/2014/main" id="{A6ECDCD8-1F1F-47AF-A317-984C2379C147}"/>
                    </a:ext>
                  </a:extLst>
                </p:cNvPr>
                <p:cNvGrpSpPr/>
                <p:nvPr/>
              </p:nvGrpSpPr>
              <p:grpSpPr>
                <a:xfrm>
                  <a:off x="770272" y="1764951"/>
                  <a:ext cx="4409993" cy="411162"/>
                  <a:chOff x="0" y="4648783"/>
                  <a:chExt cx="11532570" cy="310947"/>
                </a:xfrm>
              </p:grpSpPr>
              <p:sp>
                <p:nvSpPr>
                  <p:cNvPr id="14" name="矩形 13">
                    <a:extLst>
                      <a:ext uri="{FF2B5EF4-FFF2-40B4-BE49-F238E27FC236}">
                        <a16:creationId xmlns="" xmlns:a16="http://schemas.microsoft.com/office/drawing/2014/main" id="{9BEDDF77-F5DC-4F9B-B20D-6BCE4C28804E}"/>
                      </a:ext>
                    </a:extLst>
                  </p:cNvPr>
                  <p:cNvSpPr/>
                  <p:nvPr/>
                </p:nvSpPr>
                <p:spPr>
                  <a:xfrm flipV="1">
                    <a:off x="0" y="4648783"/>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5" name="椭圆 3">
                    <a:extLst>
                      <a:ext uri="{FF2B5EF4-FFF2-40B4-BE49-F238E27FC236}">
                        <a16:creationId xmlns="" xmlns:a16="http://schemas.microsoft.com/office/drawing/2014/main" id="{B43D6612-3739-4A78-8183-9221EA9F82B9}"/>
                      </a:ext>
                    </a:extLst>
                  </p:cNvPr>
                  <p:cNvSpPr/>
                  <p:nvPr/>
                </p:nvSpPr>
                <p:spPr>
                  <a:xfrm flipV="1">
                    <a:off x="0" y="4653135"/>
                    <a:ext cx="11532570" cy="30659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pic>
              <p:nvPicPr>
                <p:cNvPr id="16" name="图片 15">
                  <a:extLst>
                    <a:ext uri="{FF2B5EF4-FFF2-40B4-BE49-F238E27FC236}">
                      <a16:creationId xmlns="" xmlns:a16="http://schemas.microsoft.com/office/drawing/2014/main" id="{A88C31D0-5DFC-4B64-A7B7-538B718F161F}"/>
                    </a:ext>
                  </a:extLst>
                </p:cNvPr>
                <p:cNvPicPr>
                  <a:picLocks noChangeAspect="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07005" y="1100046"/>
                  <a:ext cx="2369331" cy="1704273"/>
                </a:xfrm>
                <a:prstGeom prst="rect">
                  <a:avLst/>
                </a:prstGeom>
              </p:spPr>
            </p:pic>
            <p:sp>
              <p:nvSpPr>
                <p:cNvPr id="7" name="矩形 6">
                  <a:extLst>
                    <a:ext uri="{FF2B5EF4-FFF2-40B4-BE49-F238E27FC236}">
                      <a16:creationId xmlns="" xmlns:a16="http://schemas.microsoft.com/office/drawing/2014/main" id="{06217EDF-7B36-44A0-B9A4-70E52DD51234}"/>
                    </a:ext>
                  </a:extLst>
                </p:cNvPr>
                <p:cNvSpPr/>
                <p:nvPr/>
              </p:nvSpPr>
              <p:spPr>
                <a:xfrm>
                  <a:off x="1009239" y="1632437"/>
                  <a:ext cx="1723549"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“荡秋千”</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原理</a:t>
                  </a: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a:extLst>
                  <a:ext uri="{FF2B5EF4-FFF2-40B4-BE49-F238E27FC236}">
                    <a16:creationId xmlns="" xmlns:a16="http://schemas.microsoft.com/office/drawing/2014/main" id="{1DDDAE66-EDB1-49B4-A5A8-A69762A18A50}"/>
                  </a:ext>
                </a:extLst>
              </p:cNvPr>
              <p:cNvGrpSpPr/>
              <p:nvPr/>
            </p:nvGrpSpPr>
            <p:grpSpPr>
              <a:xfrm>
                <a:off x="6095998" y="1100046"/>
                <a:ext cx="4409993" cy="1704273"/>
                <a:chOff x="770272" y="1100046"/>
                <a:chExt cx="4409993" cy="1704273"/>
              </a:xfrm>
            </p:grpSpPr>
            <p:grpSp>
              <p:nvGrpSpPr>
                <p:cNvPr id="24" name="组合 23">
                  <a:extLst>
                    <a:ext uri="{FF2B5EF4-FFF2-40B4-BE49-F238E27FC236}">
                      <a16:creationId xmlns="" xmlns:a16="http://schemas.microsoft.com/office/drawing/2014/main" id="{E1E12F93-4BE3-4AD3-A04D-3AAB11290CA2}"/>
                    </a:ext>
                  </a:extLst>
                </p:cNvPr>
                <p:cNvGrpSpPr/>
                <p:nvPr/>
              </p:nvGrpSpPr>
              <p:grpSpPr>
                <a:xfrm>
                  <a:off x="770272" y="1764951"/>
                  <a:ext cx="4409993" cy="411162"/>
                  <a:chOff x="0" y="4648783"/>
                  <a:chExt cx="11532570" cy="310947"/>
                </a:xfrm>
              </p:grpSpPr>
              <p:sp>
                <p:nvSpPr>
                  <p:cNvPr id="27" name="矩形 26">
                    <a:extLst>
                      <a:ext uri="{FF2B5EF4-FFF2-40B4-BE49-F238E27FC236}">
                        <a16:creationId xmlns="" xmlns:a16="http://schemas.microsoft.com/office/drawing/2014/main" id="{FAF392CB-053A-4A50-9755-DB4A7EF90E75}"/>
                      </a:ext>
                    </a:extLst>
                  </p:cNvPr>
                  <p:cNvSpPr/>
                  <p:nvPr/>
                </p:nvSpPr>
                <p:spPr>
                  <a:xfrm flipV="1">
                    <a:off x="0" y="4648783"/>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8" name="椭圆 3">
                    <a:extLst>
                      <a:ext uri="{FF2B5EF4-FFF2-40B4-BE49-F238E27FC236}">
                        <a16:creationId xmlns="" xmlns:a16="http://schemas.microsoft.com/office/drawing/2014/main" id="{9F52030F-BB13-44D7-AF6C-A1EF76F9FC73}"/>
                      </a:ext>
                    </a:extLst>
                  </p:cNvPr>
                  <p:cNvSpPr/>
                  <p:nvPr/>
                </p:nvSpPr>
                <p:spPr>
                  <a:xfrm flipV="1">
                    <a:off x="0" y="4653135"/>
                    <a:ext cx="11532570" cy="30659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pic>
              <p:nvPicPr>
                <p:cNvPr id="25" name="图片 24">
                  <a:extLst>
                    <a:ext uri="{FF2B5EF4-FFF2-40B4-BE49-F238E27FC236}">
                      <a16:creationId xmlns="" xmlns:a16="http://schemas.microsoft.com/office/drawing/2014/main" id="{C8892F5C-006E-4A62-AAD4-9984AE6D111B}"/>
                    </a:ext>
                  </a:extLst>
                </p:cNvPr>
                <p:cNvPicPr>
                  <a:picLocks noChangeAspect="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07005" y="1100046"/>
                  <a:ext cx="2369331" cy="1704273"/>
                </a:xfrm>
                <a:prstGeom prst="rect">
                  <a:avLst/>
                </a:prstGeom>
              </p:spPr>
            </p:pic>
            <p:sp>
              <p:nvSpPr>
                <p:cNvPr id="26" name="矩形 25">
                  <a:extLst>
                    <a:ext uri="{FF2B5EF4-FFF2-40B4-BE49-F238E27FC236}">
                      <a16:creationId xmlns="" xmlns:a16="http://schemas.microsoft.com/office/drawing/2014/main" id="{1CD27033-1456-420E-85FA-17ADF197F997}"/>
                    </a:ext>
                  </a:extLst>
                </p:cNvPr>
                <p:cNvSpPr/>
                <p:nvPr/>
              </p:nvSpPr>
              <p:spPr>
                <a:xfrm>
                  <a:off x="1317015" y="1632437"/>
                  <a:ext cx="1107996"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方法论</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启示</a:t>
                  </a:r>
                </a:p>
              </p:txBody>
            </p:sp>
          </p:grpSp>
          <p:cxnSp>
            <p:nvCxnSpPr>
              <p:cNvPr id="29" name="直接连接符 28">
                <a:extLst>
                  <a:ext uri="{FF2B5EF4-FFF2-40B4-BE49-F238E27FC236}">
                    <a16:creationId xmlns="" xmlns:a16="http://schemas.microsoft.com/office/drawing/2014/main" id="{48E9E362-EDEA-4C94-8B5F-2AEFF3F2A82B}"/>
                  </a:ext>
                </a:extLst>
              </p:cNvPr>
              <p:cNvCxnSpPr>
                <a:cxnSpLocks/>
              </p:cNvCxnSpPr>
              <p:nvPr/>
            </p:nvCxnSpPr>
            <p:spPr>
              <a:xfrm>
                <a:off x="4919330" y="3055103"/>
                <a:ext cx="0" cy="3242626"/>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 xmlns:a16="http://schemas.microsoft.com/office/drawing/2014/main" id="{15913A6E-4BA4-4BB2-936D-4CE6A24F82D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146377" y="4783980"/>
              <a:ext cx="1761921" cy="1492599"/>
            </a:xfrm>
            <a:prstGeom prst="rect">
              <a:avLst/>
            </a:prstGeom>
          </p:spPr>
        </p:pic>
      </p:grpSp>
    </p:spTree>
    <p:extLst>
      <p:ext uri="{BB962C8B-B14F-4D97-AF65-F5344CB8AC3E}">
        <p14:creationId xmlns:p14="http://schemas.microsoft.com/office/powerpoint/2010/main" val="25325958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10000" b="-10000"/>
          </a:stretch>
        </a:blipFill>
        <a:effectLst/>
      </p:bgPr>
    </p:bg>
    <p:spTree>
      <p:nvGrpSpPr>
        <p:cNvPr id="1" name=""/>
        <p:cNvGrpSpPr/>
        <p:nvPr/>
      </p:nvGrpSpPr>
      <p:grpSpPr>
        <a:xfrm>
          <a:off x="0" y="0"/>
          <a:ext cx="0" cy="0"/>
          <a:chOff x="0" y="0"/>
          <a:chExt cx="0" cy="0"/>
        </a:xfrm>
      </p:grpSpPr>
      <p:grpSp>
        <p:nvGrpSpPr>
          <p:cNvPr id="20" name="组合 19">
            <a:extLst>
              <a:ext uri="{FF2B5EF4-FFF2-40B4-BE49-F238E27FC236}">
                <a16:creationId xmlns="" xmlns:a16="http://schemas.microsoft.com/office/drawing/2014/main" id="{3602A070-D2EB-4B62-814B-B766CDFDB383}"/>
              </a:ext>
            </a:extLst>
          </p:cNvPr>
          <p:cNvGrpSpPr/>
          <p:nvPr/>
        </p:nvGrpSpPr>
        <p:grpSpPr>
          <a:xfrm>
            <a:off x="0" y="1589663"/>
            <a:ext cx="12004498" cy="5268225"/>
            <a:chOff x="574946" y="1589663"/>
            <a:chExt cx="12004498" cy="5268225"/>
          </a:xfrm>
        </p:grpSpPr>
        <p:sp>
          <p:nvSpPr>
            <p:cNvPr id="36" name="矩形 35">
              <a:extLst>
                <a:ext uri="{FF2B5EF4-FFF2-40B4-BE49-F238E27FC236}">
                  <a16:creationId xmlns="" xmlns:a16="http://schemas.microsoft.com/office/drawing/2014/main" id="{1371D7BA-049D-4F7A-AAF7-0F3A8EEC9D6A}"/>
                </a:ext>
              </a:extLst>
            </p:cNvPr>
            <p:cNvSpPr>
              <a:spLocks noChangeArrowheads="1"/>
            </p:cNvSpPr>
            <p:nvPr/>
          </p:nvSpPr>
          <p:spPr bwMode="auto">
            <a:xfrm>
              <a:off x="574946" y="1589663"/>
              <a:ext cx="12004498"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2300" algn="ctr">
                <a:lnSpc>
                  <a:spcPct val="150000"/>
                </a:lnSpc>
                <a:spcBef>
                  <a:spcPct val="0"/>
                </a:spcBef>
                <a:buFontTx/>
                <a:buNone/>
              </a:pPr>
              <a:r>
                <a:rPr lang="zh-CN" altLang="en-US" sz="2400" dirty="0"/>
                <a:t>在东京奥运会赛场上，中国年轻人在多个项目中成为焦点。</a:t>
              </a:r>
              <a:endParaRPr lang="en-US" altLang="zh-CN" sz="2400" dirty="0"/>
            </a:p>
          </p:txBody>
        </p:sp>
        <p:grpSp>
          <p:nvGrpSpPr>
            <p:cNvPr id="39" name="组合 38">
              <a:extLst>
                <a:ext uri="{FF2B5EF4-FFF2-40B4-BE49-F238E27FC236}">
                  <a16:creationId xmlns="" xmlns:a16="http://schemas.microsoft.com/office/drawing/2014/main" id="{614207D5-5865-4DDF-ACBE-8ECC6AED67C9}"/>
                </a:ext>
              </a:extLst>
            </p:cNvPr>
            <p:cNvGrpSpPr/>
            <p:nvPr/>
          </p:nvGrpSpPr>
          <p:grpSpPr>
            <a:xfrm>
              <a:off x="715841" y="2535850"/>
              <a:ext cx="6688259" cy="4322038"/>
              <a:chOff x="596915" y="1834357"/>
              <a:chExt cx="7163657" cy="4629247"/>
            </a:xfrm>
          </p:grpSpPr>
          <p:pic>
            <p:nvPicPr>
              <p:cNvPr id="40" name="图片 39">
                <a:extLst>
                  <a:ext uri="{FF2B5EF4-FFF2-40B4-BE49-F238E27FC236}">
                    <a16:creationId xmlns="" xmlns:a16="http://schemas.microsoft.com/office/drawing/2014/main" id="{7A558B47-D504-4B5E-92FC-4217C27B47CD}"/>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4846" t="25135" r="14077" b="25135"/>
              <a:stretch/>
            </p:blipFill>
            <p:spPr>
              <a:xfrm>
                <a:off x="1020447" y="2019183"/>
                <a:ext cx="5492895" cy="3369219"/>
              </a:xfrm>
              <a:prstGeom prst="rect">
                <a:avLst/>
              </a:prstGeom>
            </p:spPr>
          </p:pic>
          <p:pic>
            <p:nvPicPr>
              <p:cNvPr id="41" name="图片 40">
                <a:extLst>
                  <a:ext uri="{FF2B5EF4-FFF2-40B4-BE49-F238E27FC236}">
                    <a16:creationId xmlns="" xmlns:a16="http://schemas.microsoft.com/office/drawing/2014/main" id="{A1E45511-8A6F-4B65-9F23-188595855FC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379" t="13422" b="61189"/>
              <a:stretch/>
            </p:blipFill>
            <p:spPr>
              <a:xfrm>
                <a:off x="6137775" y="1856112"/>
                <a:ext cx="1622797" cy="1547762"/>
              </a:xfrm>
              <a:prstGeom prst="rect">
                <a:avLst/>
              </a:prstGeom>
            </p:spPr>
          </p:pic>
          <p:pic>
            <p:nvPicPr>
              <p:cNvPr id="42" name="图片 41">
                <a:extLst>
                  <a:ext uri="{FF2B5EF4-FFF2-40B4-BE49-F238E27FC236}">
                    <a16:creationId xmlns="" xmlns:a16="http://schemas.microsoft.com/office/drawing/2014/main" id="{B97B2733-0BBC-4DDC-ABEA-CE1DAD5280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9211" r="50000" b="8173"/>
              <a:stretch/>
            </p:blipFill>
            <p:spPr>
              <a:xfrm>
                <a:off x="718888" y="5084969"/>
                <a:ext cx="3048006" cy="1378635"/>
              </a:xfrm>
              <a:prstGeom prst="rect">
                <a:avLst/>
              </a:prstGeom>
            </p:spPr>
          </p:pic>
          <p:pic>
            <p:nvPicPr>
              <p:cNvPr id="43" name="图片 42">
                <a:extLst>
                  <a:ext uri="{FF2B5EF4-FFF2-40B4-BE49-F238E27FC236}">
                    <a16:creationId xmlns="" xmlns:a16="http://schemas.microsoft.com/office/drawing/2014/main" id="{A424AAA3-FD7A-4C29-9FD1-D4B6BD272ADC}"/>
                  </a:ext>
                </a:extLst>
              </p:cNvPr>
              <p:cNvPicPr>
                <a:picLocks noChangeAspect="1"/>
              </p:cNvPicPr>
              <p:nvPr/>
            </p:nvPicPr>
            <p:blipFill rotWithShape="1">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t="22059" r="63462" b="65541"/>
              <a:stretch/>
            </p:blipFill>
            <p:spPr>
              <a:xfrm>
                <a:off x="596915" y="1834357"/>
                <a:ext cx="2227391" cy="755891"/>
              </a:xfrm>
              <a:prstGeom prst="rect">
                <a:avLst/>
              </a:prstGeom>
            </p:spPr>
          </p:pic>
        </p:grpSp>
        <p:sp>
          <p:nvSpPr>
            <p:cNvPr id="44" name="矩形 43">
              <a:extLst>
                <a:ext uri="{FF2B5EF4-FFF2-40B4-BE49-F238E27FC236}">
                  <a16:creationId xmlns="" xmlns:a16="http://schemas.microsoft.com/office/drawing/2014/main" id="{6D95D45A-3D52-4754-AE25-A8DDED89F9D3}"/>
                </a:ext>
              </a:extLst>
            </p:cNvPr>
            <p:cNvSpPr>
              <a:spLocks noChangeArrowheads="1"/>
            </p:cNvSpPr>
            <p:nvPr/>
          </p:nvSpPr>
          <p:spPr bwMode="auto">
            <a:xfrm>
              <a:off x="1446929" y="3177283"/>
              <a:ext cx="4322320"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2300" algn="just">
                <a:lnSpc>
                  <a:spcPct val="150000"/>
                </a:lnSpc>
                <a:spcBef>
                  <a:spcPct val="0"/>
                </a:spcBef>
                <a:buFontTx/>
                <a:buNone/>
              </a:pPr>
              <a:r>
                <a:rPr lang="zh-CN" altLang="en-US" sz="2400" dirty="0"/>
                <a:t>不只是亮眼的运动成绩，年轻一代在赛场内外所展示的</a:t>
              </a:r>
              <a:r>
                <a:rPr lang="zh-CN" altLang="en-US" sz="2400" b="1" dirty="0">
                  <a:solidFill>
                    <a:srgbClr val="8A512A"/>
                  </a:solidFill>
                </a:rPr>
                <a:t>自信、从容、落落大方的精神气质</a:t>
              </a:r>
              <a:r>
                <a:rPr lang="zh-CN" altLang="en-US" sz="2400" dirty="0"/>
                <a:t>，更令人欣喜和振奋。</a:t>
              </a:r>
              <a:endParaRPr lang="en-US" altLang="zh-CN" sz="2400" dirty="0"/>
            </a:p>
          </p:txBody>
        </p:sp>
      </p:grpSp>
      <p:grpSp>
        <p:nvGrpSpPr>
          <p:cNvPr id="4" name="组合 3">
            <a:extLst>
              <a:ext uri="{FF2B5EF4-FFF2-40B4-BE49-F238E27FC236}">
                <a16:creationId xmlns="" xmlns:a16="http://schemas.microsoft.com/office/drawing/2014/main" id="{B2476F32-3BA4-4397-B616-4B6DC1083764}"/>
              </a:ext>
            </a:extLst>
          </p:cNvPr>
          <p:cNvGrpSpPr/>
          <p:nvPr/>
        </p:nvGrpSpPr>
        <p:grpSpPr>
          <a:xfrm>
            <a:off x="7115862" y="2532420"/>
            <a:ext cx="4574998" cy="2635010"/>
            <a:chOff x="5871083" y="2708410"/>
            <a:chExt cx="6133415" cy="3532594"/>
          </a:xfrm>
        </p:grpSpPr>
        <p:pic>
          <p:nvPicPr>
            <p:cNvPr id="24" name="图片 23">
              <a:extLst>
                <a:ext uri="{FF2B5EF4-FFF2-40B4-BE49-F238E27FC236}">
                  <a16:creationId xmlns="" xmlns:a16="http://schemas.microsoft.com/office/drawing/2014/main" id="{B7197CBA-A34E-4E24-9064-8D9A43AE21A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3919"/>
            <a:stretch/>
          </p:blipFill>
          <p:spPr>
            <a:xfrm>
              <a:off x="5871083" y="2708410"/>
              <a:ext cx="2027701" cy="3532594"/>
            </a:xfrm>
            <a:prstGeom prst="rect">
              <a:avLst/>
            </a:prstGeom>
          </p:spPr>
        </p:pic>
        <p:pic>
          <p:nvPicPr>
            <p:cNvPr id="25" name="图片 24">
              <a:extLst>
                <a:ext uri="{FF2B5EF4-FFF2-40B4-BE49-F238E27FC236}">
                  <a16:creationId xmlns="" xmlns:a16="http://schemas.microsoft.com/office/drawing/2014/main" id="{47F61B4C-A0DA-429F-BA45-2DD4FB741C9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3919"/>
            <a:stretch/>
          </p:blipFill>
          <p:spPr>
            <a:xfrm>
              <a:off x="7923499" y="2708410"/>
              <a:ext cx="2023269" cy="3532594"/>
            </a:xfrm>
            <a:prstGeom prst="rect">
              <a:avLst/>
            </a:prstGeom>
          </p:spPr>
        </p:pic>
        <p:pic>
          <p:nvPicPr>
            <p:cNvPr id="19" name="图片 18">
              <a:extLst>
                <a:ext uri="{FF2B5EF4-FFF2-40B4-BE49-F238E27FC236}">
                  <a16:creationId xmlns="" xmlns:a16="http://schemas.microsoft.com/office/drawing/2014/main" id="{8D847840-C15D-4BD3-B1F3-8BB91F75B9A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3114"/>
            <a:stretch/>
          </p:blipFill>
          <p:spPr>
            <a:xfrm>
              <a:off x="9971483" y="2708410"/>
              <a:ext cx="2033015" cy="3532594"/>
            </a:xfrm>
            <a:prstGeom prst="rect">
              <a:avLst/>
            </a:prstGeom>
          </p:spPr>
        </p:pic>
      </p:grpSp>
      <p:pic>
        <p:nvPicPr>
          <p:cNvPr id="21" name="图片 20">
            <a:extLst>
              <a:ext uri="{FF2B5EF4-FFF2-40B4-BE49-F238E27FC236}">
                <a16:creationId xmlns="" xmlns:a16="http://schemas.microsoft.com/office/drawing/2014/main" id="{A43519A8-CA99-4ECF-8272-F15E1A369E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38941" y="5268337"/>
            <a:ext cx="2124876" cy="1507334"/>
          </a:xfrm>
          <a:prstGeom prst="rect">
            <a:avLst/>
          </a:prstGeom>
        </p:spPr>
      </p:pic>
      <p:grpSp>
        <p:nvGrpSpPr>
          <p:cNvPr id="5" name="组合 4">
            <a:extLst>
              <a:ext uri="{FF2B5EF4-FFF2-40B4-BE49-F238E27FC236}">
                <a16:creationId xmlns="" xmlns:a16="http://schemas.microsoft.com/office/drawing/2014/main" id="{2BCAC659-635E-49EA-939B-86D46D837972}"/>
              </a:ext>
            </a:extLst>
          </p:cNvPr>
          <p:cNvGrpSpPr/>
          <p:nvPr/>
        </p:nvGrpSpPr>
        <p:grpSpPr>
          <a:xfrm>
            <a:off x="-156" y="0"/>
            <a:ext cx="12192154" cy="1379459"/>
            <a:chOff x="-156" y="0"/>
            <a:chExt cx="12192154" cy="1379459"/>
          </a:xfrm>
        </p:grpSpPr>
        <p:grpSp>
          <p:nvGrpSpPr>
            <p:cNvPr id="18" name="组合 17">
              <a:extLst>
                <a:ext uri="{FF2B5EF4-FFF2-40B4-BE49-F238E27FC236}">
                  <a16:creationId xmlns="" xmlns:a16="http://schemas.microsoft.com/office/drawing/2014/main" id="{D2CF94F3-7D96-40A6-A1C9-E962F67CA306}"/>
                </a:ext>
              </a:extLst>
            </p:cNvPr>
            <p:cNvGrpSpPr/>
            <p:nvPr/>
          </p:nvGrpSpPr>
          <p:grpSpPr>
            <a:xfrm>
              <a:off x="-156" y="132762"/>
              <a:ext cx="12192154" cy="1246697"/>
              <a:chOff x="-156" y="132762"/>
              <a:chExt cx="12192154" cy="1246697"/>
            </a:xfrm>
          </p:grpSpPr>
          <p:pic>
            <p:nvPicPr>
              <p:cNvPr id="8" name="图片 7">
                <a:extLst>
                  <a:ext uri="{FF2B5EF4-FFF2-40B4-BE49-F238E27FC236}">
                    <a16:creationId xmlns="" xmlns:a16="http://schemas.microsoft.com/office/drawing/2014/main" id="{8E6081A2-1E55-4C33-BFB1-7FC97E2F67D5}"/>
                  </a:ext>
                </a:extLst>
              </p:cNvPr>
              <p:cNvPicPr>
                <a:picLocks noChangeAspect="1"/>
              </p:cNvPicPr>
              <p:nvPr/>
            </p:nvPicPr>
            <p:blipFill rotWithShape="1">
              <a:blip r:embed="rId11"/>
              <a:srcRect r="5770" b="6688"/>
              <a:stretch/>
            </p:blipFill>
            <p:spPr>
              <a:xfrm>
                <a:off x="10276920" y="211685"/>
                <a:ext cx="1727578" cy="1167774"/>
              </a:xfrm>
              <a:prstGeom prst="rect">
                <a:avLst/>
              </a:prstGeom>
            </p:spPr>
          </p:pic>
          <p:grpSp>
            <p:nvGrpSpPr>
              <p:cNvPr id="10" name="组合 9">
                <a:extLst>
                  <a:ext uri="{FF2B5EF4-FFF2-40B4-BE49-F238E27FC236}">
                    <a16:creationId xmlns="" xmlns:a16="http://schemas.microsoft.com/office/drawing/2014/main" id="{1200C344-94E4-44C8-A640-891D7FD35CE6}"/>
                  </a:ext>
                </a:extLst>
              </p:cNvPr>
              <p:cNvGrpSpPr/>
              <p:nvPr/>
            </p:nvGrpSpPr>
            <p:grpSpPr>
              <a:xfrm>
                <a:off x="-156" y="132762"/>
                <a:ext cx="12192154" cy="1246697"/>
                <a:chOff x="-5720519" y="757867"/>
                <a:chExt cx="14864518" cy="1519954"/>
              </a:xfrm>
            </p:grpSpPr>
            <p:sp>
              <p:nvSpPr>
                <p:cNvPr id="2" name="矩形 1">
                  <a:extLst>
                    <a:ext uri="{FF2B5EF4-FFF2-40B4-BE49-F238E27FC236}">
                      <a16:creationId xmlns="" xmlns:a16="http://schemas.microsoft.com/office/drawing/2014/main"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 xmlns:a16="http://schemas.microsoft.com/office/drawing/2014/main" id="{435995E0-1B5C-464F-A829-7C644C240508}"/>
                    </a:ext>
                  </a:extLst>
                </p:cNvPr>
                <p:cNvSpPr txBox="1"/>
                <p:nvPr/>
              </p:nvSpPr>
              <p:spPr>
                <a:xfrm>
                  <a:off x="-3676483" y="1583561"/>
                  <a:ext cx="10312781" cy="637903"/>
                </a:xfrm>
                <a:prstGeom prst="rect">
                  <a:avLst/>
                </a:prstGeom>
                <a:noFill/>
              </p:spPr>
              <p:txBody>
                <a:bodyPr wrap="square" rtlCol="0">
                  <a:spAutoFit/>
                </a:bodyPr>
                <a:lstStyle/>
                <a:p>
                  <a:pPr lvl="0" algn="ctr"/>
                  <a:r>
                    <a:rPr lang="zh-CN" altLang="en-US" sz="2800" b="1" dirty="0">
                      <a:solidFill>
                        <a:prstClr val="white"/>
                      </a:solidFill>
                      <a:latin typeface="微软雅黑" panose="020B0503020204020204" pitchFamily="34" charset="-122"/>
                    </a:rPr>
                    <a:t>中国青年看世界的角度变了</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 xmlns:a16="http://schemas.microsoft.com/office/drawing/2014/main"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2" name="图片 31">
              <a:extLst>
                <a:ext uri="{FF2B5EF4-FFF2-40B4-BE49-F238E27FC236}">
                  <a16:creationId xmlns="" xmlns:a16="http://schemas.microsoft.com/office/drawing/2014/main" id="{3DB01713-31D2-435C-89C0-E2AAD539FE0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2784847136"/>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10">
            <a:alphaModFix amt="5000"/>
            <a:lum/>
          </a:blip>
          <a:srcRect/>
          <a:stretch>
            <a:fillRect t="-10000" b="-10000"/>
          </a:stretch>
        </a:blipFill>
        <a:effectLst/>
      </p:bgPr>
    </p:bg>
    <p:spTree>
      <p:nvGrpSpPr>
        <p:cNvPr id="1" name=""/>
        <p:cNvGrpSpPr/>
        <p:nvPr/>
      </p:nvGrpSpPr>
      <p:grpSpPr>
        <a:xfrm>
          <a:off x="0" y="0"/>
          <a:ext cx="0" cy="0"/>
          <a:chOff x="0" y="0"/>
          <a:chExt cx="0" cy="0"/>
        </a:xfrm>
      </p:grpSpPr>
      <p:sp>
        <p:nvSpPr>
          <p:cNvPr id="49" name="矩形 48">
            <a:extLst>
              <a:ext uri="{FF2B5EF4-FFF2-40B4-BE49-F238E27FC236}">
                <a16:creationId xmlns="" xmlns:a16="http://schemas.microsoft.com/office/drawing/2014/main" id="{10A0D004-43DF-4419-A05A-32E4900C01D9}"/>
              </a:ext>
            </a:extLst>
          </p:cNvPr>
          <p:cNvSpPr>
            <a:spLocks noChangeArrowheads="1"/>
          </p:cNvSpPr>
          <p:nvPr/>
        </p:nvSpPr>
        <p:spPr bwMode="auto">
          <a:xfrm>
            <a:off x="629253" y="5061381"/>
            <a:ext cx="600387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R="0" lvl="0" indent="62230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mn-ea"/>
                <a:ea typeface="+mn-ea"/>
              </a:rPr>
              <a:t>各行各业的中国青年正在用自己的行动方式和话语体系，坚定而自信地平视世界。</a:t>
            </a:r>
          </a:p>
        </p:txBody>
      </p:sp>
      <p:grpSp>
        <p:nvGrpSpPr>
          <p:cNvPr id="50" name="PA-组合 6">
            <a:extLst>
              <a:ext uri="{FF2B5EF4-FFF2-40B4-BE49-F238E27FC236}">
                <a16:creationId xmlns="" xmlns:a16="http://schemas.microsoft.com/office/drawing/2014/main" id="{E8E4A870-AE15-4986-A1E6-AFF07C3AC932}"/>
              </a:ext>
            </a:extLst>
          </p:cNvPr>
          <p:cNvGrpSpPr/>
          <p:nvPr>
            <p:custDataLst>
              <p:tags r:id="rId1"/>
            </p:custDataLst>
          </p:nvPr>
        </p:nvGrpSpPr>
        <p:grpSpPr>
          <a:xfrm>
            <a:off x="596146" y="3555628"/>
            <a:ext cx="2222139" cy="464639"/>
            <a:chOff x="596146" y="3909590"/>
            <a:chExt cx="2222139" cy="464639"/>
          </a:xfrm>
          <a:solidFill>
            <a:srgbClr val="B26A37"/>
          </a:solidFill>
        </p:grpSpPr>
        <p:sp>
          <p:nvSpPr>
            <p:cNvPr id="51" name="PA-同侧圆角矩形 24">
              <a:extLst>
                <a:ext uri="{FF2B5EF4-FFF2-40B4-BE49-F238E27FC236}">
                  <a16:creationId xmlns="" xmlns:a16="http://schemas.microsoft.com/office/drawing/2014/main" id="{21ABE828-B547-4D4F-AD27-BBAA9A6916DE}"/>
                </a:ext>
              </a:extLst>
            </p:cNvPr>
            <p:cNvSpPr/>
            <p:nvPr>
              <p:custDataLst>
                <p:tags r:id="rId6"/>
              </p:custDataLst>
            </p:nvPr>
          </p:nvSpPr>
          <p:spPr>
            <a:xfrm rot="16200000">
              <a:off x="940261" y="3565475"/>
              <a:ext cx="464638" cy="1152868"/>
            </a:xfrm>
            <a:prstGeom prst="round2SameRect">
              <a:avLst>
                <a:gd name="adj1" fmla="val 50000"/>
                <a:gd name="adj2"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2" name="PA-椭圆 25">
              <a:extLst>
                <a:ext uri="{FF2B5EF4-FFF2-40B4-BE49-F238E27FC236}">
                  <a16:creationId xmlns="" xmlns:a16="http://schemas.microsoft.com/office/drawing/2014/main" id="{DF45E9C8-3A82-4A1B-9F7C-9198C031EE76}"/>
                </a:ext>
              </a:extLst>
            </p:cNvPr>
            <p:cNvSpPr/>
            <p:nvPr>
              <p:custDataLst>
                <p:tags r:id="rId7"/>
              </p:custDataLst>
            </p:nvPr>
          </p:nvSpPr>
          <p:spPr>
            <a:xfrm>
              <a:off x="645697" y="3953702"/>
              <a:ext cx="376416" cy="37641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3" name="PA-任意多边形 44">
              <a:extLst>
                <a:ext uri="{FF2B5EF4-FFF2-40B4-BE49-F238E27FC236}">
                  <a16:creationId xmlns="" xmlns:a16="http://schemas.microsoft.com/office/drawing/2014/main" id="{F79A19BE-0CF6-4779-A96B-0235D57A95D7}"/>
                </a:ext>
              </a:extLst>
            </p:cNvPr>
            <p:cNvSpPr/>
            <p:nvPr>
              <p:custDataLst>
                <p:tags r:id="rId8"/>
              </p:custDataLst>
            </p:nvPr>
          </p:nvSpPr>
          <p:spPr>
            <a:xfrm rot="16200000">
              <a:off x="1952053" y="3507996"/>
              <a:ext cx="464638" cy="1267827"/>
            </a:xfrm>
            <a:custGeom>
              <a:avLst/>
              <a:gdLst>
                <a:gd name="connsiteX0" fmla="*/ 617149 w 617149"/>
                <a:gd name="connsiteY0" fmla="*/ 0 h 1683972"/>
                <a:gd name="connsiteX1" fmla="*/ 617149 w 617149"/>
                <a:gd name="connsiteY1" fmla="*/ 1683972 h 1683972"/>
                <a:gd name="connsiteX2" fmla="*/ 603686 w 617149"/>
                <a:gd name="connsiteY2" fmla="*/ 1640602 h 1683972"/>
                <a:gd name="connsiteX3" fmla="*/ 308573 w 617149"/>
                <a:gd name="connsiteY3" fmla="*/ 1444987 h 1683972"/>
                <a:gd name="connsiteX4" fmla="*/ 13459 w 617149"/>
                <a:gd name="connsiteY4" fmla="*/ 1640602 h 1683972"/>
                <a:gd name="connsiteX5" fmla="*/ 0 w 617149"/>
                <a:gd name="connsiteY5" fmla="*/ 1683959 h 1683972"/>
                <a:gd name="connsiteX6" fmla="*/ 0 w 617149"/>
                <a:gd name="connsiteY6" fmla="*/ 0 h 168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149" h="1683972">
                  <a:moveTo>
                    <a:pt x="617149" y="0"/>
                  </a:moveTo>
                  <a:lnTo>
                    <a:pt x="617149" y="1683972"/>
                  </a:lnTo>
                  <a:lnTo>
                    <a:pt x="603686" y="1640602"/>
                  </a:lnTo>
                  <a:cubicBezTo>
                    <a:pt x="555064" y="1525647"/>
                    <a:pt x="441238" y="1444987"/>
                    <a:pt x="308573" y="1444987"/>
                  </a:cubicBezTo>
                  <a:cubicBezTo>
                    <a:pt x="175907" y="1444987"/>
                    <a:pt x="62081" y="1525647"/>
                    <a:pt x="13459" y="1640602"/>
                  </a:cubicBezTo>
                  <a:lnTo>
                    <a:pt x="0" y="1683959"/>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54" name="PA-组合 7">
            <a:extLst>
              <a:ext uri="{FF2B5EF4-FFF2-40B4-BE49-F238E27FC236}">
                <a16:creationId xmlns="" xmlns:a16="http://schemas.microsoft.com/office/drawing/2014/main" id="{77F81991-8F38-43AA-8A4A-91EBD5CEA3D6}"/>
              </a:ext>
            </a:extLst>
          </p:cNvPr>
          <p:cNvGrpSpPr/>
          <p:nvPr>
            <p:custDataLst>
              <p:tags r:id="rId2"/>
            </p:custDataLst>
          </p:nvPr>
        </p:nvGrpSpPr>
        <p:grpSpPr>
          <a:xfrm>
            <a:off x="2712455" y="3555628"/>
            <a:ext cx="2222139" cy="464639"/>
            <a:chOff x="2712455" y="3909590"/>
            <a:chExt cx="2222139" cy="464639"/>
          </a:xfrm>
          <a:solidFill>
            <a:srgbClr val="B26A37"/>
          </a:solidFill>
        </p:grpSpPr>
        <p:sp>
          <p:nvSpPr>
            <p:cNvPr id="55" name="PA-同侧圆角矩形 48">
              <a:extLst>
                <a:ext uri="{FF2B5EF4-FFF2-40B4-BE49-F238E27FC236}">
                  <a16:creationId xmlns="" xmlns:a16="http://schemas.microsoft.com/office/drawing/2014/main" id="{5B5F1E2A-8EDD-49F6-BBE2-992ACA38A72F}"/>
                </a:ext>
              </a:extLst>
            </p:cNvPr>
            <p:cNvSpPr/>
            <p:nvPr>
              <p:custDataLst>
                <p:tags r:id="rId3"/>
              </p:custDataLst>
            </p:nvPr>
          </p:nvSpPr>
          <p:spPr>
            <a:xfrm rot="16200000">
              <a:off x="3056570" y="3565475"/>
              <a:ext cx="464638" cy="1152868"/>
            </a:xfrm>
            <a:prstGeom prst="round2SameRect">
              <a:avLst>
                <a:gd name="adj1" fmla="val 50000"/>
                <a:gd name="adj2"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6" name="PA-椭圆 49">
              <a:extLst>
                <a:ext uri="{FF2B5EF4-FFF2-40B4-BE49-F238E27FC236}">
                  <a16:creationId xmlns="" xmlns:a16="http://schemas.microsoft.com/office/drawing/2014/main" id="{3B1FB911-041D-4068-B0F7-68BF9C841B2C}"/>
                </a:ext>
              </a:extLst>
            </p:cNvPr>
            <p:cNvSpPr/>
            <p:nvPr>
              <p:custDataLst>
                <p:tags r:id="rId4"/>
              </p:custDataLst>
            </p:nvPr>
          </p:nvSpPr>
          <p:spPr>
            <a:xfrm>
              <a:off x="2762006" y="3953703"/>
              <a:ext cx="376416" cy="37641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57" name="PA-任意多边形 52">
              <a:extLst>
                <a:ext uri="{FF2B5EF4-FFF2-40B4-BE49-F238E27FC236}">
                  <a16:creationId xmlns="" xmlns:a16="http://schemas.microsoft.com/office/drawing/2014/main" id="{16172A18-4525-4A30-9575-7C357F7B1AB6}"/>
                </a:ext>
              </a:extLst>
            </p:cNvPr>
            <p:cNvSpPr/>
            <p:nvPr>
              <p:custDataLst>
                <p:tags r:id="rId5"/>
              </p:custDataLst>
            </p:nvPr>
          </p:nvSpPr>
          <p:spPr>
            <a:xfrm rot="16200000">
              <a:off x="4068362" y="3507996"/>
              <a:ext cx="464638" cy="1267827"/>
            </a:xfrm>
            <a:custGeom>
              <a:avLst/>
              <a:gdLst>
                <a:gd name="connsiteX0" fmla="*/ 617149 w 617149"/>
                <a:gd name="connsiteY0" fmla="*/ 0 h 1683972"/>
                <a:gd name="connsiteX1" fmla="*/ 617149 w 617149"/>
                <a:gd name="connsiteY1" fmla="*/ 1683972 h 1683972"/>
                <a:gd name="connsiteX2" fmla="*/ 603686 w 617149"/>
                <a:gd name="connsiteY2" fmla="*/ 1640602 h 1683972"/>
                <a:gd name="connsiteX3" fmla="*/ 308573 w 617149"/>
                <a:gd name="connsiteY3" fmla="*/ 1444987 h 1683972"/>
                <a:gd name="connsiteX4" fmla="*/ 13459 w 617149"/>
                <a:gd name="connsiteY4" fmla="*/ 1640602 h 1683972"/>
                <a:gd name="connsiteX5" fmla="*/ 0 w 617149"/>
                <a:gd name="connsiteY5" fmla="*/ 1683959 h 1683972"/>
                <a:gd name="connsiteX6" fmla="*/ 0 w 617149"/>
                <a:gd name="connsiteY6" fmla="*/ 0 h 168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149" h="1683972">
                  <a:moveTo>
                    <a:pt x="617149" y="0"/>
                  </a:moveTo>
                  <a:lnTo>
                    <a:pt x="617149" y="1683972"/>
                  </a:lnTo>
                  <a:lnTo>
                    <a:pt x="603686" y="1640602"/>
                  </a:lnTo>
                  <a:cubicBezTo>
                    <a:pt x="555064" y="1525647"/>
                    <a:pt x="441238" y="1444987"/>
                    <a:pt x="308573" y="1444987"/>
                  </a:cubicBezTo>
                  <a:cubicBezTo>
                    <a:pt x="175907" y="1444987"/>
                    <a:pt x="62081" y="1525647"/>
                    <a:pt x="13459" y="1640602"/>
                  </a:cubicBezTo>
                  <a:lnTo>
                    <a:pt x="0" y="1683959"/>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sp>
        <p:nvSpPr>
          <p:cNvPr id="13" name="矩形 12">
            <a:extLst>
              <a:ext uri="{FF2B5EF4-FFF2-40B4-BE49-F238E27FC236}">
                <a16:creationId xmlns="" xmlns:a16="http://schemas.microsoft.com/office/drawing/2014/main" id="{7BFBECC8-ABE9-4314-AFED-7AE20A0F8760}"/>
              </a:ext>
            </a:extLst>
          </p:cNvPr>
          <p:cNvSpPr/>
          <p:nvPr/>
        </p:nvSpPr>
        <p:spPr>
          <a:xfrm>
            <a:off x="966636" y="3563062"/>
            <a:ext cx="1415772" cy="461665"/>
          </a:xfrm>
          <a:prstGeom prst="rect">
            <a:avLst/>
          </a:prstGeom>
        </p:spPr>
        <p:txBody>
          <a:bodyPr wrap="none">
            <a:spAutoFit/>
          </a:bodyPr>
          <a:lstStyle/>
          <a:p>
            <a:r>
              <a:rPr lang="zh-CN" altLang="en-US" sz="2400" dirty="0">
                <a:solidFill>
                  <a:schemeClr val="bg1"/>
                </a:solidFill>
                <a:latin typeface="Microsoft YaHei"/>
                <a:ea typeface="Microsoft YaHei"/>
              </a:rPr>
              <a:t>国力强盛</a:t>
            </a:r>
            <a:endParaRPr lang="zh-CN" altLang="en-US" dirty="0">
              <a:solidFill>
                <a:schemeClr val="bg1"/>
              </a:solidFill>
            </a:endParaRPr>
          </a:p>
        </p:txBody>
      </p:sp>
      <p:sp>
        <p:nvSpPr>
          <p:cNvPr id="58" name="矩形 57">
            <a:extLst>
              <a:ext uri="{FF2B5EF4-FFF2-40B4-BE49-F238E27FC236}">
                <a16:creationId xmlns="" xmlns:a16="http://schemas.microsoft.com/office/drawing/2014/main" id="{F9CB43FB-B1DD-4759-90AD-1645B62F4466}"/>
              </a:ext>
            </a:extLst>
          </p:cNvPr>
          <p:cNvSpPr/>
          <p:nvPr/>
        </p:nvSpPr>
        <p:spPr>
          <a:xfrm>
            <a:off x="3060085" y="3563062"/>
            <a:ext cx="1415772" cy="461665"/>
          </a:xfrm>
          <a:prstGeom prst="rect">
            <a:avLst/>
          </a:prstGeom>
        </p:spPr>
        <p:txBody>
          <a:bodyPr wrap="none">
            <a:spAutoFit/>
          </a:bodyPr>
          <a:lstStyle/>
          <a:p>
            <a:r>
              <a:rPr lang="zh-CN" altLang="en-US" sz="2400" dirty="0">
                <a:solidFill>
                  <a:schemeClr val="bg1"/>
                </a:solidFill>
                <a:latin typeface="Microsoft YaHei"/>
                <a:ea typeface="Microsoft YaHei"/>
              </a:rPr>
              <a:t>生逢盛世</a:t>
            </a:r>
            <a:endParaRPr lang="zh-CN" altLang="en-US" dirty="0">
              <a:solidFill>
                <a:schemeClr val="bg1"/>
              </a:solidFill>
            </a:endParaRPr>
          </a:p>
        </p:txBody>
      </p:sp>
      <p:sp>
        <p:nvSpPr>
          <p:cNvPr id="15" name="矩形 14">
            <a:extLst>
              <a:ext uri="{FF2B5EF4-FFF2-40B4-BE49-F238E27FC236}">
                <a16:creationId xmlns="" xmlns:a16="http://schemas.microsoft.com/office/drawing/2014/main" id="{1FE06988-2CFC-40B2-A928-D2123445427D}"/>
              </a:ext>
            </a:extLst>
          </p:cNvPr>
          <p:cNvSpPr/>
          <p:nvPr/>
        </p:nvSpPr>
        <p:spPr>
          <a:xfrm>
            <a:off x="629253" y="4162162"/>
            <a:ext cx="5109091" cy="461665"/>
          </a:xfrm>
          <a:prstGeom prst="rect">
            <a:avLst/>
          </a:prstGeom>
        </p:spPr>
        <p:txBody>
          <a:bodyPr wrap="none">
            <a:spAutoFit/>
          </a:bodyPr>
          <a:lstStyle/>
          <a:p>
            <a:r>
              <a:rPr lang="zh-CN" altLang="en-US" sz="2400" b="1" dirty="0">
                <a:solidFill>
                  <a:srgbClr val="B26A37"/>
                </a:solidFill>
                <a:latin typeface="Microsoft YaHei"/>
                <a:ea typeface="Microsoft YaHei"/>
              </a:rPr>
              <a:t>是今日中国青年平视世界的底气所在</a:t>
            </a:r>
            <a:endParaRPr lang="zh-CN" altLang="en-US" b="1" dirty="0">
              <a:solidFill>
                <a:srgbClr val="B26A37"/>
              </a:solidFill>
            </a:endParaRPr>
          </a:p>
        </p:txBody>
      </p:sp>
      <p:sp>
        <p:nvSpPr>
          <p:cNvPr id="59" name="矩形 58">
            <a:extLst>
              <a:ext uri="{FF2B5EF4-FFF2-40B4-BE49-F238E27FC236}">
                <a16:creationId xmlns="" xmlns:a16="http://schemas.microsoft.com/office/drawing/2014/main" id="{83BA861A-F4E3-4479-81C2-9C4BDC32A64F}"/>
              </a:ext>
            </a:extLst>
          </p:cNvPr>
          <p:cNvSpPr>
            <a:spLocks noChangeArrowheads="1"/>
          </p:cNvSpPr>
          <p:nvPr/>
        </p:nvSpPr>
        <p:spPr bwMode="auto">
          <a:xfrm>
            <a:off x="1237128" y="1634077"/>
            <a:ext cx="520161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622300" algn="just">
              <a:lnSpc>
                <a:spcPct val="150000"/>
              </a:lnSpc>
              <a:spcBef>
                <a:spcPct val="0"/>
              </a:spcBef>
              <a:buNone/>
              <a:defRPr/>
            </a:pPr>
            <a:r>
              <a:rPr lang="zh-CN" altLang="en-US" sz="2400" b="1" dirty="0">
                <a:solidFill>
                  <a:prstClr val="black"/>
                </a:solidFill>
                <a:latin typeface="+mn-ea"/>
              </a:rPr>
              <a:t>“</a:t>
            </a:r>
            <a:r>
              <a:rPr lang="en-US" altLang="zh-CN" sz="2400" b="1" dirty="0">
                <a:solidFill>
                  <a:prstClr val="black"/>
                </a:solidFill>
                <a:latin typeface="+mn-ea"/>
              </a:rPr>
              <a:t>70</a:t>
            </a:r>
            <a:r>
              <a:rPr lang="zh-CN" altLang="en-US" sz="2400" b="1" dirty="0">
                <a:solidFill>
                  <a:prstClr val="black"/>
                </a:solidFill>
                <a:latin typeface="+mn-ea"/>
              </a:rPr>
              <a:t>后、</a:t>
            </a:r>
            <a:r>
              <a:rPr lang="en-US" altLang="zh-CN" sz="2400" b="1" dirty="0">
                <a:solidFill>
                  <a:prstClr val="black"/>
                </a:solidFill>
                <a:latin typeface="+mn-ea"/>
              </a:rPr>
              <a:t>80</a:t>
            </a:r>
            <a:r>
              <a:rPr lang="zh-CN" altLang="en-US" sz="2400" b="1" dirty="0">
                <a:solidFill>
                  <a:prstClr val="black"/>
                </a:solidFill>
                <a:latin typeface="+mn-ea"/>
              </a:rPr>
              <a:t>后、</a:t>
            </a:r>
            <a:r>
              <a:rPr lang="en-US" altLang="zh-CN" sz="2400" b="1" dirty="0">
                <a:solidFill>
                  <a:prstClr val="black"/>
                </a:solidFill>
                <a:latin typeface="+mn-ea"/>
              </a:rPr>
              <a:t>90</a:t>
            </a:r>
            <a:r>
              <a:rPr lang="zh-CN" altLang="en-US" sz="2400" b="1" dirty="0">
                <a:solidFill>
                  <a:prstClr val="black"/>
                </a:solidFill>
                <a:latin typeface="+mn-ea"/>
              </a:rPr>
              <a:t>后、</a:t>
            </a:r>
            <a:r>
              <a:rPr lang="en-US" altLang="zh-CN" sz="2400" b="1" dirty="0">
                <a:solidFill>
                  <a:prstClr val="black"/>
                </a:solidFill>
                <a:latin typeface="+mn-ea"/>
              </a:rPr>
              <a:t>00</a:t>
            </a:r>
            <a:r>
              <a:rPr lang="zh-CN" altLang="en-US" sz="2400" b="1" dirty="0">
                <a:solidFill>
                  <a:prstClr val="black"/>
                </a:solidFill>
                <a:latin typeface="+mn-ea"/>
              </a:rPr>
              <a:t>后，他们走出去看世界之前，中国已经可以平视这个世界了。”</a:t>
            </a:r>
            <a:endParaRPr kumimoji="0" lang="zh-CN" altLang="en-US" sz="2400" b="1" i="0" u="none" strike="noStrike" kern="1200" cap="none" spc="0" normalizeH="0" baseline="0" noProof="0" dirty="0">
              <a:ln>
                <a:noFill/>
              </a:ln>
              <a:solidFill>
                <a:prstClr val="black"/>
              </a:solidFill>
              <a:effectLst/>
              <a:uLnTx/>
              <a:uFillTx/>
              <a:latin typeface="+mn-ea"/>
              <a:ea typeface="+mn-ea"/>
            </a:endParaRPr>
          </a:p>
        </p:txBody>
      </p:sp>
      <p:sp>
        <p:nvSpPr>
          <p:cNvPr id="16" name="矩形 15">
            <a:extLst>
              <a:ext uri="{FF2B5EF4-FFF2-40B4-BE49-F238E27FC236}">
                <a16:creationId xmlns="" xmlns:a16="http://schemas.microsoft.com/office/drawing/2014/main" id="{0D8F91DB-ABE8-4431-B2E0-571A8356E324}"/>
              </a:ext>
            </a:extLst>
          </p:cNvPr>
          <p:cNvSpPr/>
          <p:nvPr/>
        </p:nvSpPr>
        <p:spPr>
          <a:xfrm>
            <a:off x="1033595" y="1551112"/>
            <a:ext cx="45719" cy="1800000"/>
          </a:xfrm>
          <a:prstGeom prst="rect">
            <a:avLst/>
          </a:prstGeom>
          <a:solidFill>
            <a:srgbClr val="B26A37"/>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 xmlns:a16="http://schemas.microsoft.com/office/drawing/2014/main" id="{1A039DBD-4FE1-4514-82E9-B44FBCFF4B71}"/>
              </a:ext>
            </a:extLst>
          </p:cNvPr>
          <p:cNvGrpSpPr/>
          <p:nvPr/>
        </p:nvGrpSpPr>
        <p:grpSpPr>
          <a:xfrm>
            <a:off x="7425400" y="1606827"/>
            <a:ext cx="4008712" cy="4735376"/>
            <a:chOff x="7425400" y="1606827"/>
            <a:chExt cx="4008712" cy="4735376"/>
          </a:xfrm>
        </p:grpSpPr>
        <p:grpSp>
          <p:nvGrpSpPr>
            <p:cNvPr id="40" name="组合 39">
              <a:extLst>
                <a:ext uri="{FF2B5EF4-FFF2-40B4-BE49-F238E27FC236}">
                  <a16:creationId xmlns="" xmlns:a16="http://schemas.microsoft.com/office/drawing/2014/main" id="{65508EFC-49E8-4FC3-8A65-84DB7C11407C}"/>
                </a:ext>
              </a:extLst>
            </p:cNvPr>
            <p:cNvGrpSpPr/>
            <p:nvPr/>
          </p:nvGrpSpPr>
          <p:grpSpPr>
            <a:xfrm>
              <a:off x="7610434" y="1606827"/>
              <a:ext cx="3638644" cy="3645652"/>
              <a:chOff x="700836" y="1442043"/>
              <a:chExt cx="2947809" cy="2953487"/>
            </a:xfrm>
          </p:grpSpPr>
          <p:grpSp>
            <p:nvGrpSpPr>
              <p:cNvPr id="43" name="组合">
                <a:extLst>
                  <a:ext uri="{FF2B5EF4-FFF2-40B4-BE49-F238E27FC236}">
                    <a16:creationId xmlns="" xmlns:a16="http://schemas.microsoft.com/office/drawing/2014/main" id="{CD520C0E-33FC-402C-B582-38B1C941D03A}"/>
                  </a:ext>
                </a:extLst>
              </p:cNvPr>
              <p:cNvGrpSpPr/>
              <p:nvPr/>
            </p:nvGrpSpPr>
            <p:grpSpPr>
              <a:xfrm rot="2700000">
                <a:off x="697997" y="1444882"/>
                <a:ext cx="2953487" cy="2947809"/>
                <a:chOff x="1985640" y="-544697"/>
                <a:chExt cx="6843660" cy="6830504"/>
              </a:xfrm>
            </p:grpSpPr>
            <p:sp>
              <p:nvSpPr>
                <p:cNvPr id="45" name="空心弧">
                  <a:extLst>
                    <a:ext uri="{FF2B5EF4-FFF2-40B4-BE49-F238E27FC236}">
                      <a16:creationId xmlns="" xmlns:a16="http://schemas.microsoft.com/office/drawing/2014/main" id="{45E1436D-828D-429A-8C52-9917E9E0C0A2}"/>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46" name="空心弧">
                  <a:extLst>
                    <a:ext uri="{FF2B5EF4-FFF2-40B4-BE49-F238E27FC236}">
                      <a16:creationId xmlns="" xmlns:a16="http://schemas.microsoft.com/office/drawing/2014/main" id="{C69FA680-6ADE-44F6-BD5F-E87D8FBA5A4F}"/>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47" name="空心弧">
                  <a:extLst>
                    <a:ext uri="{FF2B5EF4-FFF2-40B4-BE49-F238E27FC236}">
                      <a16:creationId xmlns="" xmlns:a16="http://schemas.microsoft.com/office/drawing/2014/main" id="{9E33525A-57BD-4928-8C81-D2FE757F2D5C}"/>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48" name="空心弧">
                  <a:extLst>
                    <a:ext uri="{FF2B5EF4-FFF2-40B4-BE49-F238E27FC236}">
                      <a16:creationId xmlns="" xmlns:a16="http://schemas.microsoft.com/office/drawing/2014/main" id="{D0EB9441-7352-43D9-A63F-6F0BBDC982A1}"/>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44" name="图片 43">
                <a:extLst>
                  <a:ext uri="{FF2B5EF4-FFF2-40B4-BE49-F238E27FC236}">
                    <a16:creationId xmlns="" xmlns:a16="http://schemas.microsoft.com/office/drawing/2014/main" id="{0162BC8D-5239-41EC-8DB7-BFA848F7A14D}"/>
                  </a:ext>
                </a:extLst>
              </p:cNvPr>
              <p:cNvPicPr>
                <a:picLocks noChangeAspect="1"/>
              </p:cNvPicPr>
              <p:nvPr/>
            </p:nvPicPr>
            <p:blipFill rotWithShape="1">
              <a:blip r:embed="rId11">
                <a:extLst>
                  <a:ext uri="{28A0092B-C50C-407E-A947-70E740481C1C}">
                    <a14:useLocalDpi xmlns:a14="http://schemas.microsoft.com/office/drawing/2010/main" val="0"/>
                  </a:ext>
                </a:extLst>
              </a:blip>
              <a:srcRect l="21865" r="21865"/>
              <a:stretch/>
            </p:blipFill>
            <p:spPr>
              <a:xfrm>
                <a:off x="899503" y="1654252"/>
                <a:ext cx="2532360" cy="2532360"/>
              </a:xfrm>
              <a:prstGeom prst="ellipse">
                <a:avLst/>
              </a:prstGeom>
            </p:spPr>
          </p:pic>
        </p:grpSp>
        <p:pic>
          <p:nvPicPr>
            <p:cNvPr id="39" name="图片 38">
              <a:hlinkClick r:id="rId12" action="ppaction://hlinkfile"/>
              <a:extLst>
                <a:ext uri="{FF2B5EF4-FFF2-40B4-BE49-F238E27FC236}">
                  <a16:creationId xmlns="" xmlns:a16="http://schemas.microsoft.com/office/drawing/2014/main" id="{BA842E28-F95F-4C95-BBA9-10AE2BD655D0}"/>
                </a:ext>
              </a:extLst>
            </p:cNvPr>
            <p:cNvPicPr>
              <a:picLocks noChangeAspect="1"/>
            </p:cNvPicPr>
            <p:nvPr/>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90806" y="2990703"/>
              <a:ext cx="877901" cy="877901"/>
            </a:xfrm>
            <a:prstGeom prst="rect">
              <a:avLst/>
            </a:prstGeom>
          </p:spPr>
        </p:pic>
        <p:grpSp>
          <p:nvGrpSpPr>
            <p:cNvPr id="35" name="组合 34">
              <a:extLst>
                <a:ext uri="{FF2B5EF4-FFF2-40B4-BE49-F238E27FC236}">
                  <a16:creationId xmlns="" xmlns:a16="http://schemas.microsoft.com/office/drawing/2014/main" id="{EA5F3E6F-233B-4E7C-8929-870A7F9752FE}"/>
                </a:ext>
              </a:extLst>
            </p:cNvPr>
            <p:cNvGrpSpPr/>
            <p:nvPr/>
          </p:nvGrpSpPr>
          <p:grpSpPr>
            <a:xfrm>
              <a:off x="7425400" y="5245912"/>
              <a:ext cx="4008712" cy="1096291"/>
              <a:chOff x="376432" y="5027369"/>
              <a:chExt cx="4008712" cy="1096291"/>
            </a:xfrm>
          </p:grpSpPr>
          <p:sp>
            <p:nvSpPr>
              <p:cNvPr id="37" name="文本">
                <a:extLst>
                  <a:ext uri="{FF2B5EF4-FFF2-40B4-BE49-F238E27FC236}">
                    <a16:creationId xmlns="" xmlns:a16="http://schemas.microsoft.com/office/drawing/2014/main" id="{9C9234C7-088D-4F0F-9E03-4FC30602B660}"/>
                  </a:ext>
                </a:extLst>
              </p:cNvPr>
              <p:cNvSpPr/>
              <p:nvPr/>
            </p:nvSpPr>
            <p:spPr>
              <a:xfrm>
                <a:off x="1490252" y="5215410"/>
                <a:ext cx="2894892" cy="830997"/>
              </a:xfrm>
              <a:prstGeom prst="rect">
                <a:avLst/>
              </a:prstGeom>
            </p:spPr>
            <p:txBody>
              <a:bodyPr wrap="square">
                <a:spAutoFit/>
              </a:bodyPr>
              <a:lstStyle/>
              <a:p>
                <a:pPr lvl="0" algn="just"/>
                <a:r>
                  <a:rPr lang="zh-CN" altLang="en-US" sz="2400" b="1" kern="0" spc="250" dirty="0">
                    <a:solidFill>
                      <a:srgbClr val="B26A37"/>
                    </a:solidFill>
                    <a:latin typeface="微软雅黑" panose="020B0503020204020204" pitchFamily="34" charset="-122"/>
                    <a:sym typeface="字魂36号-正文宋楷" panose="02000000000000000000" pitchFamily="2" charset="-122"/>
                  </a:rPr>
                  <a:t>“中国已经可以</a:t>
                </a:r>
              </a:p>
              <a:p>
                <a:pPr lvl="0" algn="just"/>
                <a:r>
                  <a:rPr lang="zh-CN" altLang="en-US" sz="2400" b="1" kern="0" spc="250" dirty="0">
                    <a:solidFill>
                      <a:srgbClr val="B26A37"/>
                    </a:solidFill>
                    <a:latin typeface="微软雅黑" panose="020B0503020204020204" pitchFamily="34" charset="-122"/>
                    <a:sym typeface="字魂36号-正文宋楷" panose="02000000000000000000" pitchFamily="2" charset="-122"/>
                  </a:rPr>
                  <a:t>平视这个世界了”</a:t>
                </a:r>
              </a:p>
            </p:txBody>
          </p:sp>
          <p:pic>
            <p:nvPicPr>
              <p:cNvPr id="38" name="图片 37">
                <a:extLst>
                  <a:ext uri="{FF2B5EF4-FFF2-40B4-BE49-F238E27FC236}">
                    <a16:creationId xmlns="" xmlns:a16="http://schemas.microsoft.com/office/drawing/2014/main" id="{78E62D23-6DE0-43DD-8454-38BC54BDFBDD}"/>
                  </a:ext>
                </a:extLst>
              </p:cNvPr>
              <p:cNvPicPr>
                <a:picLocks noChangeAspect="1"/>
              </p:cNvPicPr>
              <p:nvPr/>
            </p:nvPicPr>
            <p:blipFill rotWithShape="1">
              <a:blip r:embed="rId14" cstate="print">
                <a:duotone>
                  <a:schemeClr val="accent2">
                    <a:shade val="45000"/>
                    <a:satMod val="135000"/>
                  </a:scheme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60" name="直接连接符 59">
                <a:extLst>
                  <a:ext uri="{FF2B5EF4-FFF2-40B4-BE49-F238E27FC236}">
                    <a16:creationId xmlns="" xmlns:a16="http://schemas.microsoft.com/office/drawing/2014/main" id="{277E1C56-BDCC-45D4-B16C-56A03C44C9BE}"/>
                  </a:ext>
                </a:extLst>
              </p:cNvPr>
              <p:cNvCxnSpPr>
                <a:cxnSpLocks/>
              </p:cNvCxnSpPr>
              <p:nvPr/>
            </p:nvCxnSpPr>
            <p:spPr>
              <a:xfrm>
                <a:off x="1452698" y="6123660"/>
                <a:ext cx="2723111"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grpSp>
      </p:grpSp>
      <p:grpSp>
        <p:nvGrpSpPr>
          <p:cNvPr id="61" name="组合 60">
            <a:extLst>
              <a:ext uri="{FF2B5EF4-FFF2-40B4-BE49-F238E27FC236}">
                <a16:creationId xmlns="" xmlns:a16="http://schemas.microsoft.com/office/drawing/2014/main" id="{19CD317F-8C81-4D11-BB62-B2C3061EED22}"/>
              </a:ext>
            </a:extLst>
          </p:cNvPr>
          <p:cNvGrpSpPr/>
          <p:nvPr/>
        </p:nvGrpSpPr>
        <p:grpSpPr>
          <a:xfrm>
            <a:off x="-156" y="0"/>
            <a:ext cx="12192154" cy="1379459"/>
            <a:chOff x="-156" y="0"/>
            <a:chExt cx="12192154" cy="1379459"/>
          </a:xfrm>
        </p:grpSpPr>
        <p:grpSp>
          <p:nvGrpSpPr>
            <p:cNvPr id="62" name="组合 61">
              <a:extLst>
                <a:ext uri="{FF2B5EF4-FFF2-40B4-BE49-F238E27FC236}">
                  <a16:creationId xmlns="" xmlns:a16="http://schemas.microsoft.com/office/drawing/2014/main" id="{12045CEE-A015-490B-8827-AA36CBD310F4}"/>
                </a:ext>
              </a:extLst>
            </p:cNvPr>
            <p:cNvGrpSpPr/>
            <p:nvPr/>
          </p:nvGrpSpPr>
          <p:grpSpPr>
            <a:xfrm>
              <a:off x="-156" y="132762"/>
              <a:ext cx="12192154" cy="1246697"/>
              <a:chOff x="-156" y="132762"/>
              <a:chExt cx="12192154" cy="1246697"/>
            </a:xfrm>
          </p:grpSpPr>
          <p:pic>
            <p:nvPicPr>
              <p:cNvPr id="64" name="图片 63">
                <a:extLst>
                  <a:ext uri="{FF2B5EF4-FFF2-40B4-BE49-F238E27FC236}">
                    <a16:creationId xmlns="" xmlns:a16="http://schemas.microsoft.com/office/drawing/2014/main" id="{BA6753C3-E422-4378-8AF6-2C30689A87B8}"/>
                  </a:ext>
                </a:extLst>
              </p:cNvPr>
              <p:cNvPicPr>
                <a:picLocks noChangeAspect="1"/>
              </p:cNvPicPr>
              <p:nvPr/>
            </p:nvPicPr>
            <p:blipFill rotWithShape="1">
              <a:blip r:embed="rId15"/>
              <a:srcRect r="5770" b="6688"/>
              <a:stretch/>
            </p:blipFill>
            <p:spPr>
              <a:xfrm>
                <a:off x="10276920" y="211685"/>
                <a:ext cx="1727578" cy="1167774"/>
              </a:xfrm>
              <a:prstGeom prst="rect">
                <a:avLst/>
              </a:prstGeom>
            </p:spPr>
          </p:pic>
          <p:grpSp>
            <p:nvGrpSpPr>
              <p:cNvPr id="65" name="组合 64">
                <a:extLst>
                  <a:ext uri="{FF2B5EF4-FFF2-40B4-BE49-F238E27FC236}">
                    <a16:creationId xmlns="" xmlns:a16="http://schemas.microsoft.com/office/drawing/2014/main" id="{FFAF644D-03EC-4B7B-9DEC-9B6D1E69571E}"/>
                  </a:ext>
                </a:extLst>
              </p:cNvPr>
              <p:cNvGrpSpPr/>
              <p:nvPr/>
            </p:nvGrpSpPr>
            <p:grpSpPr>
              <a:xfrm>
                <a:off x="-156" y="132762"/>
                <a:ext cx="12192154" cy="1246697"/>
                <a:chOff x="-5720519" y="757867"/>
                <a:chExt cx="14864518" cy="1519954"/>
              </a:xfrm>
            </p:grpSpPr>
            <p:sp>
              <p:nvSpPr>
                <p:cNvPr id="66" name="矩形 65">
                  <a:extLst>
                    <a:ext uri="{FF2B5EF4-FFF2-40B4-BE49-F238E27FC236}">
                      <a16:creationId xmlns="" xmlns:a16="http://schemas.microsoft.com/office/drawing/2014/main" id="{E36D5229-A943-4A86-963C-AA10BB8D3119}"/>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7" name="文本框 66">
                  <a:extLst>
                    <a:ext uri="{FF2B5EF4-FFF2-40B4-BE49-F238E27FC236}">
                      <a16:creationId xmlns="" xmlns:a16="http://schemas.microsoft.com/office/drawing/2014/main" id="{BAF68DF4-A0ED-46B5-BE52-CED1B45B754F}"/>
                    </a:ext>
                  </a:extLst>
                </p:cNvPr>
                <p:cNvSpPr txBox="1"/>
                <p:nvPr/>
              </p:nvSpPr>
              <p:spPr>
                <a:xfrm>
                  <a:off x="-3676483" y="1583561"/>
                  <a:ext cx="10312781" cy="637903"/>
                </a:xfrm>
                <a:prstGeom prst="rect">
                  <a:avLst/>
                </a:prstGeom>
                <a:noFill/>
              </p:spPr>
              <p:txBody>
                <a:bodyPr wrap="square" rtlCol="0">
                  <a:spAutoFit/>
                </a:bodyPr>
                <a:lstStyle/>
                <a:p>
                  <a:pPr lvl="0" algn="ctr"/>
                  <a:r>
                    <a:rPr lang="zh-CN" altLang="en-US" sz="2800" b="1" dirty="0">
                      <a:solidFill>
                        <a:prstClr val="white"/>
                      </a:solidFill>
                      <a:latin typeface="微软雅黑" panose="020B0503020204020204" pitchFamily="34" charset="-122"/>
                    </a:rPr>
                    <a:t>中国青年看世界的角度变了</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8" name="矩形 67">
                  <a:extLst>
                    <a:ext uri="{FF2B5EF4-FFF2-40B4-BE49-F238E27FC236}">
                      <a16:creationId xmlns="" xmlns:a16="http://schemas.microsoft.com/office/drawing/2014/main" id="{71C8DCA3-84C6-420C-AEFA-FEE495DE2438}"/>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63" name="图片 62">
              <a:extLst>
                <a:ext uri="{FF2B5EF4-FFF2-40B4-BE49-F238E27FC236}">
                  <a16:creationId xmlns="" xmlns:a16="http://schemas.microsoft.com/office/drawing/2014/main" id="{0D89C036-3F23-463E-A931-47A31CB5578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3352560417"/>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8" name="图片 62479" descr="快照2">
            <a:extLst>
              <a:ext uri="{FF2B5EF4-FFF2-40B4-BE49-F238E27FC236}">
                <a16:creationId xmlns="" xmlns:a16="http://schemas.microsoft.com/office/drawing/2014/main" id="{B55727F2-9B5A-4383-B28F-417FA0F35B4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3374" y="3253457"/>
            <a:ext cx="6767512" cy="3167062"/>
          </a:xfrm>
          <a:prstGeom prst="rect">
            <a:avLst/>
          </a:prstGeom>
          <a:noFill/>
          <a:ln w="9525">
            <a:solidFill>
              <a:srgbClr val="B2B2B2"/>
            </a:solidFill>
            <a:miter lim="800000"/>
            <a:headEnd/>
            <a:tailEnd/>
          </a:ln>
          <a:extLst>
            <a:ext uri="{909E8E84-426E-40DD-AFC4-6F175D3DCCD1}">
              <a14:hiddenFill xmlns:a14="http://schemas.microsoft.com/office/drawing/2010/main">
                <a:solidFill>
                  <a:srgbClr val="FFFFFF"/>
                </a:solidFill>
              </a14:hiddenFill>
            </a:ext>
          </a:extLst>
        </p:spPr>
      </p:pic>
      <p:sp>
        <p:nvSpPr>
          <p:cNvPr id="161799" name="文本框 1">
            <a:extLst>
              <a:ext uri="{FF2B5EF4-FFF2-40B4-BE49-F238E27FC236}">
                <a16:creationId xmlns="" xmlns:a16="http://schemas.microsoft.com/office/drawing/2014/main" id="{8ABE1A33-077A-4599-BD9D-D75E1149F4FE}"/>
              </a:ext>
            </a:extLst>
          </p:cNvPr>
          <p:cNvSpPr txBox="1">
            <a:spLocks noChangeArrowheads="1"/>
          </p:cNvSpPr>
          <p:nvPr/>
        </p:nvSpPr>
        <p:spPr bwMode="auto">
          <a:xfrm>
            <a:off x="994569" y="1984952"/>
            <a:ext cx="10202862"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buFontTx/>
              <a:buNone/>
            </a:pPr>
            <a:r>
              <a:rPr lang="zh-CN" altLang="en-US" sz="2400" b="1" dirty="0"/>
              <a:t>任何事物内部都包含着</a:t>
            </a:r>
            <a:r>
              <a:rPr lang="zh-CN" altLang="en-US" sz="2400" b="1" dirty="0">
                <a:solidFill>
                  <a:srgbClr val="B26A37"/>
                </a:solidFill>
              </a:rPr>
              <a:t>肯定的方面</a:t>
            </a:r>
            <a:r>
              <a:rPr lang="zh-CN" altLang="en-US" sz="2400" b="1" dirty="0"/>
              <a:t>和</a:t>
            </a:r>
            <a:r>
              <a:rPr lang="zh-CN" altLang="en-US" sz="2400" b="1" dirty="0">
                <a:solidFill>
                  <a:srgbClr val="B26A37"/>
                </a:solidFill>
              </a:rPr>
              <a:t>否定的方面</a:t>
            </a:r>
            <a:endParaRPr lang="en-US" altLang="zh-CN" sz="2400" b="1" dirty="0">
              <a:solidFill>
                <a:srgbClr val="B26A37"/>
              </a:solidFill>
            </a:endParaRPr>
          </a:p>
        </p:txBody>
      </p:sp>
      <p:sp>
        <p:nvSpPr>
          <p:cNvPr id="14" name="文本框 13">
            <a:extLst>
              <a:ext uri="{FF2B5EF4-FFF2-40B4-BE49-F238E27FC236}">
                <a16:creationId xmlns="" xmlns:a16="http://schemas.microsoft.com/office/drawing/2014/main" id="{CEE6F2B8-6250-492A-933E-C9BF3923A477}"/>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三、量变质变规律和否定之否定规律</a:t>
            </a:r>
          </a:p>
        </p:txBody>
      </p:sp>
      <p:sp>
        <p:nvSpPr>
          <p:cNvPr id="16" name="矩形: 圆角 15">
            <a:extLst>
              <a:ext uri="{FF2B5EF4-FFF2-40B4-BE49-F238E27FC236}">
                <a16:creationId xmlns="" xmlns:a16="http://schemas.microsoft.com/office/drawing/2014/main" id="{4E043139-88B8-4682-9596-B47EAC034EC2}"/>
              </a:ext>
            </a:extLst>
          </p:cNvPr>
          <p:cNvSpPr/>
          <p:nvPr/>
        </p:nvSpPr>
        <p:spPr>
          <a:xfrm>
            <a:off x="3866147" y="1064542"/>
            <a:ext cx="445970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（二）否定之否定规律</a:t>
            </a:r>
          </a:p>
        </p:txBody>
      </p:sp>
      <p:grpSp>
        <p:nvGrpSpPr>
          <p:cNvPr id="6" name="组合 5">
            <a:extLst>
              <a:ext uri="{FF2B5EF4-FFF2-40B4-BE49-F238E27FC236}">
                <a16:creationId xmlns="" xmlns:a16="http://schemas.microsoft.com/office/drawing/2014/main" id="{F46C8240-77D8-468F-A35B-83CAEC0818B1}"/>
              </a:ext>
            </a:extLst>
          </p:cNvPr>
          <p:cNvGrpSpPr/>
          <p:nvPr/>
        </p:nvGrpSpPr>
        <p:grpSpPr>
          <a:xfrm>
            <a:off x="361114" y="3150542"/>
            <a:ext cx="4210885" cy="1052398"/>
            <a:chOff x="361114" y="3150542"/>
            <a:chExt cx="4210885" cy="1052398"/>
          </a:xfrm>
        </p:grpSpPr>
        <p:grpSp>
          <p:nvGrpSpPr>
            <p:cNvPr id="17" name="组合 16">
              <a:extLst>
                <a:ext uri="{FF2B5EF4-FFF2-40B4-BE49-F238E27FC236}">
                  <a16:creationId xmlns="" xmlns:a16="http://schemas.microsoft.com/office/drawing/2014/main" id="{6033EF5F-3F4E-49F9-BED7-7E72B76004C7}"/>
                </a:ext>
              </a:extLst>
            </p:cNvPr>
            <p:cNvGrpSpPr/>
            <p:nvPr/>
          </p:nvGrpSpPr>
          <p:grpSpPr>
            <a:xfrm>
              <a:off x="361114" y="3333749"/>
              <a:ext cx="285750" cy="95250"/>
              <a:chOff x="3906" y="3797"/>
              <a:chExt cx="450" cy="150"/>
            </a:xfrm>
            <a:solidFill>
              <a:srgbClr val="B26A37"/>
            </a:solidFill>
          </p:grpSpPr>
          <p:sp>
            <p:nvSpPr>
              <p:cNvPr id="18" name="燕尾形 25">
                <a:extLst>
                  <a:ext uri="{FF2B5EF4-FFF2-40B4-BE49-F238E27FC236}">
                    <a16:creationId xmlns="" xmlns:a16="http://schemas.microsoft.com/office/drawing/2014/main" id="{AE609140-5A7A-4209-97EE-A80C90F63FF6}"/>
                  </a:ext>
                </a:extLst>
              </p:cNvPr>
              <p:cNvSpPr/>
              <p:nvPr/>
            </p:nvSpPr>
            <p:spPr>
              <a:xfrm>
                <a:off x="3906" y="3797"/>
                <a:ext cx="150" cy="150"/>
              </a:xfrm>
              <a:prstGeom prst="chevr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9" name="燕尾形 26">
                <a:extLst>
                  <a:ext uri="{FF2B5EF4-FFF2-40B4-BE49-F238E27FC236}">
                    <a16:creationId xmlns="" xmlns:a16="http://schemas.microsoft.com/office/drawing/2014/main" id="{63A780B8-943D-4497-81B9-5F12AF700426}"/>
                  </a:ext>
                </a:extLst>
              </p:cNvPr>
              <p:cNvSpPr/>
              <p:nvPr/>
            </p:nvSpPr>
            <p:spPr>
              <a:xfrm>
                <a:off x="4056" y="3797"/>
                <a:ext cx="150" cy="150"/>
              </a:xfrm>
              <a:prstGeom prst="chevr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燕尾形 27">
                <a:extLst>
                  <a:ext uri="{FF2B5EF4-FFF2-40B4-BE49-F238E27FC236}">
                    <a16:creationId xmlns="" xmlns:a16="http://schemas.microsoft.com/office/drawing/2014/main" id="{23C933E6-F93D-49EF-99B7-5BC69F8E7A83}"/>
                  </a:ext>
                </a:extLst>
              </p:cNvPr>
              <p:cNvSpPr/>
              <p:nvPr/>
            </p:nvSpPr>
            <p:spPr>
              <a:xfrm>
                <a:off x="4206" y="3797"/>
                <a:ext cx="150" cy="150"/>
              </a:xfrm>
              <a:prstGeom prst="chevr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3" name="矩形 2">
              <a:extLst>
                <a:ext uri="{FF2B5EF4-FFF2-40B4-BE49-F238E27FC236}">
                  <a16:creationId xmlns="" xmlns:a16="http://schemas.microsoft.com/office/drawing/2014/main" id="{0070D6B6-DBEB-4C39-B9FC-194CE4F11C13}"/>
                </a:ext>
              </a:extLst>
            </p:cNvPr>
            <p:cNvSpPr/>
            <p:nvPr/>
          </p:nvSpPr>
          <p:spPr>
            <a:xfrm>
              <a:off x="731461" y="3150542"/>
              <a:ext cx="1483352" cy="461665"/>
            </a:xfrm>
            <a:prstGeom prst="rect">
              <a:avLst/>
            </a:prstGeom>
          </p:spPr>
          <p:txBody>
            <a:bodyPr wrap="square">
              <a:spAutoFit/>
            </a:bodyPr>
            <a:lstStyle/>
            <a:p>
              <a:r>
                <a:rPr lang="zh-CN" altLang="en-US" sz="2400" b="1" dirty="0">
                  <a:solidFill>
                    <a:srgbClr val="B26A37"/>
                  </a:solidFill>
                </a:rPr>
                <a:t>肯定因素</a:t>
              </a:r>
              <a:endParaRPr lang="zh-CN" altLang="en-US" b="1" dirty="0">
                <a:solidFill>
                  <a:srgbClr val="B26A37"/>
                </a:solidFill>
              </a:endParaRPr>
            </a:p>
          </p:txBody>
        </p:sp>
        <p:sp>
          <p:nvSpPr>
            <p:cNvPr id="5" name="矩形 4">
              <a:extLst>
                <a:ext uri="{FF2B5EF4-FFF2-40B4-BE49-F238E27FC236}">
                  <a16:creationId xmlns="" xmlns:a16="http://schemas.microsoft.com/office/drawing/2014/main" id="{DEBFCFDC-E1E5-472A-9200-84A8FF90EFEC}"/>
                </a:ext>
              </a:extLst>
            </p:cNvPr>
            <p:cNvSpPr/>
            <p:nvPr/>
          </p:nvSpPr>
          <p:spPr>
            <a:xfrm>
              <a:off x="731460" y="3741275"/>
              <a:ext cx="3840539" cy="461665"/>
            </a:xfrm>
            <a:prstGeom prst="rect">
              <a:avLst/>
            </a:prstGeom>
          </p:spPr>
          <p:txBody>
            <a:bodyPr wrap="square">
              <a:spAutoFit/>
            </a:bodyPr>
            <a:lstStyle/>
            <a:p>
              <a:r>
                <a:rPr lang="zh-CN" altLang="en-US" sz="2400" dirty="0">
                  <a:solidFill>
                    <a:prstClr val="black"/>
                  </a:solidFill>
                </a:rPr>
                <a:t>维持现存事物存在的因素</a:t>
              </a:r>
              <a:endParaRPr lang="zh-CN" altLang="en-US" dirty="0"/>
            </a:p>
          </p:txBody>
        </p:sp>
      </p:grpSp>
      <p:grpSp>
        <p:nvGrpSpPr>
          <p:cNvPr id="24" name="组合 23">
            <a:extLst>
              <a:ext uri="{FF2B5EF4-FFF2-40B4-BE49-F238E27FC236}">
                <a16:creationId xmlns="" xmlns:a16="http://schemas.microsoft.com/office/drawing/2014/main" id="{D8F38772-6E57-4A60-8B27-8B1AFF9D5065}"/>
              </a:ext>
            </a:extLst>
          </p:cNvPr>
          <p:cNvGrpSpPr/>
          <p:nvPr/>
        </p:nvGrpSpPr>
        <p:grpSpPr>
          <a:xfrm>
            <a:off x="361114" y="4654339"/>
            <a:ext cx="4210885" cy="1052398"/>
            <a:chOff x="361114" y="3150542"/>
            <a:chExt cx="4210885" cy="1052398"/>
          </a:xfrm>
        </p:grpSpPr>
        <p:grpSp>
          <p:nvGrpSpPr>
            <p:cNvPr id="25" name="组合 24">
              <a:extLst>
                <a:ext uri="{FF2B5EF4-FFF2-40B4-BE49-F238E27FC236}">
                  <a16:creationId xmlns="" xmlns:a16="http://schemas.microsoft.com/office/drawing/2014/main" id="{BEA5C113-44F7-4AB6-8056-7AB4B915F36F}"/>
                </a:ext>
              </a:extLst>
            </p:cNvPr>
            <p:cNvGrpSpPr/>
            <p:nvPr/>
          </p:nvGrpSpPr>
          <p:grpSpPr>
            <a:xfrm>
              <a:off x="361114" y="3333749"/>
              <a:ext cx="285750" cy="95250"/>
              <a:chOff x="3906" y="3797"/>
              <a:chExt cx="450" cy="150"/>
            </a:xfrm>
            <a:solidFill>
              <a:srgbClr val="B26A37"/>
            </a:solidFill>
          </p:grpSpPr>
          <p:sp>
            <p:nvSpPr>
              <p:cNvPr id="28" name="燕尾形 25">
                <a:extLst>
                  <a:ext uri="{FF2B5EF4-FFF2-40B4-BE49-F238E27FC236}">
                    <a16:creationId xmlns="" xmlns:a16="http://schemas.microsoft.com/office/drawing/2014/main" id="{10502F67-6F1E-491F-A16B-AD54FFD1FCEA}"/>
                  </a:ext>
                </a:extLst>
              </p:cNvPr>
              <p:cNvSpPr/>
              <p:nvPr/>
            </p:nvSpPr>
            <p:spPr>
              <a:xfrm>
                <a:off x="3906" y="3797"/>
                <a:ext cx="150" cy="150"/>
              </a:xfrm>
              <a:prstGeom prst="chevr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9" name="燕尾形 26">
                <a:extLst>
                  <a:ext uri="{FF2B5EF4-FFF2-40B4-BE49-F238E27FC236}">
                    <a16:creationId xmlns="" xmlns:a16="http://schemas.microsoft.com/office/drawing/2014/main" id="{32E1ADAB-CBC2-45E6-B98E-4924FC04DB4D}"/>
                  </a:ext>
                </a:extLst>
              </p:cNvPr>
              <p:cNvSpPr/>
              <p:nvPr/>
            </p:nvSpPr>
            <p:spPr>
              <a:xfrm>
                <a:off x="4056" y="3797"/>
                <a:ext cx="150" cy="150"/>
              </a:xfrm>
              <a:prstGeom prst="chevr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30" name="燕尾形 27">
                <a:extLst>
                  <a:ext uri="{FF2B5EF4-FFF2-40B4-BE49-F238E27FC236}">
                    <a16:creationId xmlns="" xmlns:a16="http://schemas.microsoft.com/office/drawing/2014/main" id="{33114E0F-C8F7-462A-824B-057C7A3FF970}"/>
                  </a:ext>
                </a:extLst>
              </p:cNvPr>
              <p:cNvSpPr/>
              <p:nvPr/>
            </p:nvSpPr>
            <p:spPr>
              <a:xfrm>
                <a:off x="4206" y="3797"/>
                <a:ext cx="150" cy="150"/>
              </a:xfrm>
              <a:prstGeom prst="chevr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26" name="矩形 25">
              <a:extLst>
                <a:ext uri="{FF2B5EF4-FFF2-40B4-BE49-F238E27FC236}">
                  <a16:creationId xmlns="" xmlns:a16="http://schemas.microsoft.com/office/drawing/2014/main" id="{9D7081F8-9280-4399-A17C-9E7B2B0FFDEE}"/>
                </a:ext>
              </a:extLst>
            </p:cNvPr>
            <p:cNvSpPr/>
            <p:nvPr/>
          </p:nvSpPr>
          <p:spPr>
            <a:xfrm>
              <a:off x="731461" y="3150542"/>
              <a:ext cx="1483352" cy="461665"/>
            </a:xfrm>
            <a:prstGeom prst="rect">
              <a:avLst/>
            </a:prstGeom>
          </p:spPr>
          <p:txBody>
            <a:bodyPr wrap="square">
              <a:spAutoFit/>
            </a:bodyPr>
            <a:lstStyle/>
            <a:p>
              <a:r>
                <a:rPr lang="zh-CN" altLang="en-US" sz="2400" b="1" dirty="0">
                  <a:solidFill>
                    <a:srgbClr val="B26A37"/>
                  </a:solidFill>
                </a:rPr>
                <a:t>否定因素</a:t>
              </a:r>
              <a:endParaRPr lang="zh-CN" altLang="en-US" b="1" dirty="0">
                <a:solidFill>
                  <a:srgbClr val="B26A37"/>
                </a:solidFill>
              </a:endParaRPr>
            </a:p>
          </p:txBody>
        </p:sp>
        <p:sp>
          <p:nvSpPr>
            <p:cNvPr id="27" name="矩形 26">
              <a:extLst>
                <a:ext uri="{FF2B5EF4-FFF2-40B4-BE49-F238E27FC236}">
                  <a16:creationId xmlns="" xmlns:a16="http://schemas.microsoft.com/office/drawing/2014/main" id="{AE8B3AEC-2F0C-43DD-9DBE-373B0706025E}"/>
                </a:ext>
              </a:extLst>
            </p:cNvPr>
            <p:cNvSpPr/>
            <p:nvPr/>
          </p:nvSpPr>
          <p:spPr>
            <a:xfrm>
              <a:off x="731460" y="3741275"/>
              <a:ext cx="3840539" cy="461665"/>
            </a:xfrm>
            <a:prstGeom prst="rect">
              <a:avLst/>
            </a:prstGeom>
          </p:spPr>
          <p:txBody>
            <a:bodyPr wrap="square">
              <a:spAutoFit/>
            </a:bodyPr>
            <a:lstStyle/>
            <a:p>
              <a:r>
                <a:rPr lang="zh-CN" altLang="en-US" sz="2400" dirty="0"/>
                <a:t>促使现存事物灭亡的因素</a:t>
              </a:r>
              <a:endParaRPr lang="zh-CN" altLang="en-US" dirty="0"/>
            </a:p>
          </p:txBody>
        </p:sp>
      </p:gr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F8359D0E-B3B4-4685-98B8-11B87197F944}"/>
              </a:ext>
            </a:extLst>
          </p:cNvPr>
          <p:cNvPicPr>
            <a:picLocks noChangeAspect="1"/>
          </p:cNvPicPr>
          <p:nvPr/>
        </p:nvPicPr>
        <p:blipFill rotWithShape="1">
          <a:blip r:embed="rId2"/>
          <a:srcRect t="18003" b="38455"/>
          <a:stretch/>
        </p:blipFill>
        <p:spPr>
          <a:xfrm>
            <a:off x="0" y="2876551"/>
            <a:ext cx="12192000" cy="3981450"/>
          </a:xfrm>
          <a:prstGeom prst="rect">
            <a:avLst/>
          </a:prstGeom>
        </p:spPr>
      </p:pic>
      <p:grpSp>
        <p:nvGrpSpPr>
          <p:cNvPr id="30" name="组合 29">
            <a:extLst>
              <a:ext uri="{FF2B5EF4-FFF2-40B4-BE49-F238E27FC236}">
                <a16:creationId xmlns="" xmlns:a16="http://schemas.microsoft.com/office/drawing/2014/main" id="{67A94F8D-A7F7-4786-9651-726B11A30EA2}"/>
              </a:ext>
            </a:extLst>
          </p:cNvPr>
          <p:cNvGrpSpPr/>
          <p:nvPr/>
        </p:nvGrpSpPr>
        <p:grpSpPr>
          <a:xfrm>
            <a:off x="200025" y="187325"/>
            <a:ext cx="11791950" cy="6521450"/>
            <a:chOff x="200025" y="187325"/>
            <a:chExt cx="11791950" cy="6521450"/>
          </a:xfrm>
        </p:grpSpPr>
        <p:sp>
          <p:nvSpPr>
            <p:cNvPr id="12" name="圆角矩形 18">
              <a:extLst>
                <a:ext uri="{FF2B5EF4-FFF2-40B4-BE49-F238E27FC236}">
                  <a16:creationId xmlns="" xmlns:a16="http://schemas.microsoft.com/office/drawing/2014/main" id="{9E58E96F-FB99-4069-BCBE-357FBD72D837}"/>
                </a:ext>
              </a:extLst>
            </p:cNvPr>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19" name="圆角矩形 25">
              <a:extLst>
                <a:ext uri="{FF2B5EF4-FFF2-40B4-BE49-F238E27FC236}">
                  <a16:creationId xmlns="" xmlns:a16="http://schemas.microsoft.com/office/drawing/2014/main" id="{6623A602-BF92-4EF7-8357-26C38900F25F}"/>
                </a:ext>
              </a:extLst>
            </p:cNvPr>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22" name="圆角矩形 23">
              <a:extLst>
                <a:ext uri="{FF2B5EF4-FFF2-40B4-BE49-F238E27FC236}">
                  <a16:creationId xmlns="" xmlns:a16="http://schemas.microsoft.com/office/drawing/2014/main" id="{8D5C3329-93D8-4A40-9D86-A9C951F07E72}"/>
                </a:ext>
              </a:extLst>
            </p:cNvPr>
            <p:cNvSpPr/>
            <p:nvPr/>
          </p:nvSpPr>
          <p:spPr bwMode="auto">
            <a:xfrm>
              <a:off x="2363788" y="187325"/>
              <a:ext cx="7464425"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algn="ctr" eaLnBrk="1" fontAlgn="auto" hangingPunct="1">
                <a:spcBef>
                  <a:spcPts val="0"/>
                </a:spcBef>
                <a:spcAft>
                  <a:spcPts val="0"/>
                </a:spcAft>
                <a:defRPr/>
              </a:pP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rPr>
                <a:t>拓展：人类对物质微观结构层次的认识</a:t>
              </a:r>
            </a:p>
          </p:txBody>
        </p:sp>
        <p:sp>
          <p:nvSpPr>
            <p:cNvPr id="21512" name="矩形 4">
              <a:extLst>
                <a:ext uri="{FF2B5EF4-FFF2-40B4-BE49-F238E27FC236}">
                  <a16:creationId xmlns="" xmlns:a16="http://schemas.microsoft.com/office/drawing/2014/main" id="{18433E83-7B45-4315-A41C-BE30B14E0105}"/>
                </a:ext>
              </a:extLst>
            </p:cNvPr>
            <p:cNvSpPr>
              <a:spLocks noChangeArrowheads="1"/>
            </p:cNvSpPr>
            <p:nvPr/>
          </p:nvSpPr>
          <p:spPr bwMode="auto">
            <a:xfrm>
              <a:off x="601336" y="4779753"/>
              <a:ext cx="1098932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7063" algn="just">
                <a:lnSpc>
                  <a:spcPct val="150000"/>
                </a:lnSpc>
                <a:spcBef>
                  <a:spcPct val="0"/>
                </a:spcBef>
                <a:buFont typeface="Arial" panose="020B0604020202020204" pitchFamily="34" charset="0"/>
                <a:buNone/>
              </a:pPr>
              <a:r>
                <a:rPr lang="zh-CN" altLang="en-US" sz="2400" b="1" dirty="0">
                  <a:solidFill>
                    <a:srgbClr val="000000"/>
                  </a:solidFill>
                  <a:latin typeface="微软雅黑" panose="020B0503020204020204" pitchFamily="34" charset="-122"/>
                </a:rPr>
                <a:t>随着核物理学的诞生，对物质微观结构层次的探索已从原子层次走向夸克和轻子层次，这是目前所能认识的物质结构层次的最小组成成分，不仅进一步证明了</a:t>
              </a:r>
              <a:r>
                <a:rPr lang="zh-CN" altLang="en-US" sz="2400" b="1" dirty="0">
                  <a:solidFill>
                    <a:srgbClr val="B26A37"/>
                  </a:solidFill>
                  <a:latin typeface="微软雅黑" panose="020B0503020204020204" pitchFamily="34" charset="-122"/>
                </a:rPr>
                <a:t>物质的客观实在性</a:t>
              </a:r>
              <a:r>
                <a:rPr lang="zh-CN" altLang="en-US" sz="2400" b="1" dirty="0">
                  <a:solidFill>
                    <a:srgbClr val="000000"/>
                  </a:solidFill>
                  <a:latin typeface="微软雅黑" panose="020B0503020204020204" pitchFamily="34" charset="-122"/>
                </a:rPr>
                <a:t>，而且表明人类对物质微观结构层次的认识是不断深入的。</a:t>
              </a:r>
            </a:p>
          </p:txBody>
        </p:sp>
        <p:grpSp>
          <p:nvGrpSpPr>
            <p:cNvPr id="10" name="组合 9">
              <a:extLst>
                <a:ext uri="{FF2B5EF4-FFF2-40B4-BE49-F238E27FC236}">
                  <a16:creationId xmlns="" xmlns:a16="http://schemas.microsoft.com/office/drawing/2014/main" id="{F895CD6F-F2DF-4626-A67D-63ACF00CA7DB}"/>
                </a:ext>
              </a:extLst>
            </p:cNvPr>
            <p:cNvGrpSpPr/>
            <p:nvPr/>
          </p:nvGrpSpPr>
          <p:grpSpPr>
            <a:xfrm>
              <a:off x="784722" y="1073591"/>
              <a:ext cx="10622556" cy="1766993"/>
              <a:chOff x="801145" y="1145059"/>
              <a:chExt cx="10622556" cy="1766993"/>
            </a:xfrm>
          </p:grpSpPr>
          <p:grpSp>
            <p:nvGrpSpPr>
              <p:cNvPr id="9" name="组合 8">
                <a:extLst>
                  <a:ext uri="{FF2B5EF4-FFF2-40B4-BE49-F238E27FC236}">
                    <a16:creationId xmlns="" xmlns:a16="http://schemas.microsoft.com/office/drawing/2014/main" id="{28EC21E8-8328-449D-B4E9-D935B86B4894}"/>
                  </a:ext>
                </a:extLst>
              </p:cNvPr>
              <p:cNvGrpSpPr/>
              <p:nvPr/>
            </p:nvGrpSpPr>
            <p:grpSpPr>
              <a:xfrm>
                <a:off x="801145" y="1379946"/>
                <a:ext cx="1771432" cy="1297219"/>
                <a:chOff x="2819203" y="930275"/>
                <a:chExt cx="1062235" cy="777875"/>
              </a:xfrm>
            </p:grpSpPr>
            <p:sp>
              <p:nvSpPr>
                <p:cNvPr id="27" name="任意多边形 8">
                  <a:extLst>
                    <a:ext uri="{FF2B5EF4-FFF2-40B4-BE49-F238E27FC236}">
                      <a16:creationId xmlns="" xmlns:a16="http://schemas.microsoft.com/office/drawing/2014/main" id="{DE6996A7-477F-4B2C-B8EC-9B54A5A3A17F}"/>
                    </a:ext>
                  </a:extLst>
                </p:cNvPr>
                <p:cNvSpPr>
                  <a:spLocks/>
                </p:cNvSpPr>
                <p:nvPr/>
              </p:nvSpPr>
              <p:spPr bwMode="auto">
                <a:xfrm rot="16200000">
                  <a:off x="2978150" y="804863"/>
                  <a:ext cx="777875" cy="1028700"/>
                </a:xfrm>
                <a:custGeom>
                  <a:avLst/>
                  <a:gdLst>
                    <a:gd name="T0" fmla="*/ 14745 w 1762708"/>
                    <a:gd name="T1" fmla="*/ 0 h 2331146"/>
                    <a:gd name="T2" fmla="*/ 14745 w 1762708"/>
                    <a:gd name="T3" fmla="*/ 0 h 2331146"/>
                    <a:gd name="T4" fmla="*/ 14745 w 1762708"/>
                    <a:gd name="T5" fmla="*/ 0 h 2331146"/>
                    <a:gd name="T6" fmla="*/ 29490 w 1762708"/>
                    <a:gd name="T7" fmla="*/ 14750 h 2331146"/>
                    <a:gd name="T8" fmla="*/ 22989 w 1762708"/>
                    <a:gd name="T9" fmla="*/ 26982 h 2331146"/>
                    <a:gd name="T10" fmla="*/ 22958 w 1762708"/>
                    <a:gd name="T11" fmla="*/ 26999 h 2331146"/>
                    <a:gd name="T12" fmla="*/ 22958 w 1762708"/>
                    <a:gd name="T13" fmla="*/ 31048 h 2331146"/>
                    <a:gd name="T14" fmla="*/ 25152 w 1762708"/>
                    <a:gd name="T15" fmla="*/ 31048 h 2331146"/>
                    <a:gd name="T16" fmla="*/ 14745 w 1762708"/>
                    <a:gd name="T17" fmla="*/ 39015 h 2331146"/>
                    <a:gd name="T18" fmla="*/ 4337 w 1762708"/>
                    <a:gd name="T19" fmla="*/ 31048 h 2331146"/>
                    <a:gd name="T20" fmla="*/ 6532 w 1762708"/>
                    <a:gd name="T21" fmla="*/ 31048 h 2331146"/>
                    <a:gd name="T22" fmla="*/ 6532 w 1762708"/>
                    <a:gd name="T23" fmla="*/ 26999 h 2331146"/>
                    <a:gd name="T24" fmla="*/ 6501 w 1762708"/>
                    <a:gd name="T25" fmla="*/ 26982 h 2331146"/>
                    <a:gd name="T26" fmla="*/ 0 w 1762708"/>
                    <a:gd name="T27" fmla="*/ 14750 h 2331146"/>
                    <a:gd name="T28" fmla="*/ 11773 w 1762708"/>
                    <a:gd name="T29" fmla="*/ 300 h 2331146"/>
                    <a:gd name="T30" fmla="*/ 12003 w 1762708"/>
                    <a:gd name="T31" fmla="*/ 277 h 2331146"/>
                    <a:gd name="T32" fmla="*/ 12003 w 1762708"/>
                    <a:gd name="T33" fmla="*/ 277 h 2331146"/>
                    <a:gd name="T34" fmla="*/ 14745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rgbClr val="CC873C"/>
                </a:solidFill>
                <a:ln>
                  <a:noFill/>
                </a:ln>
                <a:extLst>
                  <a:ext uri="{91240B29-F687-4F45-9708-019B960494DF}">
                    <a14:hiddenLine xmlns:a14="http://schemas.microsoft.com/office/drawing/2010/main" w="14288" cap="flat">
                      <a:solidFill>
                        <a:srgbClr val="000000"/>
                      </a:solidFill>
                      <a:prstDash val="solid"/>
                      <a:miter lim="800000"/>
                      <a:headEnd/>
                      <a:tailEnd/>
                    </a14:hiddenLine>
                  </a:ext>
                </a:extLst>
              </p:spPr>
              <p:txBody>
                <a:bodyPr lIns="68561" tIns="34282" rIns="68561" bIns="34282"/>
                <a:lstStyle/>
                <a:p>
                  <a:endParaRPr lang="zh-CN" altLang="en-US" sz="2400"/>
                </a:p>
              </p:txBody>
            </p:sp>
            <p:sp>
              <p:nvSpPr>
                <p:cNvPr id="28" name="Oval 53">
                  <a:extLst>
                    <a:ext uri="{FF2B5EF4-FFF2-40B4-BE49-F238E27FC236}">
                      <a16:creationId xmlns="" xmlns:a16="http://schemas.microsoft.com/office/drawing/2014/main" id="{6A474DDD-950D-4CE7-97A9-47697BD6FF43}"/>
                    </a:ext>
                  </a:extLst>
                </p:cNvPr>
                <p:cNvSpPr>
                  <a:spLocks noChangeArrowheads="1"/>
                </p:cNvSpPr>
                <p:nvPr/>
              </p:nvSpPr>
              <p:spPr bwMode="auto">
                <a:xfrm>
                  <a:off x="2897469" y="985577"/>
                  <a:ext cx="667320" cy="666996"/>
                </a:xfrm>
                <a:prstGeom prst="ellipse">
                  <a:avLst/>
                </a:prstGeom>
                <a:gradFill flip="none" rotWithShape="1">
                  <a:gsLst>
                    <a:gs pos="100000">
                      <a:srgbClr val="FFFFFF"/>
                    </a:gs>
                    <a:gs pos="0">
                      <a:srgbClr val="D9DEDF"/>
                    </a:gs>
                  </a:gsLst>
                  <a:lin ang="2700000" scaled="0"/>
                  <a:tileRect/>
                </a:gradFill>
                <a:ln w="28575"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lIns="68561" tIns="34282" rIns="68561" bIns="34282" anchor="ctr"/>
                <a:lstStyle/>
                <a:p>
                  <a:pPr algn="ctr" defTabSz="914035" eaLnBrk="1" fontAlgn="auto" hangingPunct="1">
                    <a:spcBef>
                      <a:spcPts val="0"/>
                    </a:spcBef>
                    <a:spcAft>
                      <a:spcPts val="0"/>
                    </a:spcAft>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 xmlns:a16="http://schemas.microsoft.com/office/drawing/2014/main" id="{5EB81E4F-6FEE-430D-A31B-0C78EA199891}"/>
                    </a:ext>
                  </a:extLst>
                </p:cNvPr>
                <p:cNvSpPr txBox="1">
                  <a:spLocks noChangeArrowheads="1"/>
                </p:cNvSpPr>
                <p:nvPr/>
              </p:nvSpPr>
              <p:spPr bwMode="auto">
                <a:xfrm>
                  <a:off x="2819203" y="1108349"/>
                  <a:ext cx="808184" cy="4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1" tIns="34282" rIns="68561" bIns="34282">
                  <a:spAutoFit/>
                </a:bodyPr>
                <a:lstStyle>
                  <a:lvl1pPr defTabSz="684213">
                    <a:defRPr>
                      <a:solidFill>
                        <a:schemeClr val="tx1"/>
                      </a:solidFill>
                      <a:latin typeface="Arial" panose="020B0604020202020204" pitchFamily="34" charset="0"/>
                      <a:ea typeface="宋体" panose="02010600030101010101" pitchFamily="2" charset="-122"/>
                    </a:defRPr>
                  </a:lvl1pPr>
                  <a:lvl2pPr marL="742950" indent="-285750" defTabSz="684213">
                    <a:defRPr>
                      <a:solidFill>
                        <a:schemeClr val="tx1"/>
                      </a:solidFill>
                      <a:latin typeface="Arial" panose="020B0604020202020204" pitchFamily="34" charset="0"/>
                      <a:ea typeface="宋体" panose="02010600030101010101" pitchFamily="2" charset="-122"/>
                    </a:defRPr>
                  </a:lvl2pPr>
                  <a:lvl3pPr marL="1143000" indent="-228600" defTabSz="684213">
                    <a:defRPr>
                      <a:solidFill>
                        <a:schemeClr val="tx1"/>
                      </a:solidFill>
                      <a:latin typeface="Arial" panose="020B0604020202020204" pitchFamily="34" charset="0"/>
                      <a:ea typeface="宋体" panose="02010600030101010101" pitchFamily="2" charset="-122"/>
                    </a:defRPr>
                  </a:lvl3pPr>
                  <a:lvl4pPr marL="1600200" indent="-228600" defTabSz="684213">
                    <a:defRPr>
                      <a:solidFill>
                        <a:schemeClr val="tx1"/>
                      </a:solidFill>
                      <a:latin typeface="Arial" panose="020B0604020202020204" pitchFamily="34" charset="0"/>
                      <a:ea typeface="宋体" panose="02010600030101010101" pitchFamily="2" charset="-122"/>
                    </a:defRPr>
                  </a:lvl4pPr>
                  <a:lvl5pPr marL="2057400" indent="-228600" defTabSz="684213">
                    <a:defRPr>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spcBef>
                      <a:spcPct val="20000"/>
                    </a:spcBef>
                  </a:pPr>
                  <a:r>
                    <a:rPr lang="en-US" altLang="zh-CN" sz="2400" b="1" dirty="0">
                      <a:solidFill>
                        <a:srgbClr val="CC873C"/>
                      </a:solidFill>
                      <a:latin typeface="微软雅黑" panose="020B0503020204020204" pitchFamily="34" charset="-122"/>
                      <a:ea typeface="微软雅黑" panose="020B0503020204020204" pitchFamily="34" charset="-122"/>
                    </a:rPr>
                    <a:t>19</a:t>
                  </a:r>
                  <a:r>
                    <a:rPr lang="zh-CN" altLang="en-US" sz="2400" b="1" dirty="0">
                      <a:solidFill>
                        <a:srgbClr val="CC873C"/>
                      </a:solidFill>
                      <a:latin typeface="微软雅黑" panose="020B0503020204020204" pitchFamily="34" charset="-122"/>
                      <a:ea typeface="微软雅黑" panose="020B0503020204020204" pitchFamily="34" charset="-122"/>
                    </a:rPr>
                    <a:t>世纪末</a:t>
                  </a:r>
                  <a:endParaRPr lang="en-US" altLang="zh-CN" b="1" dirty="0">
                    <a:solidFill>
                      <a:srgbClr val="CC873C"/>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1" name="圆角矩形 30">
                <a:extLst>
                  <a:ext uri="{FF2B5EF4-FFF2-40B4-BE49-F238E27FC236}">
                    <a16:creationId xmlns="" xmlns:a16="http://schemas.microsoft.com/office/drawing/2014/main" id="{43A14BC6-C44D-401B-8BF4-BE6B998DE69B}"/>
                  </a:ext>
                </a:extLst>
              </p:cNvPr>
              <p:cNvSpPr/>
              <p:nvPr/>
            </p:nvSpPr>
            <p:spPr bwMode="auto">
              <a:xfrm rot="10800000">
                <a:off x="2780539" y="1145059"/>
                <a:ext cx="8643162" cy="1766993"/>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p:spPr>
            <p:txBody>
              <a:bodyPr lIns="68561" tIns="34282" rIns="68561" bIns="34282" anchor="ctr"/>
              <a:lstStyle/>
              <a:p>
                <a:pPr algn="ctr" defTabSz="914035" eaLnBrk="1" fontAlgn="auto" hangingPunct="1">
                  <a:spcBef>
                    <a:spcPts val="0"/>
                  </a:spcBef>
                  <a:spcAft>
                    <a:spcPts val="0"/>
                  </a:spcAft>
                  <a:defRPr/>
                </a:pPr>
                <a:endParaRPr lang="zh-CN" altLang="en-US" kern="0" dirty="0">
                  <a:solidFill>
                    <a:sysClr val="window" lastClr="FFFFFF"/>
                  </a:solidFill>
                  <a:latin typeface="+mn-lt"/>
                  <a:ea typeface="+mn-ea"/>
                </a:endParaRPr>
              </a:p>
            </p:txBody>
          </p:sp>
          <p:sp>
            <p:nvSpPr>
              <p:cNvPr id="25" name="矩形 4">
                <a:extLst>
                  <a:ext uri="{FF2B5EF4-FFF2-40B4-BE49-F238E27FC236}">
                    <a16:creationId xmlns="" xmlns:a16="http://schemas.microsoft.com/office/drawing/2014/main" id="{D4508E82-DD14-4B4D-B7B4-4D7B412CB6F6}"/>
                  </a:ext>
                </a:extLst>
              </p:cNvPr>
              <p:cNvSpPr>
                <a:spLocks noChangeArrowheads="1"/>
              </p:cNvSpPr>
              <p:nvPr/>
            </p:nvSpPr>
            <p:spPr bwMode="auto">
              <a:xfrm>
                <a:off x="2887364" y="1157903"/>
                <a:ext cx="844756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None/>
                </a:pPr>
                <a:r>
                  <a:rPr lang="en-US" altLang="zh-CN" sz="2400" dirty="0">
                    <a:solidFill>
                      <a:srgbClr val="000000"/>
                    </a:solidFill>
                    <a:latin typeface="微软雅黑" panose="020B0503020204020204" pitchFamily="34" charset="-122"/>
                  </a:rPr>
                  <a:t>X</a:t>
                </a:r>
                <a:r>
                  <a:rPr lang="zh-CN" altLang="en-US" sz="2400" dirty="0">
                    <a:solidFill>
                      <a:srgbClr val="000000"/>
                    </a:solidFill>
                    <a:latin typeface="微软雅黑" panose="020B0503020204020204" pitchFamily="34" charset="-122"/>
                  </a:rPr>
                  <a:t>射线、放射性元素以及电子的发现，突破了原子不可再分的陈旧观念，此后建立的原子结构模型是对物质微观结构层次认识的一次突破</a:t>
                </a:r>
              </a:p>
            </p:txBody>
          </p:sp>
        </p:grpSp>
        <p:grpSp>
          <p:nvGrpSpPr>
            <p:cNvPr id="33" name="组合 32">
              <a:extLst>
                <a:ext uri="{FF2B5EF4-FFF2-40B4-BE49-F238E27FC236}">
                  <a16:creationId xmlns="" xmlns:a16="http://schemas.microsoft.com/office/drawing/2014/main" id="{80D5AA29-8C53-4E73-868C-CD2C8FA8617C}"/>
                </a:ext>
              </a:extLst>
            </p:cNvPr>
            <p:cNvGrpSpPr/>
            <p:nvPr/>
          </p:nvGrpSpPr>
          <p:grpSpPr>
            <a:xfrm>
              <a:off x="784722" y="2963948"/>
              <a:ext cx="10622556" cy="1766993"/>
              <a:chOff x="801145" y="1145059"/>
              <a:chExt cx="10622556" cy="1766993"/>
            </a:xfrm>
          </p:grpSpPr>
          <p:grpSp>
            <p:nvGrpSpPr>
              <p:cNvPr id="34" name="组合 33">
                <a:extLst>
                  <a:ext uri="{FF2B5EF4-FFF2-40B4-BE49-F238E27FC236}">
                    <a16:creationId xmlns="" xmlns:a16="http://schemas.microsoft.com/office/drawing/2014/main" id="{D0EACF65-ECB6-4889-853C-97C0F5C029FE}"/>
                  </a:ext>
                </a:extLst>
              </p:cNvPr>
              <p:cNvGrpSpPr/>
              <p:nvPr/>
            </p:nvGrpSpPr>
            <p:grpSpPr>
              <a:xfrm>
                <a:off x="801145" y="1379946"/>
                <a:ext cx="1771432" cy="1297219"/>
                <a:chOff x="2819203" y="930275"/>
                <a:chExt cx="1062235" cy="777875"/>
              </a:xfrm>
            </p:grpSpPr>
            <p:sp>
              <p:nvSpPr>
                <p:cNvPr id="37" name="任意多边形 8">
                  <a:extLst>
                    <a:ext uri="{FF2B5EF4-FFF2-40B4-BE49-F238E27FC236}">
                      <a16:creationId xmlns="" xmlns:a16="http://schemas.microsoft.com/office/drawing/2014/main" id="{6B3735E0-7D96-4234-ABAD-E4F8B05F4C89}"/>
                    </a:ext>
                  </a:extLst>
                </p:cNvPr>
                <p:cNvSpPr>
                  <a:spLocks/>
                </p:cNvSpPr>
                <p:nvPr/>
              </p:nvSpPr>
              <p:spPr bwMode="auto">
                <a:xfrm rot="16200000">
                  <a:off x="2978150" y="804863"/>
                  <a:ext cx="777875" cy="1028700"/>
                </a:xfrm>
                <a:custGeom>
                  <a:avLst/>
                  <a:gdLst>
                    <a:gd name="T0" fmla="*/ 14745 w 1762708"/>
                    <a:gd name="T1" fmla="*/ 0 h 2331146"/>
                    <a:gd name="T2" fmla="*/ 14745 w 1762708"/>
                    <a:gd name="T3" fmla="*/ 0 h 2331146"/>
                    <a:gd name="T4" fmla="*/ 14745 w 1762708"/>
                    <a:gd name="T5" fmla="*/ 0 h 2331146"/>
                    <a:gd name="T6" fmla="*/ 29490 w 1762708"/>
                    <a:gd name="T7" fmla="*/ 14750 h 2331146"/>
                    <a:gd name="T8" fmla="*/ 22989 w 1762708"/>
                    <a:gd name="T9" fmla="*/ 26982 h 2331146"/>
                    <a:gd name="T10" fmla="*/ 22958 w 1762708"/>
                    <a:gd name="T11" fmla="*/ 26999 h 2331146"/>
                    <a:gd name="T12" fmla="*/ 22958 w 1762708"/>
                    <a:gd name="T13" fmla="*/ 31048 h 2331146"/>
                    <a:gd name="T14" fmla="*/ 25152 w 1762708"/>
                    <a:gd name="T15" fmla="*/ 31048 h 2331146"/>
                    <a:gd name="T16" fmla="*/ 14745 w 1762708"/>
                    <a:gd name="T17" fmla="*/ 39015 h 2331146"/>
                    <a:gd name="T18" fmla="*/ 4337 w 1762708"/>
                    <a:gd name="T19" fmla="*/ 31048 h 2331146"/>
                    <a:gd name="T20" fmla="*/ 6532 w 1762708"/>
                    <a:gd name="T21" fmla="*/ 31048 h 2331146"/>
                    <a:gd name="T22" fmla="*/ 6532 w 1762708"/>
                    <a:gd name="T23" fmla="*/ 26999 h 2331146"/>
                    <a:gd name="T24" fmla="*/ 6501 w 1762708"/>
                    <a:gd name="T25" fmla="*/ 26982 h 2331146"/>
                    <a:gd name="T26" fmla="*/ 0 w 1762708"/>
                    <a:gd name="T27" fmla="*/ 14750 h 2331146"/>
                    <a:gd name="T28" fmla="*/ 11773 w 1762708"/>
                    <a:gd name="T29" fmla="*/ 300 h 2331146"/>
                    <a:gd name="T30" fmla="*/ 12003 w 1762708"/>
                    <a:gd name="T31" fmla="*/ 277 h 2331146"/>
                    <a:gd name="T32" fmla="*/ 12003 w 1762708"/>
                    <a:gd name="T33" fmla="*/ 277 h 2331146"/>
                    <a:gd name="T34" fmla="*/ 14745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rgbClr val="CC873C"/>
                </a:solidFill>
                <a:ln>
                  <a:noFill/>
                </a:ln>
                <a:extLst>
                  <a:ext uri="{91240B29-F687-4F45-9708-019B960494DF}">
                    <a14:hiddenLine xmlns:a14="http://schemas.microsoft.com/office/drawing/2010/main" w="14288" cap="flat">
                      <a:solidFill>
                        <a:srgbClr val="000000"/>
                      </a:solidFill>
                      <a:prstDash val="solid"/>
                      <a:miter lim="800000"/>
                      <a:headEnd/>
                      <a:tailEnd/>
                    </a14:hiddenLine>
                  </a:ext>
                </a:extLst>
              </p:spPr>
              <p:txBody>
                <a:bodyPr lIns="68561" tIns="34282" rIns="68561" bIns="34282"/>
                <a:lstStyle/>
                <a:p>
                  <a:endParaRPr lang="zh-CN" altLang="en-US" sz="2400"/>
                </a:p>
              </p:txBody>
            </p:sp>
            <p:sp>
              <p:nvSpPr>
                <p:cNvPr id="38" name="Oval 53">
                  <a:extLst>
                    <a:ext uri="{FF2B5EF4-FFF2-40B4-BE49-F238E27FC236}">
                      <a16:creationId xmlns="" xmlns:a16="http://schemas.microsoft.com/office/drawing/2014/main" id="{9474FA53-4DC4-4E3B-A740-CC1A854CDE46}"/>
                    </a:ext>
                  </a:extLst>
                </p:cNvPr>
                <p:cNvSpPr>
                  <a:spLocks noChangeArrowheads="1"/>
                </p:cNvSpPr>
                <p:nvPr/>
              </p:nvSpPr>
              <p:spPr bwMode="auto">
                <a:xfrm>
                  <a:off x="2897469" y="985577"/>
                  <a:ext cx="667320" cy="666996"/>
                </a:xfrm>
                <a:prstGeom prst="ellipse">
                  <a:avLst/>
                </a:prstGeom>
                <a:gradFill flip="none" rotWithShape="1">
                  <a:gsLst>
                    <a:gs pos="100000">
                      <a:srgbClr val="FFFFFF"/>
                    </a:gs>
                    <a:gs pos="0">
                      <a:srgbClr val="D9DEDF"/>
                    </a:gs>
                  </a:gsLst>
                  <a:lin ang="2700000" scaled="0"/>
                  <a:tileRect/>
                </a:gradFill>
                <a:ln w="28575"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lIns="68561" tIns="34282" rIns="68561" bIns="34282" anchor="ctr"/>
                <a:lstStyle/>
                <a:p>
                  <a:pPr algn="ctr" defTabSz="914035" eaLnBrk="1" fontAlgn="auto" hangingPunct="1">
                    <a:spcBef>
                      <a:spcPts val="0"/>
                    </a:spcBef>
                    <a:spcAft>
                      <a:spcPts val="0"/>
                    </a:spcAft>
                    <a:defRPr/>
                  </a:pPr>
                  <a:endParaRPr lang="zh-CN" alt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 xmlns:a16="http://schemas.microsoft.com/office/drawing/2014/main" id="{A5F39932-448B-44F4-828C-DC94B2F5AFC3}"/>
                    </a:ext>
                  </a:extLst>
                </p:cNvPr>
                <p:cNvSpPr txBox="1">
                  <a:spLocks noChangeArrowheads="1"/>
                </p:cNvSpPr>
                <p:nvPr/>
              </p:nvSpPr>
              <p:spPr bwMode="auto">
                <a:xfrm>
                  <a:off x="2819203" y="1108349"/>
                  <a:ext cx="808184" cy="4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1" tIns="34282" rIns="68561" bIns="34282">
                  <a:spAutoFit/>
                </a:bodyPr>
                <a:lstStyle>
                  <a:lvl1pPr defTabSz="684213">
                    <a:defRPr>
                      <a:solidFill>
                        <a:schemeClr val="tx1"/>
                      </a:solidFill>
                      <a:latin typeface="Arial" panose="020B0604020202020204" pitchFamily="34" charset="0"/>
                      <a:ea typeface="宋体" panose="02010600030101010101" pitchFamily="2" charset="-122"/>
                    </a:defRPr>
                  </a:lvl1pPr>
                  <a:lvl2pPr marL="742950" indent="-285750" defTabSz="684213">
                    <a:defRPr>
                      <a:solidFill>
                        <a:schemeClr val="tx1"/>
                      </a:solidFill>
                      <a:latin typeface="Arial" panose="020B0604020202020204" pitchFamily="34" charset="0"/>
                      <a:ea typeface="宋体" panose="02010600030101010101" pitchFamily="2" charset="-122"/>
                    </a:defRPr>
                  </a:lvl2pPr>
                  <a:lvl3pPr marL="1143000" indent="-228600" defTabSz="684213">
                    <a:defRPr>
                      <a:solidFill>
                        <a:schemeClr val="tx1"/>
                      </a:solidFill>
                      <a:latin typeface="Arial" panose="020B0604020202020204" pitchFamily="34" charset="0"/>
                      <a:ea typeface="宋体" panose="02010600030101010101" pitchFamily="2" charset="-122"/>
                    </a:defRPr>
                  </a:lvl3pPr>
                  <a:lvl4pPr marL="1600200" indent="-228600" defTabSz="684213">
                    <a:defRPr>
                      <a:solidFill>
                        <a:schemeClr val="tx1"/>
                      </a:solidFill>
                      <a:latin typeface="Arial" panose="020B0604020202020204" pitchFamily="34" charset="0"/>
                      <a:ea typeface="宋体" panose="02010600030101010101" pitchFamily="2" charset="-122"/>
                    </a:defRPr>
                  </a:lvl4pPr>
                  <a:lvl5pPr marL="2057400" indent="-228600" defTabSz="684213">
                    <a:defRPr>
                      <a:solidFill>
                        <a:schemeClr val="tx1"/>
                      </a:solidFill>
                      <a:latin typeface="Arial" panose="020B0604020202020204" pitchFamily="34" charset="0"/>
                      <a:ea typeface="宋体" panose="02010600030101010101" pitchFamily="2" charset="-122"/>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spcBef>
                      <a:spcPct val="20000"/>
                    </a:spcBef>
                  </a:pPr>
                  <a:r>
                    <a:rPr lang="en-US" altLang="zh-CN" sz="2400" b="1" dirty="0">
                      <a:solidFill>
                        <a:srgbClr val="CC873C"/>
                      </a:solidFill>
                      <a:latin typeface="微软雅黑" panose="020B0503020204020204" pitchFamily="34" charset="-122"/>
                      <a:ea typeface="微软雅黑" panose="020B0503020204020204" pitchFamily="34" charset="-122"/>
                    </a:rPr>
                    <a:t>20</a:t>
                  </a:r>
                  <a:r>
                    <a:rPr lang="zh-CN" altLang="en-US" sz="2400" b="1" dirty="0">
                      <a:solidFill>
                        <a:srgbClr val="CC873C"/>
                      </a:solidFill>
                      <a:latin typeface="微软雅黑" panose="020B0503020204020204" pitchFamily="34" charset="-122"/>
                      <a:ea typeface="微软雅黑" panose="020B0503020204020204" pitchFamily="34" charset="-122"/>
                    </a:rPr>
                    <a:t>世纪早期</a:t>
                  </a:r>
                  <a:endParaRPr lang="en-US" altLang="zh-CN" b="1" dirty="0">
                    <a:solidFill>
                      <a:srgbClr val="CC873C"/>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5" name="圆角矩形 30">
                <a:extLst>
                  <a:ext uri="{FF2B5EF4-FFF2-40B4-BE49-F238E27FC236}">
                    <a16:creationId xmlns="" xmlns:a16="http://schemas.microsoft.com/office/drawing/2014/main" id="{85376D63-99CB-4EA9-94C5-ACBD441C8034}"/>
                  </a:ext>
                </a:extLst>
              </p:cNvPr>
              <p:cNvSpPr/>
              <p:nvPr/>
            </p:nvSpPr>
            <p:spPr bwMode="auto">
              <a:xfrm rot="10800000">
                <a:off x="2780539" y="1145059"/>
                <a:ext cx="8643162" cy="1766993"/>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p:spPr>
            <p:txBody>
              <a:bodyPr lIns="68561" tIns="34282" rIns="68561" bIns="34282" anchor="ctr"/>
              <a:lstStyle/>
              <a:p>
                <a:pPr algn="ctr" defTabSz="914035" eaLnBrk="1" fontAlgn="auto" hangingPunct="1">
                  <a:spcBef>
                    <a:spcPts val="0"/>
                  </a:spcBef>
                  <a:spcAft>
                    <a:spcPts val="0"/>
                  </a:spcAft>
                  <a:defRPr/>
                </a:pPr>
                <a:endParaRPr lang="zh-CN" altLang="en-US" kern="0" dirty="0">
                  <a:solidFill>
                    <a:sysClr val="window" lastClr="FFFFFF"/>
                  </a:solidFill>
                  <a:latin typeface="+mn-lt"/>
                  <a:ea typeface="+mn-ea"/>
                </a:endParaRPr>
              </a:p>
            </p:txBody>
          </p:sp>
          <p:sp>
            <p:nvSpPr>
              <p:cNvPr id="36" name="矩形 4">
                <a:extLst>
                  <a:ext uri="{FF2B5EF4-FFF2-40B4-BE49-F238E27FC236}">
                    <a16:creationId xmlns="" xmlns:a16="http://schemas.microsoft.com/office/drawing/2014/main" id="{CAD77866-5D0E-4F15-9933-0A7D4C26C9F4}"/>
                  </a:ext>
                </a:extLst>
              </p:cNvPr>
              <p:cNvSpPr>
                <a:spLocks noChangeArrowheads="1"/>
              </p:cNvSpPr>
              <p:nvPr/>
            </p:nvSpPr>
            <p:spPr bwMode="auto">
              <a:xfrm>
                <a:off x="2887364" y="1157903"/>
                <a:ext cx="828473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None/>
                </a:pPr>
                <a:r>
                  <a:rPr lang="zh-CN" altLang="en-US" sz="2400" dirty="0">
                    <a:solidFill>
                      <a:srgbClr val="000000"/>
                    </a:solidFill>
                    <a:latin typeface="微软雅黑" panose="020B0503020204020204" pitchFamily="34" charset="-122"/>
                  </a:rPr>
                  <a:t>原子核的存在被证实以及后来质子、中子的发现，形成了原子核是由质子和中子通过强相互作用结合而成的原子核结构理论，是对物质微观结构层次认识的又一次突破</a:t>
                </a: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45" name="组合 2">
            <a:extLst>
              <a:ext uri="{FF2B5EF4-FFF2-40B4-BE49-F238E27FC236}">
                <a16:creationId xmlns="" xmlns:a16="http://schemas.microsoft.com/office/drawing/2014/main" id="{78185A1B-BE50-451A-BE75-DC59F841A983}"/>
              </a:ext>
            </a:extLst>
          </p:cNvPr>
          <p:cNvGrpSpPr>
            <a:grpSpLocks/>
          </p:cNvGrpSpPr>
          <p:nvPr/>
        </p:nvGrpSpPr>
        <p:grpSpPr bwMode="auto">
          <a:xfrm>
            <a:off x="7977644" y="3497565"/>
            <a:ext cx="3402013" cy="523875"/>
            <a:chOff x="1147763" y="1845939"/>
            <a:chExt cx="3252185" cy="523875"/>
          </a:xfrm>
        </p:grpSpPr>
        <p:sp>
          <p:nvSpPr>
            <p:cNvPr id="41" name="矩形: 圆角 40">
              <a:extLst>
                <a:ext uri="{FF2B5EF4-FFF2-40B4-BE49-F238E27FC236}">
                  <a16:creationId xmlns="" xmlns:a16="http://schemas.microsoft.com/office/drawing/2014/main" id="{37022160-1F40-4915-9198-0D65E0820E3F}"/>
                </a:ext>
              </a:extLst>
            </p:cNvPr>
            <p:cNvSpPr/>
            <p:nvPr/>
          </p:nvSpPr>
          <p:spPr>
            <a:xfrm>
              <a:off x="1217572" y="1845939"/>
              <a:ext cx="3071592" cy="523875"/>
            </a:xfrm>
            <a:prstGeom prst="roundRect">
              <a:avLst>
                <a:gd name="adj" fmla="val 47576"/>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sz="2400" b="1">
                <a:solidFill>
                  <a:srgbClr val="FFFFFF"/>
                </a:solidFill>
                <a:latin typeface="微软雅黑" panose="020B0503020204020204" pitchFamily="34" charset="-122"/>
              </a:endParaRPr>
            </a:p>
          </p:txBody>
        </p:sp>
        <p:sp>
          <p:nvSpPr>
            <p:cNvPr id="163858" name="矩形 2">
              <a:extLst>
                <a:ext uri="{FF2B5EF4-FFF2-40B4-BE49-F238E27FC236}">
                  <a16:creationId xmlns="" xmlns:a16="http://schemas.microsoft.com/office/drawing/2014/main" id="{66DFA76E-355B-444F-902B-12497F3B8AE9}"/>
                </a:ext>
              </a:extLst>
            </p:cNvPr>
            <p:cNvSpPr>
              <a:spLocks noChangeArrowheads="1"/>
            </p:cNvSpPr>
            <p:nvPr/>
          </p:nvSpPr>
          <p:spPr bwMode="auto">
            <a:xfrm>
              <a:off x="1147763" y="1845939"/>
              <a:ext cx="325218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b="1" dirty="0">
                  <a:solidFill>
                    <a:schemeClr val="bg1"/>
                  </a:solidFill>
                  <a:latin typeface="微软雅黑" panose="020B0503020204020204" pitchFamily="34" charset="-122"/>
                </a:rPr>
                <a:t>辩证的否定观</a:t>
              </a:r>
            </a:p>
          </p:txBody>
        </p:sp>
      </p:grpSp>
      <p:grpSp>
        <p:nvGrpSpPr>
          <p:cNvPr id="6" name="组合 5">
            <a:extLst>
              <a:ext uri="{FF2B5EF4-FFF2-40B4-BE49-F238E27FC236}">
                <a16:creationId xmlns="" xmlns:a16="http://schemas.microsoft.com/office/drawing/2014/main" id="{CF731C28-90E7-471C-B3EC-D204BEDC6831}"/>
              </a:ext>
            </a:extLst>
          </p:cNvPr>
          <p:cNvGrpSpPr/>
          <p:nvPr/>
        </p:nvGrpSpPr>
        <p:grpSpPr>
          <a:xfrm>
            <a:off x="553473" y="1836623"/>
            <a:ext cx="6137275" cy="3763167"/>
            <a:chOff x="1525588" y="1477672"/>
            <a:chExt cx="6137275" cy="3763167"/>
          </a:xfrm>
        </p:grpSpPr>
        <p:grpSp>
          <p:nvGrpSpPr>
            <p:cNvPr id="2" name="组合 1">
              <a:extLst>
                <a:ext uri="{FF2B5EF4-FFF2-40B4-BE49-F238E27FC236}">
                  <a16:creationId xmlns="" xmlns:a16="http://schemas.microsoft.com/office/drawing/2014/main" id="{AAB9F05E-163D-45E5-ABBB-768B19FCDF33}"/>
                </a:ext>
              </a:extLst>
            </p:cNvPr>
            <p:cNvGrpSpPr/>
            <p:nvPr/>
          </p:nvGrpSpPr>
          <p:grpSpPr>
            <a:xfrm>
              <a:off x="1525588" y="1477672"/>
              <a:ext cx="6137275" cy="820738"/>
              <a:chOff x="1525588" y="1863725"/>
              <a:chExt cx="6137275" cy="820738"/>
            </a:xfrm>
          </p:grpSpPr>
          <p:sp>
            <p:nvSpPr>
              <p:cNvPr id="19" name="矩形 18">
                <a:extLst>
                  <a:ext uri="{FF2B5EF4-FFF2-40B4-BE49-F238E27FC236}">
                    <a16:creationId xmlns="" xmlns:a16="http://schemas.microsoft.com/office/drawing/2014/main" id="{9A96CDBA-41B8-4D3B-8D73-ED7E63D9C825}"/>
                  </a:ext>
                </a:extLst>
              </p:cNvPr>
              <p:cNvSpPr/>
              <p:nvPr/>
            </p:nvSpPr>
            <p:spPr>
              <a:xfrm>
                <a:off x="1525588" y="2332038"/>
                <a:ext cx="6137275" cy="352425"/>
              </a:xfrm>
              <a:prstGeom prst="rect">
                <a:avLst/>
              </a:prstGeom>
              <a:solidFill>
                <a:srgbClr val="F0DCC6">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任意多边形: 形状 19">
                <a:extLst>
                  <a:ext uri="{FF2B5EF4-FFF2-40B4-BE49-F238E27FC236}">
                    <a16:creationId xmlns="" xmlns:a16="http://schemas.microsoft.com/office/drawing/2014/main" id="{2182CE5A-8566-4775-BA4C-5D73B543D531}"/>
                  </a:ext>
                </a:extLst>
              </p:cNvPr>
              <p:cNvSpPr/>
              <p:nvPr/>
            </p:nvSpPr>
            <p:spPr>
              <a:xfrm>
                <a:off x="1833563" y="1863725"/>
                <a:ext cx="5035550" cy="644525"/>
              </a:xfrm>
              <a:custGeom>
                <a:avLst/>
                <a:gdLst>
                  <a:gd name="connsiteX0" fmla="*/ 0 w 4296200"/>
                  <a:gd name="connsiteY0" fmla="*/ 68881 h 413280"/>
                  <a:gd name="connsiteX1" fmla="*/ 68881 w 4296200"/>
                  <a:gd name="connsiteY1" fmla="*/ 0 h 413280"/>
                  <a:gd name="connsiteX2" fmla="*/ 4227319 w 4296200"/>
                  <a:gd name="connsiteY2" fmla="*/ 0 h 413280"/>
                  <a:gd name="connsiteX3" fmla="*/ 4296200 w 4296200"/>
                  <a:gd name="connsiteY3" fmla="*/ 68881 h 413280"/>
                  <a:gd name="connsiteX4" fmla="*/ 4296200 w 4296200"/>
                  <a:gd name="connsiteY4" fmla="*/ 344399 h 413280"/>
                  <a:gd name="connsiteX5" fmla="*/ 4227319 w 4296200"/>
                  <a:gd name="connsiteY5" fmla="*/ 413280 h 413280"/>
                  <a:gd name="connsiteX6" fmla="*/ 68881 w 4296200"/>
                  <a:gd name="connsiteY6" fmla="*/ 413280 h 413280"/>
                  <a:gd name="connsiteX7" fmla="*/ 0 w 4296200"/>
                  <a:gd name="connsiteY7" fmla="*/ 344399 h 413280"/>
                  <a:gd name="connsiteX8" fmla="*/ 0 w 4296200"/>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200" h="413280">
                    <a:moveTo>
                      <a:pt x="0" y="68881"/>
                    </a:moveTo>
                    <a:cubicBezTo>
                      <a:pt x="0" y="30839"/>
                      <a:pt x="30839" y="0"/>
                      <a:pt x="68881" y="0"/>
                    </a:cubicBezTo>
                    <a:lnTo>
                      <a:pt x="4227319" y="0"/>
                    </a:lnTo>
                    <a:cubicBezTo>
                      <a:pt x="4265361" y="0"/>
                      <a:pt x="4296200" y="30839"/>
                      <a:pt x="4296200" y="68881"/>
                    </a:cubicBezTo>
                    <a:lnTo>
                      <a:pt x="4296200" y="344399"/>
                    </a:lnTo>
                    <a:cubicBezTo>
                      <a:pt x="4296200" y="382441"/>
                      <a:pt x="4265361" y="413280"/>
                      <a:pt x="4227319" y="413280"/>
                    </a:cubicBezTo>
                    <a:lnTo>
                      <a:pt x="68881" y="413280"/>
                    </a:lnTo>
                    <a:cubicBezTo>
                      <a:pt x="30839" y="413280"/>
                      <a:pt x="0" y="382441"/>
                      <a:pt x="0" y="344399"/>
                    </a:cubicBezTo>
                    <a:lnTo>
                      <a:pt x="0" y="68881"/>
                    </a:lnTo>
                    <a:close/>
                  </a:path>
                </a:pathLst>
              </a:custGeom>
              <a:solidFill>
                <a:srgbClr val="B26A3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2561" tIns="20175" rIns="182561" bIns="20175"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Aft>
                    <a:spcPct val="35000"/>
                  </a:spcAft>
                  <a:defRPr/>
                </a:pPr>
                <a:r>
                  <a:rPr lang="zh-CN" altLang="en-US" sz="2400" b="1" dirty="0">
                    <a:solidFill>
                      <a:srgbClr val="FFFFFF"/>
                    </a:solidFill>
                    <a:latin typeface="微软雅黑" panose="020B0503020204020204" pitchFamily="34" charset="-122"/>
                    <a:sym typeface="微软雅黑" panose="020B0503020204020204" pitchFamily="34" charset="-122"/>
                  </a:rPr>
                  <a:t>否定是事物的自我否定、自我发展</a:t>
                </a:r>
                <a:endParaRPr lang="zh-CN" altLang="zh-CN" sz="2400" b="1" dirty="0">
                  <a:solidFill>
                    <a:srgbClr val="FFFFFF"/>
                  </a:solidFill>
                  <a:latin typeface="微软雅黑" panose="020B0503020204020204" pitchFamily="34" charset="-122"/>
                  <a:sym typeface="微软雅黑" panose="020B0503020204020204" pitchFamily="34" charset="-122"/>
                </a:endParaRPr>
              </a:p>
            </p:txBody>
          </p:sp>
        </p:grpSp>
        <p:grpSp>
          <p:nvGrpSpPr>
            <p:cNvPr id="3" name="组合 2">
              <a:extLst>
                <a:ext uri="{FF2B5EF4-FFF2-40B4-BE49-F238E27FC236}">
                  <a16:creationId xmlns="" xmlns:a16="http://schemas.microsoft.com/office/drawing/2014/main" id="{DA02395D-004D-45F4-80CA-534BB630B1D8}"/>
                </a:ext>
              </a:extLst>
            </p:cNvPr>
            <p:cNvGrpSpPr/>
            <p:nvPr/>
          </p:nvGrpSpPr>
          <p:grpSpPr>
            <a:xfrm>
              <a:off x="1525588" y="2475840"/>
              <a:ext cx="6137275" cy="815912"/>
              <a:chOff x="1525588" y="2503551"/>
              <a:chExt cx="6137275" cy="815912"/>
            </a:xfrm>
          </p:grpSpPr>
          <p:sp>
            <p:nvSpPr>
              <p:cNvPr id="21" name="矩形 20">
                <a:extLst>
                  <a:ext uri="{FF2B5EF4-FFF2-40B4-BE49-F238E27FC236}">
                    <a16:creationId xmlns="" xmlns:a16="http://schemas.microsoft.com/office/drawing/2014/main" id="{FC0459E0-EF30-4E6E-84A2-C49490E01DD2}"/>
                  </a:ext>
                </a:extLst>
              </p:cNvPr>
              <p:cNvSpPr/>
              <p:nvPr/>
            </p:nvSpPr>
            <p:spPr>
              <a:xfrm>
                <a:off x="1525588" y="2967038"/>
                <a:ext cx="6137275" cy="352425"/>
              </a:xfrm>
              <a:prstGeom prst="rect">
                <a:avLst/>
              </a:prstGeom>
              <a:solidFill>
                <a:srgbClr val="F0DCC6">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任意多边形: 形状 21">
                <a:extLst>
                  <a:ext uri="{FF2B5EF4-FFF2-40B4-BE49-F238E27FC236}">
                    <a16:creationId xmlns="" xmlns:a16="http://schemas.microsoft.com/office/drawing/2014/main" id="{2985E6D9-5976-465F-92C9-41CB3737C260}"/>
                  </a:ext>
                </a:extLst>
              </p:cNvPr>
              <p:cNvSpPr/>
              <p:nvPr/>
            </p:nvSpPr>
            <p:spPr>
              <a:xfrm>
                <a:off x="1833563" y="2503551"/>
                <a:ext cx="4935537" cy="644400"/>
              </a:xfrm>
              <a:custGeom>
                <a:avLst/>
                <a:gdLst>
                  <a:gd name="connsiteX0" fmla="*/ 0 w 4296200"/>
                  <a:gd name="connsiteY0" fmla="*/ 68881 h 413280"/>
                  <a:gd name="connsiteX1" fmla="*/ 68881 w 4296200"/>
                  <a:gd name="connsiteY1" fmla="*/ 0 h 413280"/>
                  <a:gd name="connsiteX2" fmla="*/ 4227319 w 4296200"/>
                  <a:gd name="connsiteY2" fmla="*/ 0 h 413280"/>
                  <a:gd name="connsiteX3" fmla="*/ 4296200 w 4296200"/>
                  <a:gd name="connsiteY3" fmla="*/ 68881 h 413280"/>
                  <a:gd name="connsiteX4" fmla="*/ 4296200 w 4296200"/>
                  <a:gd name="connsiteY4" fmla="*/ 344399 h 413280"/>
                  <a:gd name="connsiteX5" fmla="*/ 4227319 w 4296200"/>
                  <a:gd name="connsiteY5" fmla="*/ 413280 h 413280"/>
                  <a:gd name="connsiteX6" fmla="*/ 68881 w 4296200"/>
                  <a:gd name="connsiteY6" fmla="*/ 413280 h 413280"/>
                  <a:gd name="connsiteX7" fmla="*/ 0 w 4296200"/>
                  <a:gd name="connsiteY7" fmla="*/ 344399 h 413280"/>
                  <a:gd name="connsiteX8" fmla="*/ 0 w 4296200"/>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200" h="413280">
                    <a:moveTo>
                      <a:pt x="0" y="68881"/>
                    </a:moveTo>
                    <a:cubicBezTo>
                      <a:pt x="0" y="30839"/>
                      <a:pt x="30839" y="0"/>
                      <a:pt x="68881" y="0"/>
                    </a:cubicBezTo>
                    <a:lnTo>
                      <a:pt x="4227319" y="0"/>
                    </a:lnTo>
                    <a:cubicBezTo>
                      <a:pt x="4265361" y="0"/>
                      <a:pt x="4296200" y="30839"/>
                      <a:pt x="4296200" y="68881"/>
                    </a:cubicBezTo>
                    <a:lnTo>
                      <a:pt x="4296200" y="344399"/>
                    </a:lnTo>
                    <a:cubicBezTo>
                      <a:pt x="4296200" y="382441"/>
                      <a:pt x="4265361" y="413280"/>
                      <a:pt x="4227319" y="413280"/>
                    </a:cubicBezTo>
                    <a:lnTo>
                      <a:pt x="68881" y="413280"/>
                    </a:lnTo>
                    <a:cubicBezTo>
                      <a:pt x="30839" y="413280"/>
                      <a:pt x="0" y="382441"/>
                      <a:pt x="0" y="344399"/>
                    </a:cubicBezTo>
                    <a:lnTo>
                      <a:pt x="0" y="68881"/>
                    </a:lnTo>
                    <a:close/>
                  </a:path>
                </a:pathLst>
              </a:custGeom>
              <a:solidFill>
                <a:srgbClr val="B26A3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2561" tIns="20175" rIns="182561" bIns="20175"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spcBef>
                    <a:spcPct val="0"/>
                  </a:spcBef>
                  <a:spcAft>
                    <a:spcPct val="35000"/>
                  </a:spcAft>
                  <a:buFontTx/>
                  <a:buNone/>
                  <a:defRPr/>
                </a:pPr>
                <a:r>
                  <a:rPr lang="zh-CN" altLang="en-US" sz="2400" b="1" dirty="0">
                    <a:solidFill>
                      <a:srgbClr val="FFFFFF"/>
                    </a:solidFill>
                    <a:latin typeface="微软雅黑" panose="020B0503020204020204" pitchFamily="34" charset="-122"/>
                    <a:sym typeface="微软雅黑" panose="020B0503020204020204" pitchFamily="34" charset="-122"/>
                  </a:rPr>
                  <a:t>否定是事物发展的环节</a:t>
                </a:r>
              </a:p>
            </p:txBody>
          </p:sp>
        </p:grpSp>
        <p:grpSp>
          <p:nvGrpSpPr>
            <p:cNvPr id="5" name="组合 4">
              <a:extLst>
                <a:ext uri="{FF2B5EF4-FFF2-40B4-BE49-F238E27FC236}">
                  <a16:creationId xmlns="" xmlns:a16="http://schemas.microsoft.com/office/drawing/2014/main" id="{D13BCB20-E91E-40F5-AAD6-8E48C0677C41}"/>
                </a:ext>
              </a:extLst>
            </p:cNvPr>
            <p:cNvGrpSpPr/>
            <p:nvPr/>
          </p:nvGrpSpPr>
          <p:grpSpPr>
            <a:xfrm>
              <a:off x="1525588" y="3469182"/>
              <a:ext cx="6137275" cy="789239"/>
              <a:chOff x="1525588" y="3395663"/>
              <a:chExt cx="6137275" cy="789239"/>
            </a:xfrm>
          </p:grpSpPr>
          <p:sp>
            <p:nvSpPr>
              <p:cNvPr id="23" name="矩形 22">
                <a:extLst>
                  <a:ext uri="{FF2B5EF4-FFF2-40B4-BE49-F238E27FC236}">
                    <a16:creationId xmlns="" xmlns:a16="http://schemas.microsoft.com/office/drawing/2014/main" id="{4AD37D33-F7D7-4F46-BB9E-981A2E02A0EF}"/>
                  </a:ext>
                </a:extLst>
              </p:cNvPr>
              <p:cNvSpPr/>
              <p:nvPr/>
            </p:nvSpPr>
            <p:spPr>
              <a:xfrm>
                <a:off x="1525588" y="3832477"/>
                <a:ext cx="6137275" cy="352425"/>
              </a:xfrm>
              <a:prstGeom prst="rect">
                <a:avLst/>
              </a:prstGeom>
              <a:solidFill>
                <a:srgbClr val="F0DCC6">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任意多边形: 形状 23">
                <a:extLst>
                  <a:ext uri="{FF2B5EF4-FFF2-40B4-BE49-F238E27FC236}">
                    <a16:creationId xmlns="" xmlns:a16="http://schemas.microsoft.com/office/drawing/2014/main" id="{C6C14339-83A7-4DB5-ACC4-1CFA851E74EC}"/>
                  </a:ext>
                </a:extLst>
              </p:cNvPr>
              <p:cNvSpPr/>
              <p:nvPr/>
            </p:nvSpPr>
            <p:spPr>
              <a:xfrm>
                <a:off x="1833563" y="3395663"/>
                <a:ext cx="4935537" cy="644400"/>
              </a:xfrm>
              <a:custGeom>
                <a:avLst/>
                <a:gdLst>
                  <a:gd name="connsiteX0" fmla="*/ 0 w 4296200"/>
                  <a:gd name="connsiteY0" fmla="*/ 68881 h 413280"/>
                  <a:gd name="connsiteX1" fmla="*/ 68881 w 4296200"/>
                  <a:gd name="connsiteY1" fmla="*/ 0 h 413280"/>
                  <a:gd name="connsiteX2" fmla="*/ 4227319 w 4296200"/>
                  <a:gd name="connsiteY2" fmla="*/ 0 h 413280"/>
                  <a:gd name="connsiteX3" fmla="*/ 4296200 w 4296200"/>
                  <a:gd name="connsiteY3" fmla="*/ 68881 h 413280"/>
                  <a:gd name="connsiteX4" fmla="*/ 4296200 w 4296200"/>
                  <a:gd name="connsiteY4" fmla="*/ 344399 h 413280"/>
                  <a:gd name="connsiteX5" fmla="*/ 4227319 w 4296200"/>
                  <a:gd name="connsiteY5" fmla="*/ 413280 h 413280"/>
                  <a:gd name="connsiteX6" fmla="*/ 68881 w 4296200"/>
                  <a:gd name="connsiteY6" fmla="*/ 413280 h 413280"/>
                  <a:gd name="connsiteX7" fmla="*/ 0 w 4296200"/>
                  <a:gd name="connsiteY7" fmla="*/ 344399 h 413280"/>
                  <a:gd name="connsiteX8" fmla="*/ 0 w 4296200"/>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200" h="413280">
                    <a:moveTo>
                      <a:pt x="0" y="68881"/>
                    </a:moveTo>
                    <a:cubicBezTo>
                      <a:pt x="0" y="30839"/>
                      <a:pt x="30839" y="0"/>
                      <a:pt x="68881" y="0"/>
                    </a:cubicBezTo>
                    <a:lnTo>
                      <a:pt x="4227319" y="0"/>
                    </a:lnTo>
                    <a:cubicBezTo>
                      <a:pt x="4265361" y="0"/>
                      <a:pt x="4296200" y="30839"/>
                      <a:pt x="4296200" y="68881"/>
                    </a:cubicBezTo>
                    <a:lnTo>
                      <a:pt x="4296200" y="344399"/>
                    </a:lnTo>
                    <a:cubicBezTo>
                      <a:pt x="4296200" y="382441"/>
                      <a:pt x="4265361" y="413280"/>
                      <a:pt x="4227319" y="413280"/>
                    </a:cubicBezTo>
                    <a:lnTo>
                      <a:pt x="68881" y="413280"/>
                    </a:lnTo>
                    <a:cubicBezTo>
                      <a:pt x="30839" y="413280"/>
                      <a:pt x="0" y="382441"/>
                      <a:pt x="0" y="344399"/>
                    </a:cubicBezTo>
                    <a:lnTo>
                      <a:pt x="0" y="68881"/>
                    </a:lnTo>
                    <a:close/>
                  </a:path>
                </a:pathLst>
              </a:custGeom>
              <a:solidFill>
                <a:srgbClr val="B26A3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2561" tIns="20175" rIns="182561" bIns="20175"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spcBef>
                    <a:spcPct val="0"/>
                  </a:spcBef>
                  <a:spcAft>
                    <a:spcPct val="35000"/>
                  </a:spcAft>
                  <a:buFontTx/>
                  <a:buNone/>
                  <a:defRPr/>
                </a:pPr>
                <a:r>
                  <a:rPr lang="zh-CN" altLang="en-US" sz="2400" b="1">
                    <a:solidFill>
                      <a:srgbClr val="FFFFFF"/>
                    </a:solidFill>
                    <a:latin typeface="微软雅黑" panose="020B0503020204020204" pitchFamily="34" charset="-122"/>
                    <a:sym typeface="微软雅黑" panose="020B0503020204020204" pitchFamily="34" charset="-122"/>
                  </a:rPr>
                  <a:t>否定是新旧事物联系的环节</a:t>
                </a:r>
              </a:p>
            </p:txBody>
          </p:sp>
        </p:grpSp>
        <p:grpSp>
          <p:nvGrpSpPr>
            <p:cNvPr id="4" name="组合 3">
              <a:extLst>
                <a:ext uri="{FF2B5EF4-FFF2-40B4-BE49-F238E27FC236}">
                  <a16:creationId xmlns="" xmlns:a16="http://schemas.microsoft.com/office/drawing/2014/main" id="{25013FEA-EF01-4D7B-A722-A339B69B0854}"/>
                </a:ext>
              </a:extLst>
            </p:cNvPr>
            <p:cNvGrpSpPr/>
            <p:nvPr/>
          </p:nvGrpSpPr>
          <p:grpSpPr>
            <a:xfrm>
              <a:off x="1525588" y="4435852"/>
              <a:ext cx="6137275" cy="804987"/>
              <a:chOff x="1525588" y="4435852"/>
              <a:chExt cx="6137275" cy="804987"/>
            </a:xfrm>
          </p:grpSpPr>
          <p:sp>
            <p:nvSpPr>
              <p:cNvPr id="25" name="矩形 24">
                <a:extLst>
                  <a:ext uri="{FF2B5EF4-FFF2-40B4-BE49-F238E27FC236}">
                    <a16:creationId xmlns="" xmlns:a16="http://schemas.microsoft.com/office/drawing/2014/main" id="{9ED930BF-3A2F-4994-B535-28A2849D6ACB}"/>
                  </a:ext>
                </a:extLst>
              </p:cNvPr>
              <p:cNvSpPr/>
              <p:nvPr/>
            </p:nvSpPr>
            <p:spPr>
              <a:xfrm>
                <a:off x="1525588" y="4888414"/>
                <a:ext cx="6137275" cy="352425"/>
              </a:xfrm>
              <a:prstGeom prst="rect">
                <a:avLst/>
              </a:prstGeom>
              <a:solidFill>
                <a:srgbClr val="F0DCC6">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任意多边形: 形状 25">
                <a:extLst>
                  <a:ext uri="{FF2B5EF4-FFF2-40B4-BE49-F238E27FC236}">
                    <a16:creationId xmlns="" xmlns:a16="http://schemas.microsoft.com/office/drawing/2014/main" id="{B3AC0652-DF92-4DD3-9943-D71641246299}"/>
                  </a:ext>
                </a:extLst>
              </p:cNvPr>
              <p:cNvSpPr/>
              <p:nvPr/>
            </p:nvSpPr>
            <p:spPr>
              <a:xfrm>
                <a:off x="1833563" y="4435852"/>
                <a:ext cx="4935537" cy="644400"/>
              </a:xfrm>
              <a:custGeom>
                <a:avLst/>
                <a:gdLst>
                  <a:gd name="connsiteX0" fmla="*/ 0 w 4296200"/>
                  <a:gd name="connsiteY0" fmla="*/ 68881 h 413280"/>
                  <a:gd name="connsiteX1" fmla="*/ 68881 w 4296200"/>
                  <a:gd name="connsiteY1" fmla="*/ 0 h 413280"/>
                  <a:gd name="connsiteX2" fmla="*/ 4227319 w 4296200"/>
                  <a:gd name="connsiteY2" fmla="*/ 0 h 413280"/>
                  <a:gd name="connsiteX3" fmla="*/ 4296200 w 4296200"/>
                  <a:gd name="connsiteY3" fmla="*/ 68881 h 413280"/>
                  <a:gd name="connsiteX4" fmla="*/ 4296200 w 4296200"/>
                  <a:gd name="connsiteY4" fmla="*/ 344399 h 413280"/>
                  <a:gd name="connsiteX5" fmla="*/ 4227319 w 4296200"/>
                  <a:gd name="connsiteY5" fmla="*/ 413280 h 413280"/>
                  <a:gd name="connsiteX6" fmla="*/ 68881 w 4296200"/>
                  <a:gd name="connsiteY6" fmla="*/ 413280 h 413280"/>
                  <a:gd name="connsiteX7" fmla="*/ 0 w 4296200"/>
                  <a:gd name="connsiteY7" fmla="*/ 344399 h 413280"/>
                  <a:gd name="connsiteX8" fmla="*/ 0 w 4296200"/>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200" h="413280">
                    <a:moveTo>
                      <a:pt x="0" y="68881"/>
                    </a:moveTo>
                    <a:cubicBezTo>
                      <a:pt x="0" y="30839"/>
                      <a:pt x="30839" y="0"/>
                      <a:pt x="68881" y="0"/>
                    </a:cubicBezTo>
                    <a:lnTo>
                      <a:pt x="4227319" y="0"/>
                    </a:lnTo>
                    <a:cubicBezTo>
                      <a:pt x="4265361" y="0"/>
                      <a:pt x="4296200" y="30839"/>
                      <a:pt x="4296200" y="68881"/>
                    </a:cubicBezTo>
                    <a:lnTo>
                      <a:pt x="4296200" y="344399"/>
                    </a:lnTo>
                    <a:cubicBezTo>
                      <a:pt x="4296200" y="382441"/>
                      <a:pt x="4265361" y="413280"/>
                      <a:pt x="4227319" y="413280"/>
                    </a:cubicBezTo>
                    <a:lnTo>
                      <a:pt x="68881" y="413280"/>
                    </a:lnTo>
                    <a:cubicBezTo>
                      <a:pt x="30839" y="413280"/>
                      <a:pt x="0" y="382441"/>
                      <a:pt x="0" y="344399"/>
                    </a:cubicBezTo>
                    <a:lnTo>
                      <a:pt x="0" y="68881"/>
                    </a:lnTo>
                    <a:close/>
                  </a:path>
                </a:pathLst>
              </a:custGeom>
              <a:solidFill>
                <a:srgbClr val="B26A3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2561" tIns="20175" rIns="182561" bIns="20175"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spcBef>
                    <a:spcPct val="0"/>
                  </a:spcBef>
                  <a:spcAft>
                    <a:spcPct val="35000"/>
                  </a:spcAft>
                  <a:buFontTx/>
                  <a:buNone/>
                  <a:defRPr/>
                </a:pPr>
                <a:r>
                  <a:rPr lang="zh-CN" altLang="en-US" sz="2400" b="1" dirty="0">
                    <a:solidFill>
                      <a:srgbClr val="FFFFFF"/>
                    </a:solidFill>
                    <a:latin typeface="微软雅黑" panose="020B0503020204020204" pitchFamily="34" charset="-122"/>
                    <a:sym typeface="微软雅黑" panose="020B0503020204020204" pitchFamily="34" charset="-122"/>
                  </a:rPr>
                  <a:t>辩证否定的实质是“扬弃”</a:t>
                </a:r>
              </a:p>
            </p:txBody>
          </p:sp>
        </p:grpSp>
      </p:grpSp>
      <p:grpSp>
        <p:nvGrpSpPr>
          <p:cNvPr id="163854" name="组合 2">
            <a:extLst>
              <a:ext uri="{FF2B5EF4-FFF2-40B4-BE49-F238E27FC236}">
                <a16:creationId xmlns="" xmlns:a16="http://schemas.microsoft.com/office/drawing/2014/main" id="{74B4DA99-BFF9-452D-9405-484556ABB70C}"/>
              </a:ext>
            </a:extLst>
          </p:cNvPr>
          <p:cNvGrpSpPr>
            <a:grpSpLocks/>
          </p:cNvGrpSpPr>
          <p:nvPr/>
        </p:nvGrpSpPr>
        <p:grpSpPr bwMode="auto">
          <a:xfrm>
            <a:off x="6556378" y="4794803"/>
            <a:ext cx="5554662" cy="2052637"/>
            <a:chOff x="6092825" y="4395132"/>
            <a:chExt cx="5554662" cy="2053381"/>
          </a:xfrm>
        </p:grpSpPr>
        <p:sp>
          <p:nvSpPr>
            <p:cNvPr id="163855" name="圆角矩形标注 4">
              <a:extLst>
                <a:ext uri="{FF2B5EF4-FFF2-40B4-BE49-F238E27FC236}">
                  <a16:creationId xmlns="" xmlns:a16="http://schemas.microsoft.com/office/drawing/2014/main" id="{9BEA97F3-F688-496D-845B-3A34C8BDDE78}"/>
                </a:ext>
              </a:extLst>
            </p:cNvPr>
            <p:cNvSpPr>
              <a:spLocks noChangeArrowheads="1"/>
            </p:cNvSpPr>
            <p:nvPr/>
          </p:nvSpPr>
          <p:spPr bwMode="auto">
            <a:xfrm>
              <a:off x="6092825" y="4395132"/>
              <a:ext cx="5554662" cy="2053381"/>
            </a:xfrm>
            <a:custGeom>
              <a:avLst/>
              <a:gdLst>
                <a:gd name="T0" fmla="*/ 0 w 4032424"/>
                <a:gd name="T1" fmla="*/ 1531041 h 1969620"/>
                <a:gd name="T2" fmla="*/ 4723582 w 4032424"/>
                <a:gd name="T3" fmla="*/ 1239814 h 1969620"/>
                <a:gd name="T4" fmla="*/ 16532154 w 4032424"/>
                <a:gd name="T5" fmla="*/ 1239814 h 1969620"/>
                <a:gd name="T6" fmla="*/ 10445015 w 4032424"/>
                <a:gd name="T7" fmla="*/ 0 h 1969620"/>
                <a:gd name="T8" fmla="*/ 26776010 w 4032424"/>
                <a:gd name="T9" fmla="*/ 1260208 h 1969620"/>
                <a:gd name="T10" fmla="*/ 94469328 w 4032424"/>
                <a:gd name="T11" fmla="*/ 1239814 h 1969620"/>
                <a:gd name="T12" fmla="*/ 99192912 w 4032424"/>
                <a:gd name="T13" fmla="*/ 1531041 h 1969620"/>
                <a:gd name="T14" fmla="*/ 99192912 w 4032424"/>
                <a:gd name="T15" fmla="*/ 1531035 h 1969620"/>
                <a:gd name="T16" fmla="*/ 99192912 w 4032424"/>
                <a:gd name="T17" fmla="*/ 1967865 h 1969620"/>
                <a:gd name="T18" fmla="*/ 99192912 w 4032424"/>
                <a:gd name="T19" fmla="*/ 2695913 h 1969620"/>
                <a:gd name="T20" fmla="*/ 94469328 w 4032424"/>
                <a:gd name="T21" fmla="*/ 2987139 h 1969620"/>
                <a:gd name="T22" fmla="*/ 41330390 w 4032424"/>
                <a:gd name="T23" fmla="*/ 2987139 h 1969620"/>
                <a:gd name="T24" fmla="*/ 16532154 w 4032424"/>
                <a:gd name="T25" fmla="*/ 2987139 h 1969620"/>
                <a:gd name="T26" fmla="*/ 4723582 w 4032424"/>
                <a:gd name="T27" fmla="*/ 2987139 h 1969620"/>
                <a:gd name="T28" fmla="*/ 0 w 4032424"/>
                <a:gd name="T29" fmla="*/ 2695913 h 1969620"/>
                <a:gd name="T30" fmla="*/ 0 w 4032424"/>
                <a:gd name="T31" fmla="*/ 1967865 h 1969620"/>
                <a:gd name="T32" fmla="*/ 0 w 4032424"/>
                <a:gd name="T33" fmla="*/ 1531035 h 1969620"/>
                <a:gd name="T34" fmla="*/ 0 w 4032424"/>
                <a:gd name="T35" fmla="*/ 1531041 h 19696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32424" h="1969620">
                  <a:moveTo>
                    <a:pt x="0" y="1009517"/>
                  </a:moveTo>
                  <a:cubicBezTo>
                    <a:pt x="0" y="903465"/>
                    <a:pt x="85973" y="817492"/>
                    <a:pt x="192025" y="817492"/>
                  </a:cubicBezTo>
                  <a:lnTo>
                    <a:pt x="672071" y="817492"/>
                  </a:lnTo>
                  <a:lnTo>
                    <a:pt x="424614" y="0"/>
                  </a:lnTo>
                  <a:lnTo>
                    <a:pt x="1088507" y="830939"/>
                  </a:lnTo>
                  <a:lnTo>
                    <a:pt x="3840399" y="817492"/>
                  </a:lnTo>
                  <a:cubicBezTo>
                    <a:pt x="3946451" y="817492"/>
                    <a:pt x="4032424" y="903465"/>
                    <a:pt x="4032424" y="1009517"/>
                  </a:cubicBezTo>
                  <a:lnTo>
                    <a:pt x="4032424" y="1009513"/>
                  </a:lnTo>
                  <a:lnTo>
                    <a:pt x="4032424" y="1297545"/>
                  </a:lnTo>
                  <a:lnTo>
                    <a:pt x="4032424" y="1777595"/>
                  </a:lnTo>
                  <a:cubicBezTo>
                    <a:pt x="4032424" y="1883647"/>
                    <a:pt x="3946451" y="1969620"/>
                    <a:pt x="3840399" y="1969620"/>
                  </a:cubicBezTo>
                  <a:lnTo>
                    <a:pt x="1680177" y="1969620"/>
                  </a:lnTo>
                  <a:lnTo>
                    <a:pt x="672071" y="1969620"/>
                  </a:lnTo>
                  <a:lnTo>
                    <a:pt x="192025" y="1969620"/>
                  </a:lnTo>
                  <a:cubicBezTo>
                    <a:pt x="85973" y="1969620"/>
                    <a:pt x="0" y="1883647"/>
                    <a:pt x="0" y="1777595"/>
                  </a:cubicBezTo>
                  <a:lnTo>
                    <a:pt x="0" y="1297545"/>
                  </a:lnTo>
                  <a:lnTo>
                    <a:pt x="0" y="1009513"/>
                  </a:lnTo>
                  <a:lnTo>
                    <a:pt x="0" y="1009517"/>
                  </a:lnTo>
                  <a:close/>
                </a:path>
              </a:pathLst>
            </a:custGeom>
            <a:noFill/>
            <a:ln w="28575">
              <a:solidFill>
                <a:srgbClr val="B26A3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856" name="矩形 3">
              <a:extLst>
                <a:ext uri="{FF2B5EF4-FFF2-40B4-BE49-F238E27FC236}">
                  <a16:creationId xmlns="" xmlns:a16="http://schemas.microsoft.com/office/drawing/2014/main" id="{D7F261F3-CD2F-43B2-A059-22C32FD88DF5}"/>
                </a:ext>
              </a:extLst>
            </p:cNvPr>
            <p:cNvSpPr>
              <a:spLocks noChangeArrowheads="1"/>
            </p:cNvSpPr>
            <p:nvPr/>
          </p:nvSpPr>
          <p:spPr bwMode="auto">
            <a:xfrm>
              <a:off x="6324600" y="5363006"/>
              <a:ext cx="5091112" cy="94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800"/>
                </a:spcBef>
                <a:buClr>
                  <a:schemeClr val="folHlink"/>
                </a:buClr>
                <a:buSzPct val="85000"/>
                <a:buFontTx/>
                <a:buNone/>
              </a:pPr>
              <a:r>
                <a:rPr lang="zh-CN" altLang="en-US" sz="2400" b="1" dirty="0">
                  <a:latin typeface="微软雅黑" panose="020B0503020204020204" pitchFamily="34" charset="-122"/>
                  <a:sym typeface="KaiTi" panose="02010609060101010101" pitchFamily="49" charset="-122"/>
                </a:rPr>
                <a:t>新事物对旧事物既批判又继承，既克服其消极因素又保留其积极因素</a:t>
              </a:r>
            </a:p>
          </p:txBody>
        </p:sp>
      </p:grpSp>
      <p:sp>
        <p:nvSpPr>
          <p:cNvPr id="27" name="文本框 26">
            <a:extLst>
              <a:ext uri="{FF2B5EF4-FFF2-40B4-BE49-F238E27FC236}">
                <a16:creationId xmlns="" xmlns:a16="http://schemas.microsoft.com/office/drawing/2014/main" id="{41AE930C-078B-4F8C-8F12-5CFA1BB1C30F}"/>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三、量变质变规律和否定之否定规律</a:t>
            </a:r>
          </a:p>
        </p:txBody>
      </p:sp>
      <p:sp>
        <p:nvSpPr>
          <p:cNvPr id="29" name="矩形: 圆角 28">
            <a:extLst>
              <a:ext uri="{FF2B5EF4-FFF2-40B4-BE49-F238E27FC236}">
                <a16:creationId xmlns="" xmlns:a16="http://schemas.microsoft.com/office/drawing/2014/main" id="{4272FC6F-F0CE-4229-9B29-A3284F500DCD}"/>
              </a:ext>
            </a:extLst>
          </p:cNvPr>
          <p:cNvSpPr/>
          <p:nvPr/>
        </p:nvSpPr>
        <p:spPr>
          <a:xfrm>
            <a:off x="3866147" y="1064542"/>
            <a:ext cx="445970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（二）否定之否定规律</a:t>
            </a:r>
          </a:p>
        </p:txBody>
      </p:sp>
    </p:spTree>
  </p:cSld>
  <p:clrMapOvr>
    <a:masterClrMapping/>
  </p:clrMapOvr>
  <p:transition spd="med">
    <p:pul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AF28873-E86C-4913-AC88-B59AE4839376}"/>
              </a:ext>
            </a:extLst>
          </p:cNvPr>
          <p:cNvGrpSpPr/>
          <p:nvPr/>
        </p:nvGrpSpPr>
        <p:grpSpPr>
          <a:xfrm>
            <a:off x="999335" y="2590779"/>
            <a:ext cx="10398125" cy="3884719"/>
            <a:chOff x="995363" y="2444750"/>
            <a:chExt cx="10398125" cy="3884719"/>
          </a:xfrm>
        </p:grpSpPr>
        <p:sp>
          <p:nvSpPr>
            <p:cNvPr id="165893" name="Line 14">
              <a:extLst>
                <a:ext uri="{FF2B5EF4-FFF2-40B4-BE49-F238E27FC236}">
                  <a16:creationId xmlns="" xmlns:a16="http://schemas.microsoft.com/office/drawing/2014/main" id="{90E201D7-168C-4398-BA81-73F680FF2999}"/>
                </a:ext>
              </a:extLst>
            </p:cNvPr>
            <p:cNvSpPr>
              <a:spLocks noChangeShapeType="1"/>
            </p:cNvSpPr>
            <p:nvPr/>
          </p:nvSpPr>
          <p:spPr bwMode="auto">
            <a:xfrm>
              <a:off x="995363" y="4192588"/>
              <a:ext cx="10398125" cy="0"/>
            </a:xfrm>
            <a:prstGeom prst="line">
              <a:avLst/>
            </a:prstGeom>
            <a:noFill/>
            <a:ln w="38100">
              <a:solidFill>
                <a:srgbClr val="B26A3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7">
              <a:extLst>
                <a:ext uri="{FF2B5EF4-FFF2-40B4-BE49-F238E27FC236}">
                  <a16:creationId xmlns="" xmlns:a16="http://schemas.microsoft.com/office/drawing/2014/main" id="{4FD36E2D-B624-4E56-A6ED-DF16FD7CC45F}"/>
                </a:ext>
              </a:extLst>
            </p:cNvPr>
            <p:cNvSpPr txBox="1"/>
            <p:nvPr/>
          </p:nvSpPr>
          <p:spPr bwMode="auto">
            <a:xfrm>
              <a:off x="2917825" y="2444750"/>
              <a:ext cx="6356350" cy="1447800"/>
            </a:xfrm>
            <a:prstGeom prst="rect">
              <a:avLst/>
            </a:prstGeom>
            <a:solidFill>
              <a:srgbClr val="F0DCC6"/>
            </a:solidFill>
            <a:ln w="9525">
              <a:noFill/>
            </a:ln>
          </p:spPr>
          <p:txBody>
            <a:bodyPr wrap="square" lIns="90170" tIns="144000" rIns="90170" bIns="4699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80000"/>
                </a:lnSpc>
                <a:spcBef>
                  <a:spcPct val="50000"/>
                </a:spcBef>
                <a:buClr>
                  <a:schemeClr val="folHlink"/>
                </a:buClr>
                <a:buSzPct val="85000"/>
                <a:buFontTx/>
                <a:buNone/>
                <a:defRPr/>
              </a:pPr>
              <a:r>
                <a:rPr lang="zh-CN" altLang="en-US" sz="2400" b="1" dirty="0">
                  <a:latin typeface="微软雅黑" panose="020B0503020204020204" pitchFamily="34" charset="-122"/>
                  <a:sym typeface="微软雅黑" panose="020B0503020204020204" pitchFamily="34" charset="-122"/>
                </a:rPr>
                <a:t>           种子    </a:t>
              </a:r>
              <a:r>
                <a:rPr lang="en-US" altLang="zh-CN" sz="2400" b="1" dirty="0">
                  <a:latin typeface="微软雅黑" panose="020B0503020204020204" pitchFamily="34" charset="-122"/>
                  <a:sym typeface="微软雅黑" panose="020B0503020204020204" pitchFamily="34" charset="-122"/>
                </a:rPr>
                <a:t>—    </a:t>
              </a:r>
              <a:r>
                <a:rPr lang="zh-CN" altLang="en-US" sz="2400" b="1" dirty="0">
                  <a:latin typeface="微软雅黑" panose="020B0503020204020204" pitchFamily="34" charset="-122"/>
                  <a:sym typeface="微软雅黑" panose="020B0503020204020204" pitchFamily="34" charset="-122"/>
                </a:rPr>
                <a:t>植物     </a:t>
              </a:r>
              <a:r>
                <a:rPr lang="en-US" altLang="zh-CN" sz="2400" b="1" dirty="0">
                  <a:latin typeface="微软雅黑" panose="020B0503020204020204" pitchFamily="34" charset="-122"/>
                  <a:sym typeface="微软雅黑" panose="020B0503020204020204" pitchFamily="34" charset="-122"/>
                </a:rPr>
                <a:t>—       </a:t>
              </a:r>
              <a:r>
                <a:rPr lang="zh-CN" altLang="en-US" sz="2400" b="1" dirty="0">
                  <a:latin typeface="微软雅黑" panose="020B0503020204020204" pitchFamily="34" charset="-122"/>
                  <a:sym typeface="微软雅黑" panose="020B0503020204020204" pitchFamily="34" charset="-122"/>
                </a:rPr>
                <a:t>新种子</a:t>
              </a:r>
            </a:p>
            <a:p>
              <a:pPr algn="ctr" eaLnBrk="1" hangingPunct="1">
                <a:lnSpc>
                  <a:spcPct val="80000"/>
                </a:lnSpc>
                <a:spcBef>
                  <a:spcPct val="50000"/>
                </a:spcBef>
                <a:buClr>
                  <a:schemeClr val="folHlink"/>
                </a:buClr>
                <a:buSzPct val="85000"/>
                <a:buFontTx/>
                <a:buNone/>
                <a:defRPr/>
              </a:pPr>
              <a:endParaRPr lang="en-US" altLang="zh-CN" sz="2400" dirty="0">
                <a:latin typeface="微软雅黑" panose="020B0503020204020204" pitchFamily="34" charset="-122"/>
                <a:sym typeface="微软雅黑" panose="020B0503020204020204" pitchFamily="34" charset="-122"/>
              </a:endParaRPr>
            </a:p>
            <a:p>
              <a:pPr algn="ctr" eaLnBrk="1" hangingPunct="1">
                <a:lnSpc>
                  <a:spcPct val="80000"/>
                </a:lnSpc>
                <a:spcBef>
                  <a:spcPct val="50000"/>
                </a:spcBef>
                <a:buClr>
                  <a:schemeClr val="folHlink"/>
                </a:buClr>
                <a:buSzPct val="85000"/>
                <a:buFontTx/>
                <a:buNone/>
                <a:defRPr/>
              </a:pPr>
              <a:r>
                <a:rPr lang="zh-CN" altLang="en-US" sz="2400" dirty="0">
                  <a:latin typeface="微软雅黑" panose="020B0503020204020204" pitchFamily="34" charset="-122"/>
                  <a:sym typeface="微软雅黑" panose="020B0503020204020204" pitchFamily="34" charset="-122"/>
                </a:rPr>
                <a:t>肯定阶段 </a:t>
              </a:r>
              <a:r>
                <a:rPr lang="en-US" altLang="zh-CN" sz="2400" dirty="0">
                  <a:latin typeface="微软雅黑" panose="020B0503020204020204" pitchFamily="34" charset="-122"/>
                  <a:sym typeface="微软雅黑" panose="020B0503020204020204" pitchFamily="34" charset="-122"/>
                </a:rPr>
                <a:t>— </a:t>
              </a:r>
              <a:r>
                <a:rPr lang="zh-CN" altLang="en-US" sz="2400" dirty="0">
                  <a:latin typeface="微软雅黑" panose="020B0503020204020204" pitchFamily="34" charset="-122"/>
                  <a:sym typeface="微软雅黑" panose="020B0503020204020204" pitchFamily="34" charset="-122"/>
                </a:rPr>
                <a:t>否定阶段 </a:t>
              </a:r>
              <a:r>
                <a:rPr lang="en-US" altLang="zh-CN" sz="2400" dirty="0">
                  <a:latin typeface="微软雅黑" panose="020B0503020204020204" pitchFamily="34" charset="-122"/>
                  <a:sym typeface="微软雅黑" panose="020B0503020204020204" pitchFamily="34" charset="-122"/>
                </a:rPr>
                <a:t>— </a:t>
              </a:r>
              <a:r>
                <a:rPr lang="zh-CN" altLang="en-US" sz="2400" dirty="0">
                  <a:latin typeface="微软雅黑" panose="020B0503020204020204" pitchFamily="34" charset="-122"/>
                  <a:sym typeface="微软雅黑" panose="020B0503020204020204" pitchFamily="34" charset="-122"/>
                </a:rPr>
                <a:t>否定之否定阶段</a:t>
              </a:r>
            </a:p>
          </p:txBody>
        </p:sp>
        <p:sp>
          <p:nvSpPr>
            <p:cNvPr id="165895" name="下箭头 1">
              <a:extLst>
                <a:ext uri="{FF2B5EF4-FFF2-40B4-BE49-F238E27FC236}">
                  <a16:creationId xmlns="" xmlns:a16="http://schemas.microsoft.com/office/drawing/2014/main" id="{A077B251-DF19-401D-8F6B-8249E6D41536}"/>
                </a:ext>
              </a:extLst>
            </p:cNvPr>
            <p:cNvSpPr>
              <a:spLocks noChangeArrowheads="1"/>
            </p:cNvSpPr>
            <p:nvPr/>
          </p:nvSpPr>
          <p:spPr bwMode="auto">
            <a:xfrm>
              <a:off x="4240213" y="2998788"/>
              <a:ext cx="288925" cy="360362"/>
            </a:xfrm>
            <a:prstGeom prst="downArrow">
              <a:avLst>
                <a:gd name="adj1" fmla="val 50000"/>
                <a:gd name="adj2" fmla="val 49850"/>
              </a:avLst>
            </a:prstGeom>
            <a:solidFill>
              <a:srgbClr val="D49A59"/>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en-US" sz="1800">
                <a:ea typeface="宋体" panose="02010600030101010101" pitchFamily="2" charset="-122"/>
              </a:endParaRPr>
            </a:p>
          </p:txBody>
        </p:sp>
        <p:sp>
          <p:nvSpPr>
            <p:cNvPr id="165896" name="下箭头 17">
              <a:extLst>
                <a:ext uri="{FF2B5EF4-FFF2-40B4-BE49-F238E27FC236}">
                  <a16:creationId xmlns="" xmlns:a16="http://schemas.microsoft.com/office/drawing/2014/main" id="{89B81E6A-1996-45BF-A56E-94D417E8F669}"/>
                </a:ext>
              </a:extLst>
            </p:cNvPr>
            <p:cNvSpPr>
              <a:spLocks noChangeArrowheads="1"/>
            </p:cNvSpPr>
            <p:nvPr/>
          </p:nvSpPr>
          <p:spPr bwMode="auto">
            <a:xfrm>
              <a:off x="5902325" y="3001963"/>
              <a:ext cx="287338" cy="360362"/>
            </a:xfrm>
            <a:prstGeom prst="downArrow">
              <a:avLst>
                <a:gd name="adj1" fmla="val 50000"/>
                <a:gd name="adj2" fmla="val 50125"/>
              </a:avLst>
            </a:prstGeom>
            <a:solidFill>
              <a:srgbClr val="D49A59"/>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en-US" sz="1800">
                <a:ea typeface="宋体" panose="02010600030101010101" pitchFamily="2" charset="-122"/>
              </a:endParaRPr>
            </a:p>
          </p:txBody>
        </p:sp>
        <p:sp>
          <p:nvSpPr>
            <p:cNvPr id="165897" name="下箭头 18">
              <a:extLst>
                <a:ext uri="{FF2B5EF4-FFF2-40B4-BE49-F238E27FC236}">
                  <a16:creationId xmlns="" xmlns:a16="http://schemas.microsoft.com/office/drawing/2014/main" id="{67FC0350-5DA9-4AA7-9C59-2EDC10B320E9}"/>
                </a:ext>
              </a:extLst>
            </p:cNvPr>
            <p:cNvSpPr>
              <a:spLocks noChangeArrowheads="1"/>
            </p:cNvSpPr>
            <p:nvPr/>
          </p:nvSpPr>
          <p:spPr bwMode="auto">
            <a:xfrm>
              <a:off x="8061325" y="3001963"/>
              <a:ext cx="288925" cy="360362"/>
            </a:xfrm>
            <a:prstGeom prst="downArrow">
              <a:avLst>
                <a:gd name="adj1" fmla="val 50000"/>
                <a:gd name="adj2" fmla="val 49850"/>
              </a:avLst>
            </a:prstGeom>
            <a:solidFill>
              <a:srgbClr val="D49A59"/>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en-US" sz="1800">
                <a:ea typeface="宋体" panose="02010600030101010101" pitchFamily="2" charset="-122"/>
              </a:endParaRPr>
            </a:p>
          </p:txBody>
        </p:sp>
        <p:sp>
          <p:nvSpPr>
            <p:cNvPr id="165898" name="文本框 2">
              <a:extLst>
                <a:ext uri="{FF2B5EF4-FFF2-40B4-BE49-F238E27FC236}">
                  <a16:creationId xmlns="" xmlns:a16="http://schemas.microsoft.com/office/drawing/2014/main" id="{B2CF695E-F5ED-455D-A7F4-7305C6E55B9A}"/>
                </a:ext>
              </a:extLst>
            </p:cNvPr>
            <p:cNvSpPr txBox="1">
              <a:spLocks noChangeArrowheads="1"/>
            </p:cNvSpPr>
            <p:nvPr/>
          </p:nvSpPr>
          <p:spPr bwMode="auto">
            <a:xfrm>
              <a:off x="2649538" y="4461522"/>
              <a:ext cx="6892925" cy="186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AutoNum type="arabicPeriod"/>
              </a:pPr>
              <a:r>
                <a:rPr lang="zh-CN" altLang="en-US" sz="2400" dirty="0"/>
                <a:t>事物经过两次否定、三个阶段，完成一个自我发展的周期</a:t>
              </a:r>
            </a:p>
            <a:p>
              <a:pPr algn="just" eaLnBrk="1" hangingPunct="1">
                <a:lnSpc>
                  <a:spcPct val="150000"/>
                </a:lnSpc>
                <a:spcBef>
                  <a:spcPts val="1400"/>
                </a:spcBef>
                <a:buFont typeface="Arial" panose="020B0604020202020204" pitchFamily="34" charset="0"/>
                <a:buAutoNum type="arabicPeriod"/>
              </a:pPr>
              <a:r>
                <a:rPr lang="zh-CN" altLang="en-US" sz="2400" dirty="0"/>
                <a:t>事物的发展是前进性与曲折性相统一的过程</a:t>
              </a:r>
            </a:p>
          </p:txBody>
        </p:sp>
      </p:grpSp>
      <p:sp>
        <p:nvSpPr>
          <p:cNvPr id="19" name="文本框 18">
            <a:extLst>
              <a:ext uri="{FF2B5EF4-FFF2-40B4-BE49-F238E27FC236}">
                <a16:creationId xmlns="" xmlns:a16="http://schemas.microsoft.com/office/drawing/2014/main" id="{DF2D166D-90FB-4236-A1CE-6B863658B13F}"/>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三、量变质变规律和否定之否定规律</a:t>
            </a:r>
          </a:p>
        </p:txBody>
      </p:sp>
      <p:grpSp>
        <p:nvGrpSpPr>
          <p:cNvPr id="22" name="组合 21">
            <a:extLst>
              <a:ext uri="{FF2B5EF4-FFF2-40B4-BE49-F238E27FC236}">
                <a16:creationId xmlns="" xmlns:a16="http://schemas.microsoft.com/office/drawing/2014/main" id="{984C7D7A-B161-4B69-988E-F7355A0FE195}"/>
              </a:ext>
            </a:extLst>
          </p:cNvPr>
          <p:cNvGrpSpPr/>
          <p:nvPr/>
        </p:nvGrpSpPr>
        <p:grpSpPr>
          <a:xfrm>
            <a:off x="613568" y="1831844"/>
            <a:ext cx="4872776" cy="490002"/>
            <a:chOff x="613568" y="2584446"/>
            <a:chExt cx="4872776" cy="490002"/>
          </a:xfrm>
        </p:grpSpPr>
        <p:grpSp>
          <p:nvGrpSpPr>
            <p:cNvPr id="23" name="组合 22">
              <a:extLst>
                <a:ext uri="{FF2B5EF4-FFF2-40B4-BE49-F238E27FC236}">
                  <a16:creationId xmlns="" xmlns:a16="http://schemas.microsoft.com/office/drawing/2014/main" id="{7DF7DA13-7A84-43B2-B077-A2570F83E2E6}"/>
                </a:ext>
              </a:extLst>
            </p:cNvPr>
            <p:cNvGrpSpPr/>
            <p:nvPr/>
          </p:nvGrpSpPr>
          <p:grpSpPr>
            <a:xfrm>
              <a:off x="613568" y="2584446"/>
              <a:ext cx="452442" cy="452442"/>
              <a:chOff x="613568" y="2584446"/>
              <a:chExt cx="452442" cy="452442"/>
            </a:xfrm>
          </p:grpSpPr>
          <p:sp>
            <p:nvSpPr>
              <p:cNvPr id="27" name="椭圆 26">
                <a:extLst>
                  <a:ext uri="{FF2B5EF4-FFF2-40B4-BE49-F238E27FC236}">
                    <a16:creationId xmlns="" xmlns:a16="http://schemas.microsoft.com/office/drawing/2014/main" id="{083B4B46-572A-47A6-8D12-C5F484E59231}"/>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28" name="组合 111">
                <a:extLst>
                  <a:ext uri="{FF2B5EF4-FFF2-40B4-BE49-F238E27FC236}">
                    <a16:creationId xmlns="" xmlns:a16="http://schemas.microsoft.com/office/drawing/2014/main" id="{1C31BAB5-15F1-4DD2-9C77-ABE3B73E84FF}"/>
                  </a:ext>
                </a:extLst>
              </p:cNvPr>
              <p:cNvGrpSpPr>
                <a:grpSpLocks/>
              </p:cNvGrpSpPr>
              <p:nvPr/>
            </p:nvGrpSpPr>
            <p:grpSpPr bwMode="auto">
              <a:xfrm>
                <a:off x="730572" y="2691156"/>
                <a:ext cx="218434" cy="239022"/>
                <a:chOff x="247650" y="1957388"/>
                <a:chExt cx="993776" cy="1087438"/>
              </a:xfrm>
            </p:grpSpPr>
            <p:sp>
              <p:nvSpPr>
                <p:cNvPr id="29" name="Freeform 112">
                  <a:extLst>
                    <a:ext uri="{FF2B5EF4-FFF2-40B4-BE49-F238E27FC236}">
                      <a16:creationId xmlns="" xmlns:a16="http://schemas.microsoft.com/office/drawing/2014/main" id="{038A0179-C800-4745-ACCA-635312D8B4C6}"/>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1" name="Freeform 113">
                  <a:extLst>
                    <a:ext uri="{FF2B5EF4-FFF2-40B4-BE49-F238E27FC236}">
                      <a16:creationId xmlns="" xmlns:a16="http://schemas.microsoft.com/office/drawing/2014/main" id="{15AECE29-FF0E-4202-8A59-9D94952F238C}"/>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2" name="Oval 114">
                  <a:extLst>
                    <a:ext uri="{FF2B5EF4-FFF2-40B4-BE49-F238E27FC236}">
                      <a16:creationId xmlns="" xmlns:a16="http://schemas.microsoft.com/office/drawing/2014/main" id="{30A52878-8E48-4D83-9444-54FFE8F817E9}"/>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3" name="Rectangle 115">
                  <a:extLst>
                    <a:ext uri="{FF2B5EF4-FFF2-40B4-BE49-F238E27FC236}">
                      <a16:creationId xmlns="" xmlns:a16="http://schemas.microsoft.com/office/drawing/2014/main" id="{266508CE-586F-4B9D-B97D-D7828E020832}"/>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4" name="Oval 116">
                  <a:extLst>
                    <a:ext uri="{FF2B5EF4-FFF2-40B4-BE49-F238E27FC236}">
                      <a16:creationId xmlns="" xmlns:a16="http://schemas.microsoft.com/office/drawing/2014/main" id="{4FE2B490-785B-4EB6-AED1-E8218804E2C5}"/>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5" name="Rectangle 117">
                  <a:extLst>
                    <a:ext uri="{FF2B5EF4-FFF2-40B4-BE49-F238E27FC236}">
                      <a16:creationId xmlns="" xmlns:a16="http://schemas.microsoft.com/office/drawing/2014/main" id="{6B25ABA5-7A78-4020-9460-F81FFBE434E9}"/>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6" name="Oval 118">
                  <a:extLst>
                    <a:ext uri="{FF2B5EF4-FFF2-40B4-BE49-F238E27FC236}">
                      <a16:creationId xmlns="" xmlns:a16="http://schemas.microsoft.com/office/drawing/2014/main" id="{96A4D7AC-B382-449A-B55F-C2A38B277B44}"/>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7" name="Rectangle 119">
                  <a:extLst>
                    <a:ext uri="{FF2B5EF4-FFF2-40B4-BE49-F238E27FC236}">
                      <a16:creationId xmlns="" xmlns:a16="http://schemas.microsoft.com/office/drawing/2014/main" id="{8BB859CD-EAB3-48A1-BC87-F42786325F66}"/>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8" name="Freeform 120">
                  <a:extLst>
                    <a:ext uri="{FF2B5EF4-FFF2-40B4-BE49-F238E27FC236}">
                      <a16:creationId xmlns="" xmlns:a16="http://schemas.microsoft.com/office/drawing/2014/main" id="{D9BED28A-F6C6-4EAA-B754-66DD8DA1AE29}"/>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9" name="Freeform 121">
                  <a:extLst>
                    <a:ext uri="{FF2B5EF4-FFF2-40B4-BE49-F238E27FC236}">
                      <a16:creationId xmlns="" xmlns:a16="http://schemas.microsoft.com/office/drawing/2014/main" id="{D7011841-F927-447B-B8E6-62DB13119304}"/>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40" name="Freeform 122">
                  <a:extLst>
                    <a:ext uri="{FF2B5EF4-FFF2-40B4-BE49-F238E27FC236}">
                      <a16:creationId xmlns="" xmlns:a16="http://schemas.microsoft.com/office/drawing/2014/main" id="{059A7B78-A516-4448-A00F-0FA8F05BD958}"/>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24" name="直接连接符 23">
              <a:extLst>
                <a:ext uri="{FF2B5EF4-FFF2-40B4-BE49-F238E27FC236}">
                  <a16:creationId xmlns="" xmlns:a16="http://schemas.microsoft.com/office/drawing/2014/main" id="{6CEF2052-ADE2-495B-B9C2-599466BD5094}"/>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 xmlns:a16="http://schemas.microsoft.com/office/drawing/2014/main" id="{9076416A-E76E-4B39-8ADC-62749E61A8F9}"/>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26" name="矩形 4">
              <a:extLst>
                <a:ext uri="{FF2B5EF4-FFF2-40B4-BE49-F238E27FC236}">
                  <a16:creationId xmlns="" xmlns:a16="http://schemas.microsoft.com/office/drawing/2014/main" id="{1CA4055C-D1D2-4477-8C0B-250D569A28B0}"/>
                </a:ext>
              </a:extLst>
            </p:cNvPr>
            <p:cNvSpPr>
              <a:spLocks noChangeArrowheads="1"/>
            </p:cNvSpPr>
            <p:nvPr/>
          </p:nvSpPr>
          <p:spPr bwMode="auto">
            <a:xfrm>
              <a:off x="1719852" y="2612783"/>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肯定</a:t>
              </a:r>
              <a:r>
                <a:rPr lang="en-US" altLang="zh-CN" sz="2400" b="1" dirty="0">
                  <a:solidFill>
                    <a:srgbClr val="C87E4C"/>
                  </a:solidFill>
                </a:rPr>
                <a:t>—</a:t>
              </a:r>
              <a:r>
                <a:rPr lang="zh-CN" altLang="en-US" sz="2400" b="1" dirty="0">
                  <a:solidFill>
                    <a:srgbClr val="C87E4C"/>
                  </a:solidFill>
                </a:rPr>
                <a:t>否定</a:t>
              </a:r>
              <a:r>
                <a:rPr lang="en-US" altLang="zh-CN" sz="2400" b="1" dirty="0">
                  <a:solidFill>
                    <a:srgbClr val="C87E4C"/>
                  </a:solidFill>
                </a:rPr>
                <a:t>—</a:t>
              </a:r>
              <a:r>
                <a:rPr lang="zh-CN" altLang="en-US" sz="2400" b="1" dirty="0">
                  <a:solidFill>
                    <a:srgbClr val="C87E4C"/>
                  </a:solidFill>
                </a:rPr>
                <a:t>否定之否定</a:t>
              </a:r>
            </a:p>
          </p:txBody>
        </p:sp>
      </p:grpSp>
      <p:sp>
        <p:nvSpPr>
          <p:cNvPr id="41" name="矩形: 圆角 40">
            <a:extLst>
              <a:ext uri="{FF2B5EF4-FFF2-40B4-BE49-F238E27FC236}">
                <a16:creationId xmlns="" xmlns:a16="http://schemas.microsoft.com/office/drawing/2014/main" id="{014F33AA-411C-41A5-B604-79543D766B6C}"/>
              </a:ext>
            </a:extLst>
          </p:cNvPr>
          <p:cNvSpPr/>
          <p:nvPr/>
        </p:nvSpPr>
        <p:spPr>
          <a:xfrm>
            <a:off x="3866147" y="1064542"/>
            <a:ext cx="445970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（二）否定之否定规律</a:t>
            </a:r>
          </a:p>
        </p:txBody>
      </p:sp>
    </p:spTree>
  </p:cSld>
  <p:clrMapOvr>
    <a:masterClrMapping/>
  </p:clrMapOvr>
  <p:transition spd="med">
    <p:pul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 xmlns:a16="http://schemas.microsoft.com/office/drawing/2014/main" id="{B74FEF84-2189-4298-9C97-80EF648DCB6E}"/>
              </a:ext>
            </a:extLst>
          </p:cNvPr>
          <p:cNvSpPr/>
          <p:nvPr/>
        </p:nvSpPr>
        <p:spPr>
          <a:xfrm>
            <a:off x="4989093" y="2420839"/>
            <a:ext cx="6164011" cy="1459831"/>
          </a:xfrm>
          <a:prstGeom prst="rect">
            <a:avLst/>
          </a:prstGeom>
          <a:solidFill>
            <a:sysClr val="window" lastClr="FFFFFF"/>
          </a:solidFill>
          <a:ln w="12700" cap="flat" cmpd="sng" algn="ctr">
            <a:solidFill>
              <a:srgbClr val="B26A37"/>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2" name="组合 1">
            <a:extLst>
              <a:ext uri="{FF2B5EF4-FFF2-40B4-BE49-F238E27FC236}">
                <a16:creationId xmlns="" xmlns:a16="http://schemas.microsoft.com/office/drawing/2014/main" id="{52DB4329-3885-44A1-BB79-FEFAF761DE5D}"/>
              </a:ext>
            </a:extLst>
          </p:cNvPr>
          <p:cNvGrpSpPr/>
          <p:nvPr/>
        </p:nvGrpSpPr>
        <p:grpSpPr>
          <a:xfrm>
            <a:off x="4558218" y="4606730"/>
            <a:ext cx="6680613" cy="1669130"/>
            <a:chOff x="6064295" y="4754845"/>
            <a:chExt cx="5781702" cy="1444540"/>
          </a:xfrm>
        </p:grpSpPr>
        <p:sp>
          <p:nvSpPr>
            <p:cNvPr id="172037" name="Line 7">
              <a:extLst>
                <a:ext uri="{FF2B5EF4-FFF2-40B4-BE49-F238E27FC236}">
                  <a16:creationId xmlns="" xmlns:a16="http://schemas.microsoft.com/office/drawing/2014/main" id="{FC256C47-4F1B-42EF-A373-315FCA23C742}"/>
                </a:ext>
              </a:extLst>
            </p:cNvPr>
            <p:cNvSpPr>
              <a:spLocks noChangeShapeType="1"/>
            </p:cNvSpPr>
            <p:nvPr/>
          </p:nvSpPr>
          <p:spPr bwMode="auto">
            <a:xfrm>
              <a:off x="8432800" y="4867275"/>
              <a:ext cx="358775"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AutoShape 4">
              <a:extLst>
                <a:ext uri="{FF2B5EF4-FFF2-40B4-BE49-F238E27FC236}">
                  <a16:creationId xmlns="" xmlns:a16="http://schemas.microsoft.com/office/drawing/2014/main" id="{1174845F-E2EF-4494-8B5E-48938D097264}"/>
                </a:ext>
              </a:extLst>
            </p:cNvPr>
            <p:cNvSpPr/>
            <p:nvPr/>
          </p:nvSpPr>
          <p:spPr>
            <a:xfrm>
              <a:off x="6064295" y="4754845"/>
              <a:ext cx="5781702" cy="1444540"/>
            </a:xfrm>
            <a:prstGeom prst="cloudCallout">
              <a:avLst>
                <a:gd name="adj1" fmla="val -43750"/>
                <a:gd name="adj2" fmla="val 70000"/>
              </a:avLst>
            </a:prstGeom>
            <a:solidFill>
              <a:srgbClr val="D49A59"/>
            </a:solidFill>
            <a:ln w="9525" cap="flat" cmpd="sng">
              <a:solidFill>
                <a:srgbClr val="FFFFFF"/>
              </a:solidFill>
              <a:prstDash val="solid"/>
              <a:round/>
              <a:headEnd type="none" w="med" len="med"/>
              <a:tailEnd type="none" w="med" len="me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defRPr/>
              </a:pPr>
              <a:r>
                <a:rPr lang="zh-CN" altLang="en-US" sz="2400" b="1" dirty="0">
                  <a:latin typeface="微软雅黑" panose="020B0503020204020204" pitchFamily="34" charset="-122"/>
                  <a:sym typeface="Arial" panose="020B0604020202020204" pitchFamily="34" charset="0"/>
                </a:rPr>
                <a:t>失败      成功      再失败      再成功 </a:t>
              </a:r>
            </a:p>
            <a:p>
              <a:pPr eaLnBrk="1" hangingPunct="1">
                <a:lnSpc>
                  <a:spcPct val="150000"/>
                </a:lnSpc>
                <a:spcBef>
                  <a:spcPct val="0"/>
                </a:spcBef>
                <a:buFontTx/>
                <a:buNone/>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Arial" panose="020B0604020202020204" pitchFamily="34" charset="0"/>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Arial" panose="020B0604020202020204" pitchFamily="34" charset="0"/>
                </a:rPr>
                <a:t>你做好失败的心理准备了吗？</a:t>
              </a:r>
              <a:endParaRPr lang="zh-CN" altLang="en-US" sz="2400" b="1" i="1" dirty="0">
                <a:solidFill>
                  <a:schemeClr val="bg1"/>
                </a:solidFill>
                <a:effectLst>
                  <a:outerShdw blurRad="38100" dist="38100" dir="2700000" algn="tl">
                    <a:srgbClr val="000000">
                      <a:alpha val="43137"/>
                    </a:srgbClr>
                  </a:outerShdw>
                </a:effectLst>
                <a:latin typeface="微软雅黑" panose="020B0503020204020204" pitchFamily="34" charset="-122"/>
                <a:sym typeface="Arial" panose="020B0604020202020204" pitchFamily="34" charset="0"/>
              </a:endParaRPr>
            </a:p>
          </p:txBody>
        </p:sp>
        <p:sp>
          <p:nvSpPr>
            <p:cNvPr id="172039" name="Line 5">
              <a:extLst>
                <a:ext uri="{FF2B5EF4-FFF2-40B4-BE49-F238E27FC236}">
                  <a16:creationId xmlns="" xmlns:a16="http://schemas.microsoft.com/office/drawing/2014/main" id="{52A3127D-7E1C-4E85-9357-E24EC50F0411}"/>
                </a:ext>
              </a:extLst>
            </p:cNvPr>
            <p:cNvSpPr>
              <a:spLocks noChangeShapeType="1"/>
            </p:cNvSpPr>
            <p:nvPr/>
          </p:nvSpPr>
          <p:spPr bwMode="auto">
            <a:xfrm>
              <a:off x="7576219" y="5128084"/>
              <a:ext cx="290513"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40" name="Line 6">
              <a:extLst>
                <a:ext uri="{FF2B5EF4-FFF2-40B4-BE49-F238E27FC236}">
                  <a16:creationId xmlns="" xmlns:a16="http://schemas.microsoft.com/office/drawing/2014/main" id="{810E6F40-2819-49B8-9417-32C2A7C071D6}"/>
                </a:ext>
              </a:extLst>
            </p:cNvPr>
            <p:cNvSpPr>
              <a:spLocks noChangeShapeType="1"/>
            </p:cNvSpPr>
            <p:nvPr/>
          </p:nvSpPr>
          <p:spPr bwMode="auto">
            <a:xfrm>
              <a:off x="9881420" y="5128084"/>
              <a:ext cx="290513"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41" name="Line 8">
              <a:extLst>
                <a:ext uri="{FF2B5EF4-FFF2-40B4-BE49-F238E27FC236}">
                  <a16:creationId xmlns="" xmlns:a16="http://schemas.microsoft.com/office/drawing/2014/main" id="{3E37F617-86FD-4EB3-8081-3E4A9A6DCD5B}"/>
                </a:ext>
              </a:extLst>
            </p:cNvPr>
            <p:cNvSpPr>
              <a:spLocks noChangeShapeType="1"/>
            </p:cNvSpPr>
            <p:nvPr/>
          </p:nvSpPr>
          <p:spPr bwMode="auto">
            <a:xfrm>
              <a:off x="8606172" y="5128084"/>
              <a:ext cx="290513"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2042" name="文本框 1">
            <a:extLst>
              <a:ext uri="{FF2B5EF4-FFF2-40B4-BE49-F238E27FC236}">
                <a16:creationId xmlns="" xmlns:a16="http://schemas.microsoft.com/office/drawing/2014/main" id="{B58F0264-DCAC-4F25-B634-513C9CFA805E}"/>
              </a:ext>
            </a:extLst>
          </p:cNvPr>
          <p:cNvSpPr txBox="1">
            <a:spLocks noChangeArrowheads="1"/>
          </p:cNvSpPr>
          <p:nvPr/>
        </p:nvSpPr>
        <p:spPr bwMode="auto">
          <a:xfrm>
            <a:off x="5210466" y="2528918"/>
            <a:ext cx="5721266"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正确看待事物发展的过程，既要看到道路的曲折，更要看到前途的光明。</a:t>
            </a:r>
          </a:p>
        </p:txBody>
      </p:sp>
      <p:sp>
        <p:nvSpPr>
          <p:cNvPr id="172043" name="文本框 2">
            <a:extLst>
              <a:ext uri="{FF2B5EF4-FFF2-40B4-BE49-F238E27FC236}">
                <a16:creationId xmlns="" xmlns:a16="http://schemas.microsoft.com/office/drawing/2014/main" id="{7C7E421D-D7DC-4F80-B207-3E7FFA6EE486}"/>
              </a:ext>
            </a:extLst>
          </p:cNvPr>
          <p:cNvSpPr txBox="1">
            <a:spLocks noChangeArrowheads="1"/>
          </p:cNvSpPr>
          <p:nvPr/>
        </p:nvSpPr>
        <p:spPr bwMode="auto">
          <a:xfrm>
            <a:off x="792495" y="5922546"/>
            <a:ext cx="4196598" cy="63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20000"/>
              </a:lnSpc>
              <a:spcBef>
                <a:spcPts val="1400"/>
              </a:spcBef>
              <a:buFontTx/>
              <a:buNone/>
            </a:pPr>
            <a:r>
              <a:rPr lang="zh-CN" altLang="en-US" sz="3200" b="1" dirty="0">
                <a:solidFill>
                  <a:srgbClr val="B26A37"/>
                </a:solidFill>
              </a:rPr>
              <a:t>失败乃成功之母！</a:t>
            </a:r>
          </a:p>
        </p:txBody>
      </p:sp>
      <p:sp>
        <p:nvSpPr>
          <p:cNvPr id="16" name="文本框 15">
            <a:extLst>
              <a:ext uri="{FF2B5EF4-FFF2-40B4-BE49-F238E27FC236}">
                <a16:creationId xmlns="" xmlns:a16="http://schemas.microsoft.com/office/drawing/2014/main" id="{5F86B904-304A-4846-977A-BC06FC388167}"/>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三、量变质变规律和否定之否定规律</a:t>
            </a:r>
          </a:p>
        </p:txBody>
      </p:sp>
      <p:pic>
        <p:nvPicPr>
          <p:cNvPr id="3" name="图片 2">
            <a:extLst>
              <a:ext uri="{FF2B5EF4-FFF2-40B4-BE49-F238E27FC236}">
                <a16:creationId xmlns="" xmlns:a16="http://schemas.microsoft.com/office/drawing/2014/main" id="{3E00385E-1652-4F23-8229-AE7B51E268BD}"/>
              </a:ext>
            </a:extLst>
          </p:cNvPr>
          <p:cNvPicPr>
            <a:picLocks noChangeAspect="1"/>
          </p:cNvPicPr>
          <p:nvPr/>
        </p:nvPicPr>
        <p:blipFill>
          <a:blip r:embed="rId3"/>
          <a:stretch>
            <a:fillRect/>
          </a:stretch>
        </p:blipFill>
        <p:spPr>
          <a:xfrm>
            <a:off x="519874" y="1893126"/>
            <a:ext cx="3619537" cy="3619537"/>
          </a:xfrm>
          <a:prstGeom prst="rect">
            <a:avLst/>
          </a:prstGeom>
        </p:spPr>
      </p:pic>
      <p:sp>
        <p:nvSpPr>
          <p:cNvPr id="13" name="矩形: 圆角 12">
            <a:extLst>
              <a:ext uri="{FF2B5EF4-FFF2-40B4-BE49-F238E27FC236}">
                <a16:creationId xmlns="" xmlns:a16="http://schemas.microsoft.com/office/drawing/2014/main" id="{117A5390-461B-4ABC-BDC9-112BC6234A88}"/>
              </a:ext>
            </a:extLst>
          </p:cNvPr>
          <p:cNvSpPr/>
          <p:nvPr/>
        </p:nvSpPr>
        <p:spPr>
          <a:xfrm>
            <a:off x="3866147" y="1064542"/>
            <a:ext cx="445970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（二）否定之否定规律</a:t>
            </a:r>
          </a:p>
        </p:txBody>
      </p:sp>
    </p:spTree>
  </p:cSld>
  <p:clrMapOvr>
    <a:masterClrMapping/>
  </p:clrMapOvr>
  <p:transition spd="med">
    <p:pull/>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88" name="组合 1">
            <a:extLst>
              <a:ext uri="{FF2B5EF4-FFF2-40B4-BE49-F238E27FC236}">
                <a16:creationId xmlns="" xmlns:a16="http://schemas.microsoft.com/office/drawing/2014/main" id="{033744EA-AC1E-4157-8FC6-7CED364C8F38}"/>
              </a:ext>
            </a:extLst>
          </p:cNvPr>
          <p:cNvGrpSpPr>
            <a:grpSpLocks/>
          </p:cNvGrpSpPr>
          <p:nvPr/>
        </p:nvGrpSpPr>
        <p:grpSpPr bwMode="auto">
          <a:xfrm>
            <a:off x="2162969" y="4274971"/>
            <a:ext cx="7866063" cy="1912937"/>
            <a:chOff x="2125663" y="4397144"/>
            <a:chExt cx="7940675" cy="2256650"/>
          </a:xfrm>
        </p:grpSpPr>
        <p:sp>
          <p:nvSpPr>
            <p:cNvPr id="174089" name="矩形 12">
              <a:extLst>
                <a:ext uri="{FF2B5EF4-FFF2-40B4-BE49-F238E27FC236}">
                  <a16:creationId xmlns="" xmlns:a16="http://schemas.microsoft.com/office/drawing/2014/main" id="{DF4AC15C-E513-498D-B597-3F1EEB352F93}"/>
                </a:ext>
              </a:extLst>
            </p:cNvPr>
            <p:cNvSpPr>
              <a:spLocks noChangeArrowheads="1"/>
            </p:cNvSpPr>
            <p:nvPr/>
          </p:nvSpPr>
          <p:spPr bwMode="auto">
            <a:xfrm>
              <a:off x="4464784" y="5821191"/>
              <a:ext cx="3262432" cy="58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400">
                  <a:latin typeface="微软雅黑" panose="020B0503020204020204" pitchFamily="34" charset="-122"/>
                  <a:sym typeface="黑体" panose="02010600030101010101" pitchFamily="2" charset="-122"/>
                </a:rPr>
                <a:t>形式对内容具有反作用</a:t>
              </a:r>
            </a:p>
          </p:txBody>
        </p:sp>
        <p:sp>
          <p:nvSpPr>
            <p:cNvPr id="174090" name="圆角矩形 8">
              <a:extLst>
                <a:ext uri="{FF2B5EF4-FFF2-40B4-BE49-F238E27FC236}">
                  <a16:creationId xmlns="" xmlns:a16="http://schemas.microsoft.com/office/drawing/2014/main" id="{09A2365F-518B-4BC2-99EF-1E7983D68385}"/>
                </a:ext>
              </a:extLst>
            </p:cNvPr>
            <p:cNvSpPr>
              <a:spLocks noChangeArrowheads="1"/>
            </p:cNvSpPr>
            <p:nvPr/>
          </p:nvSpPr>
          <p:spPr bwMode="auto">
            <a:xfrm>
              <a:off x="7840663" y="5114292"/>
              <a:ext cx="1511300" cy="717935"/>
            </a:xfrm>
            <a:prstGeom prst="roundRect">
              <a:avLst>
                <a:gd name="adj" fmla="val 16667"/>
              </a:avLst>
            </a:prstGeom>
            <a:solidFill>
              <a:srgbClr val="B26A37"/>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50000"/>
                </a:spcBef>
                <a:buFontTx/>
                <a:buNone/>
              </a:pPr>
              <a:r>
                <a:rPr lang="zh-CN" altLang="en-US" sz="2400" b="1">
                  <a:solidFill>
                    <a:schemeClr val="bg1"/>
                  </a:solidFill>
                  <a:latin typeface="微软雅黑" panose="020B0503020204020204" pitchFamily="34" charset="-122"/>
                  <a:sym typeface="微软雅黑" panose="020B0503020204020204" pitchFamily="34" charset="-122"/>
                </a:rPr>
                <a:t>形式</a:t>
              </a:r>
            </a:p>
          </p:txBody>
        </p:sp>
        <p:sp>
          <p:nvSpPr>
            <p:cNvPr id="174091" name="左右箭头 14">
              <a:extLst>
                <a:ext uri="{FF2B5EF4-FFF2-40B4-BE49-F238E27FC236}">
                  <a16:creationId xmlns="" xmlns:a16="http://schemas.microsoft.com/office/drawing/2014/main" id="{2908FC0A-ED61-4D3B-8604-448846D021E9}"/>
                </a:ext>
              </a:extLst>
            </p:cNvPr>
            <p:cNvSpPr>
              <a:spLocks noChangeArrowheads="1"/>
            </p:cNvSpPr>
            <p:nvPr/>
          </p:nvSpPr>
          <p:spPr bwMode="auto">
            <a:xfrm>
              <a:off x="4963451" y="5311882"/>
              <a:ext cx="1979435" cy="323651"/>
            </a:xfrm>
            <a:prstGeom prst="leftRightArrow">
              <a:avLst>
                <a:gd name="adj1" fmla="val 50000"/>
                <a:gd name="adj2" fmla="val 49749"/>
              </a:avLst>
            </a:prstGeom>
            <a:solidFill>
              <a:srgbClr val="D49A5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en-US" sz="1800">
                <a:solidFill>
                  <a:schemeClr val="bg1"/>
                </a:solidFill>
                <a:ea typeface="宋体" panose="02010600030101010101" pitchFamily="2" charset="-122"/>
              </a:endParaRPr>
            </a:p>
          </p:txBody>
        </p:sp>
        <p:sp>
          <p:nvSpPr>
            <p:cNvPr id="174092" name="圆角矩形 7">
              <a:extLst>
                <a:ext uri="{FF2B5EF4-FFF2-40B4-BE49-F238E27FC236}">
                  <a16:creationId xmlns="" xmlns:a16="http://schemas.microsoft.com/office/drawing/2014/main" id="{B33DC2B5-DDA9-48BF-BBE4-CD2380E47EB5}"/>
                </a:ext>
              </a:extLst>
            </p:cNvPr>
            <p:cNvSpPr>
              <a:spLocks noChangeArrowheads="1"/>
            </p:cNvSpPr>
            <p:nvPr/>
          </p:nvSpPr>
          <p:spPr bwMode="auto">
            <a:xfrm>
              <a:off x="2867025" y="5128588"/>
              <a:ext cx="1511300" cy="717935"/>
            </a:xfrm>
            <a:prstGeom prst="roundRect">
              <a:avLst>
                <a:gd name="adj" fmla="val 16667"/>
              </a:avLst>
            </a:prstGeom>
            <a:solidFill>
              <a:srgbClr val="B26A37"/>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50000"/>
                </a:spcBef>
                <a:buFontTx/>
                <a:buNone/>
              </a:pPr>
              <a:r>
                <a:rPr lang="zh-CN" altLang="en-US" sz="2400" b="1" dirty="0">
                  <a:solidFill>
                    <a:schemeClr val="bg1"/>
                  </a:solidFill>
                  <a:latin typeface="微软雅黑" panose="020B0503020204020204" pitchFamily="34" charset="-122"/>
                  <a:sym typeface="微软雅黑" panose="020B0503020204020204" pitchFamily="34" charset="-122"/>
                </a:rPr>
                <a:t>内容</a:t>
              </a:r>
            </a:p>
          </p:txBody>
        </p:sp>
        <p:sp>
          <p:nvSpPr>
            <p:cNvPr id="174093" name="矩形 17">
              <a:extLst>
                <a:ext uri="{FF2B5EF4-FFF2-40B4-BE49-F238E27FC236}">
                  <a16:creationId xmlns="" xmlns:a16="http://schemas.microsoft.com/office/drawing/2014/main" id="{81718DA8-CE3F-4AB6-95D0-D62053D2CA78}"/>
                </a:ext>
              </a:extLst>
            </p:cNvPr>
            <p:cNvSpPr>
              <a:spLocks noChangeArrowheads="1"/>
            </p:cNvSpPr>
            <p:nvPr/>
          </p:nvSpPr>
          <p:spPr bwMode="auto">
            <a:xfrm>
              <a:off x="4937963" y="4523282"/>
              <a:ext cx="2030412" cy="46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50000"/>
                </a:spcBef>
                <a:buFontTx/>
                <a:buNone/>
              </a:pPr>
              <a:r>
                <a:rPr lang="zh-CN" altLang="en-US" sz="2400">
                  <a:latin typeface="微软雅黑" panose="020B0503020204020204" pitchFamily="34" charset="-122"/>
                  <a:sym typeface="黑体" panose="02010600030101010101" pitchFamily="2" charset="-122"/>
                </a:rPr>
                <a:t>内容决定形式</a:t>
              </a:r>
            </a:p>
          </p:txBody>
        </p:sp>
        <p:sp>
          <p:nvSpPr>
            <p:cNvPr id="174094" name="圆角矩形 4">
              <a:extLst>
                <a:ext uri="{FF2B5EF4-FFF2-40B4-BE49-F238E27FC236}">
                  <a16:creationId xmlns="" xmlns:a16="http://schemas.microsoft.com/office/drawing/2014/main" id="{0E03E08C-93C6-4D90-A308-BF572367032E}"/>
                </a:ext>
              </a:extLst>
            </p:cNvPr>
            <p:cNvSpPr>
              <a:spLocks noChangeArrowheads="1"/>
            </p:cNvSpPr>
            <p:nvPr/>
          </p:nvSpPr>
          <p:spPr bwMode="auto">
            <a:xfrm>
              <a:off x="2125663" y="4397144"/>
              <a:ext cx="7940675" cy="2256650"/>
            </a:xfrm>
            <a:prstGeom prst="roundRect">
              <a:avLst>
                <a:gd name="adj" fmla="val 0"/>
              </a:avLst>
            </a:prstGeom>
            <a:noFill/>
            <a:ln w="12700">
              <a:solidFill>
                <a:srgbClr val="A5A5A5"/>
              </a:solidFill>
              <a:miter lim="800000"/>
              <a:headEnd/>
              <a:tailEnd/>
            </a:ln>
            <a:extLst>
              <a:ext uri="{909E8E84-426E-40DD-AFC4-6F175D3DCCD1}">
                <a14:hiddenFill xmlns:a14="http://schemas.microsoft.com/office/drawing/2010/main">
                  <a:solidFill>
                    <a:srgbClr val="FFFFFF"/>
                  </a:solidFill>
                </a14:hiddenFill>
              </a:ext>
            </a:extLst>
          </p:spPr>
          <p:txBody>
            <a:bodyPr lIns="91430" tIns="45716" rIns="91430" bIns="45716" anchor="ctr"/>
            <a:lstStyle>
              <a:lvl1pPr marL="228600" indent="-228600">
                <a:lnSpc>
                  <a:spcPct val="90000"/>
                </a:lnSpc>
                <a:spcBef>
                  <a:spcPts val="1000"/>
                </a:spcBef>
                <a:buFont typeface="Arial" panose="020B0604020202020204" pitchFamily="34" charset="0"/>
                <a:buChar char="•"/>
                <a:tabLst>
                  <a:tab pos="136525" algn="l"/>
                </a:tabLst>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tabLst>
                  <a:tab pos="136525" algn="l"/>
                </a:tabLst>
                <a:defRPr sz="2400">
                  <a:solidFill>
                    <a:schemeClr val="tx1"/>
                  </a:solidFill>
                  <a:latin typeface="Arial" panose="020B0604020202020204" pitchFamily="34" charset="0"/>
                  <a:ea typeface="微软雅黑" panose="020B0503020204020204" pitchFamily="34" charset="-122"/>
                </a:defRPr>
              </a:lvl2pPr>
              <a:lvl3pPr>
                <a:lnSpc>
                  <a:spcPct val="90000"/>
                </a:lnSpc>
                <a:spcBef>
                  <a:spcPts val="500"/>
                </a:spcBef>
                <a:buFont typeface="Arial" panose="020B0604020202020204" pitchFamily="34" charset="0"/>
                <a:buChar char="•"/>
                <a:tabLst>
                  <a:tab pos="136525" algn="l"/>
                </a:tabLst>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9pPr>
            </a:lstStyle>
            <a:p>
              <a:pPr marL="0" lvl="2" algn="ctr" eaLnBrk="1" fontAlgn="ctr" hangingPunct="1">
                <a:lnSpc>
                  <a:spcPct val="100000"/>
                </a:lnSpc>
                <a:spcBef>
                  <a:spcPct val="0"/>
                </a:spcBef>
                <a:buClr>
                  <a:srgbClr val="FF0000"/>
                </a:buClr>
                <a:buSzPct val="70000"/>
                <a:buFont typeface="Wingdings" panose="05000000000000000000" pitchFamily="2" charset="2"/>
                <a:buChar char="n"/>
              </a:pPr>
              <a:endParaRPr lang="zh-CN" altLang="en-US" sz="1400">
                <a:solidFill>
                  <a:srgbClr val="000000"/>
                </a:solidFill>
              </a:endParaRPr>
            </a:p>
          </p:txBody>
        </p:sp>
      </p:grpSp>
      <p:sp>
        <p:nvSpPr>
          <p:cNvPr id="21" name="文本框 20">
            <a:extLst>
              <a:ext uri="{FF2B5EF4-FFF2-40B4-BE49-F238E27FC236}">
                <a16:creationId xmlns="" xmlns:a16="http://schemas.microsoft.com/office/drawing/2014/main" id="{4603D7AD-4CD0-44DD-AB00-AD8E1B4499A9}"/>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sp>
        <p:nvSpPr>
          <p:cNvPr id="22" name="矩形: 圆角 21">
            <a:extLst>
              <a:ext uri="{FF2B5EF4-FFF2-40B4-BE49-F238E27FC236}">
                <a16:creationId xmlns="" xmlns:a16="http://schemas.microsoft.com/office/drawing/2014/main" id="{F8BEFB73-2849-40F3-9E33-9FA5A722078E}"/>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（一）内容与形式</a:t>
            </a:r>
          </a:p>
        </p:txBody>
      </p:sp>
      <p:grpSp>
        <p:nvGrpSpPr>
          <p:cNvPr id="9" name="组合 8">
            <a:extLst>
              <a:ext uri="{FF2B5EF4-FFF2-40B4-BE49-F238E27FC236}">
                <a16:creationId xmlns="" xmlns:a16="http://schemas.microsoft.com/office/drawing/2014/main" id="{0E00035D-52AD-4794-88C0-41C4BB3602C0}"/>
              </a:ext>
            </a:extLst>
          </p:cNvPr>
          <p:cNvGrpSpPr/>
          <p:nvPr/>
        </p:nvGrpSpPr>
        <p:grpSpPr>
          <a:xfrm>
            <a:off x="2169222" y="2041532"/>
            <a:ext cx="8073726" cy="2044051"/>
            <a:chOff x="2169221" y="2041532"/>
            <a:chExt cx="8073726" cy="2044051"/>
          </a:xfrm>
        </p:grpSpPr>
        <p:grpSp>
          <p:nvGrpSpPr>
            <p:cNvPr id="8" name="组合 7">
              <a:extLst>
                <a:ext uri="{FF2B5EF4-FFF2-40B4-BE49-F238E27FC236}">
                  <a16:creationId xmlns="" xmlns:a16="http://schemas.microsoft.com/office/drawing/2014/main" id="{401E764B-7A6D-4F2F-8D9E-BA8C958AF1C8}"/>
                </a:ext>
              </a:extLst>
            </p:cNvPr>
            <p:cNvGrpSpPr/>
            <p:nvPr/>
          </p:nvGrpSpPr>
          <p:grpSpPr>
            <a:xfrm>
              <a:off x="2169221" y="2041532"/>
              <a:ext cx="3212565" cy="2044051"/>
              <a:chOff x="2169221" y="2041532"/>
              <a:chExt cx="3212565" cy="2044051"/>
            </a:xfrm>
          </p:grpSpPr>
          <p:sp>
            <p:nvSpPr>
              <p:cNvPr id="23" name="椭圆 22">
                <a:extLst>
                  <a:ext uri="{FF2B5EF4-FFF2-40B4-BE49-F238E27FC236}">
                    <a16:creationId xmlns="" xmlns:a16="http://schemas.microsoft.com/office/drawing/2014/main" id="{A82AD2CE-9402-42AF-B5BA-D3ED3BA1635F}"/>
                  </a:ext>
                </a:extLst>
              </p:cNvPr>
              <p:cNvSpPr/>
              <p:nvPr/>
            </p:nvSpPr>
            <p:spPr>
              <a:xfrm>
                <a:off x="2169221" y="2041532"/>
                <a:ext cx="840442" cy="840442"/>
              </a:xfrm>
              <a:prstGeom prst="ellipse">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24" name="直接连接符 23">
                <a:extLst>
                  <a:ext uri="{FF2B5EF4-FFF2-40B4-BE49-F238E27FC236}">
                    <a16:creationId xmlns="" xmlns:a16="http://schemas.microsoft.com/office/drawing/2014/main" id="{6D79FFAC-CCE4-4957-B2A7-E1773F535067}"/>
                  </a:ext>
                </a:extLst>
              </p:cNvPr>
              <p:cNvCxnSpPr>
                <a:cxnSpLocks/>
                <a:stCxn id="23" idx="4"/>
              </p:cNvCxnSpPr>
              <p:nvPr/>
            </p:nvCxnSpPr>
            <p:spPr>
              <a:xfrm>
                <a:off x="2589442" y="2881974"/>
                <a:ext cx="0" cy="1203609"/>
              </a:xfrm>
              <a:prstGeom prst="line">
                <a:avLst/>
              </a:prstGeom>
              <a:noFill/>
              <a:ln w="19050" cap="flat" cmpd="sng" algn="ctr">
                <a:solidFill>
                  <a:sysClr val="windowText" lastClr="000000">
                    <a:lumMod val="65000"/>
                    <a:lumOff val="35000"/>
                  </a:sysClr>
                </a:solidFill>
                <a:prstDash val="solid"/>
              </a:ln>
              <a:effectLst/>
            </p:spPr>
          </p:cxnSp>
          <p:sp>
            <p:nvSpPr>
              <p:cNvPr id="4" name="矩形 3">
                <a:extLst>
                  <a:ext uri="{FF2B5EF4-FFF2-40B4-BE49-F238E27FC236}">
                    <a16:creationId xmlns="" xmlns:a16="http://schemas.microsoft.com/office/drawing/2014/main" id="{4E83E330-6156-4EB0-8F68-5959440C08E2}"/>
                  </a:ext>
                </a:extLst>
              </p:cNvPr>
              <p:cNvSpPr/>
              <p:nvPr/>
            </p:nvSpPr>
            <p:spPr>
              <a:xfrm>
                <a:off x="2189333" y="2230921"/>
                <a:ext cx="800219"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内容</a:t>
                </a:r>
                <a:endParaRPr lang="zh-CN" altLang="en-US" b="1" dirty="0">
                  <a:solidFill>
                    <a:schemeClr val="bg1"/>
                  </a:solidFill>
                  <a:effectLst>
                    <a:outerShdw blurRad="38100" dist="38100" dir="2700000" algn="tl">
                      <a:srgbClr val="000000">
                        <a:alpha val="43137"/>
                      </a:srgbClr>
                    </a:outerShdw>
                  </a:effectLst>
                </a:endParaRPr>
              </a:p>
            </p:txBody>
          </p:sp>
          <p:sp>
            <p:nvSpPr>
              <p:cNvPr id="7" name="矩形 6">
                <a:extLst>
                  <a:ext uri="{FF2B5EF4-FFF2-40B4-BE49-F238E27FC236}">
                    <a16:creationId xmlns="" xmlns:a16="http://schemas.microsoft.com/office/drawing/2014/main" id="{B0BE4ECD-364C-424D-BEDC-15F2B56504E7}"/>
                  </a:ext>
                </a:extLst>
              </p:cNvPr>
              <p:cNvSpPr/>
              <p:nvPr/>
            </p:nvSpPr>
            <p:spPr>
              <a:xfrm>
                <a:off x="2897365" y="2861793"/>
                <a:ext cx="2484421" cy="1134413"/>
              </a:xfrm>
              <a:prstGeom prst="rect">
                <a:avLst/>
              </a:prstGeom>
            </p:spPr>
            <p:txBody>
              <a:bodyPr wrap="square">
                <a:spAutoFit/>
              </a:bodyPr>
              <a:lstStyle/>
              <a:p>
                <a:pPr algn="just">
                  <a:lnSpc>
                    <a:spcPct val="150000"/>
                  </a:lnSpc>
                </a:pPr>
                <a:r>
                  <a:rPr lang="zh-CN" altLang="en-US" sz="2400" dirty="0">
                    <a:solidFill>
                      <a:prstClr val="black"/>
                    </a:solidFill>
                    <a:latin typeface="微软雅黑" panose="020B0503020204020204" pitchFamily="34" charset="-122"/>
                  </a:rPr>
                  <a:t>构成事物的一切要素的总和</a:t>
                </a:r>
                <a:endParaRPr lang="zh-CN" altLang="en-US" dirty="0"/>
              </a:p>
            </p:txBody>
          </p:sp>
        </p:grpSp>
        <p:grpSp>
          <p:nvGrpSpPr>
            <p:cNvPr id="32" name="组合 31">
              <a:extLst>
                <a:ext uri="{FF2B5EF4-FFF2-40B4-BE49-F238E27FC236}">
                  <a16:creationId xmlns="" xmlns:a16="http://schemas.microsoft.com/office/drawing/2014/main" id="{3E5ADEA6-84CB-429D-AA59-9EDB950BCB8B}"/>
                </a:ext>
              </a:extLst>
            </p:cNvPr>
            <p:cNvGrpSpPr/>
            <p:nvPr/>
          </p:nvGrpSpPr>
          <p:grpSpPr>
            <a:xfrm>
              <a:off x="5951335" y="2041532"/>
              <a:ext cx="4291612" cy="2044051"/>
              <a:chOff x="2169221" y="2041532"/>
              <a:chExt cx="4291612" cy="2044051"/>
            </a:xfrm>
          </p:grpSpPr>
          <p:sp>
            <p:nvSpPr>
              <p:cNvPr id="34" name="椭圆 33">
                <a:extLst>
                  <a:ext uri="{FF2B5EF4-FFF2-40B4-BE49-F238E27FC236}">
                    <a16:creationId xmlns="" xmlns:a16="http://schemas.microsoft.com/office/drawing/2014/main" id="{93637A44-0F76-46C0-84FA-F06AC474B4B4}"/>
                  </a:ext>
                </a:extLst>
              </p:cNvPr>
              <p:cNvSpPr/>
              <p:nvPr/>
            </p:nvSpPr>
            <p:spPr>
              <a:xfrm>
                <a:off x="2169221" y="2041532"/>
                <a:ext cx="840442" cy="840442"/>
              </a:xfrm>
              <a:prstGeom prst="ellipse">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35" name="直接连接符 34">
                <a:extLst>
                  <a:ext uri="{FF2B5EF4-FFF2-40B4-BE49-F238E27FC236}">
                    <a16:creationId xmlns="" xmlns:a16="http://schemas.microsoft.com/office/drawing/2014/main" id="{3F421300-8FC4-489D-9F9D-9F3A3DA1498D}"/>
                  </a:ext>
                </a:extLst>
              </p:cNvPr>
              <p:cNvCxnSpPr>
                <a:cxnSpLocks/>
                <a:stCxn id="34" idx="4"/>
              </p:cNvCxnSpPr>
              <p:nvPr/>
            </p:nvCxnSpPr>
            <p:spPr>
              <a:xfrm>
                <a:off x="2589442" y="2881974"/>
                <a:ext cx="0" cy="1203609"/>
              </a:xfrm>
              <a:prstGeom prst="line">
                <a:avLst/>
              </a:prstGeom>
              <a:noFill/>
              <a:ln w="19050" cap="flat" cmpd="sng" algn="ctr">
                <a:solidFill>
                  <a:sysClr val="windowText" lastClr="000000">
                    <a:lumMod val="65000"/>
                    <a:lumOff val="35000"/>
                  </a:sysClr>
                </a:solidFill>
                <a:prstDash val="solid"/>
              </a:ln>
              <a:effectLst/>
            </p:spPr>
          </p:cxnSp>
          <p:sp>
            <p:nvSpPr>
              <p:cNvPr id="36" name="矩形 35">
                <a:extLst>
                  <a:ext uri="{FF2B5EF4-FFF2-40B4-BE49-F238E27FC236}">
                    <a16:creationId xmlns="" xmlns:a16="http://schemas.microsoft.com/office/drawing/2014/main" id="{935A7127-994C-4A73-A6A6-A61D852625DE}"/>
                  </a:ext>
                </a:extLst>
              </p:cNvPr>
              <p:cNvSpPr/>
              <p:nvPr/>
            </p:nvSpPr>
            <p:spPr>
              <a:xfrm>
                <a:off x="2189333" y="2230921"/>
                <a:ext cx="800219"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形式</a:t>
                </a:r>
                <a:endParaRPr lang="zh-CN" altLang="en-US" b="1" dirty="0">
                  <a:solidFill>
                    <a:schemeClr val="bg1"/>
                  </a:solidFill>
                  <a:effectLst>
                    <a:outerShdw blurRad="38100" dist="38100" dir="2700000" algn="tl">
                      <a:srgbClr val="000000">
                        <a:alpha val="43137"/>
                      </a:srgbClr>
                    </a:outerShdw>
                  </a:effectLst>
                </a:endParaRPr>
              </a:p>
            </p:txBody>
          </p:sp>
          <p:sp>
            <p:nvSpPr>
              <p:cNvPr id="37" name="矩形 36">
                <a:extLst>
                  <a:ext uri="{FF2B5EF4-FFF2-40B4-BE49-F238E27FC236}">
                    <a16:creationId xmlns="" xmlns:a16="http://schemas.microsoft.com/office/drawing/2014/main" id="{1917DA28-8C64-4CA7-8B56-B4D408F9DF4F}"/>
                  </a:ext>
                </a:extLst>
              </p:cNvPr>
              <p:cNvSpPr/>
              <p:nvPr/>
            </p:nvSpPr>
            <p:spPr>
              <a:xfrm>
                <a:off x="2897364" y="2861793"/>
                <a:ext cx="3563469" cy="1134413"/>
              </a:xfrm>
              <a:prstGeom prst="rect">
                <a:avLst/>
              </a:prstGeom>
            </p:spPr>
            <p:txBody>
              <a:bodyPr wrap="square">
                <a:spAutoFit/>
              </a:bodyPr>
              <a:lstStyle/>
              <a:p>
                <a:pPr algn="just">
                  <a:lnSpc>
                    <a:spcPct val="150000"/>
                  </a:lnSpc>
                </a:pPr>
                <a:r>
                  <a:rPr lang="zh-CN" altLang="en-US" sz="2400" dirty="0">
                    <a:latin typeface="微软雅黑" panose="020B0503020204020204" pitchFamily="34" charset="-122"/>
                  </a:rPr>
                  <a:t>把诸要素统一起来的结构或表现内容的方式</a:t>
                </a:r>
                <a:endParaRPr lang="zh-CN" altLang="en-US" dirty="0"/>
              </a:p>
            </p:txBody>
          </p:sp>
        </p:grpSp>
      </p:grpSp>
      <p:pic>
        <p:nvPicPr>
          <p:cNvPr id="38" name="图片 8">
            <a:hlinkClick r:id="rId2" action="ppaction://hlinksldjump"/>
            <a:extLst>
              <a:ext uri="{FF2B5EF4-FFF2-40B4-BE49-F238E27FC236}">
                <a16:creationId xmlns="" xmlns:a16="http://schemas.microsoft.com/office/drawing/2014/main" id="{E23F17F8-13C4-42A3-AC59-708B59B0E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
            <a:extLst>
              <a:ext uri="{FF2B5EF4-FFF2-40B4-BE49-F238E27FC236}">
                <a16:creationId xmlns="" xmlns:a16="http://schemas.microsoft.com/office/drawing/2014/main" id="{5A0A3955-186C-4166-B005-698D18594996}"/>
              </a:ext>
            </a:extLst>
          </p:cNvPr>
          <p:cNvSpPr/>
          <p:nvPr/>
        </p:nvSpPr>
        <p:spPr>
          <a:xfrm>
            <a:off x="0" y="1829210"/>
            <a:ext cx="12192000" cy="1645156"/>
          </a:xfrm>
          <a:custGeom>
            <a:avLst/>
            <a:gdLst>
              <a:gd name="connsiteX0" fmla="*/ 1203791 w 9144000"/>
              <a:gd name="connsiteY0" fmla="*/ 0 h 2458956"/>
              <a:gd name="connsiteX1" fmla="*/ 1266908 w 9144000"/>
              <a:gd name="connsiteY1" fmla="*/ 381964 h 2458956"/>
              <a:gd name="connsiteX2" fmla="*/ 1500426 w 9144000"/>
              <a:gd name="connsiteY2" fmla="*/ 0 h 2458956"/>
              <a:gd name="connsiteX3" fmla="*/ 9144000 w 9144000"/>
              <a:gd name="connsiteY3" fmla="*/ 10684 h 2458956"/>
              <a:gd name="connsiteX4" fmla="*/ 9144000 w 9144000"/>
              <a:gd name="connsiteY4" fmla="*/ 2458956 h 2458956"/>
              <a:gd name="connsiteX5" fmla="*/ 0 w 9144000"/>
              <a:gd name="connsiteY5" fmla="*/ 2458956 h 2458956"/>
              <a:gd name="connsiteX6" fmla="*/ 0 w 9144000"/>
              <a:gd name="connsiteY6" fmla="*/ 6328 h 2458956"/>
              <a:gd name="connsiteX7" fmla="*/ 1203791 w 9144000"/>
              <a:gd name="connsiteY7" fmla="*/ 0 h 245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458956">
                <a:moveTo>
                  <a:pt x="1203791" y="0"/>
                </a:moveTo>
                <a:lnTo>
                  <a:pt x="1266908" y="381964"/>
                </a:lnTo>
                <a:lnTo>
                  <a:pt x="1500426" y="0"/>
                </a:lnTo>
                <a:lnTo>
                  <a:pt x="9144000" y="10684"/>
                </a:lnTo>
                <a:lnTo>
                  <a:pt x="9144000" y="2458956"/>
                </a:lnTo>
                <a:lnTo>
                  <a:pt x="0" y="2458956"/>
                </a:lnTo>
                <a:lnTo>
                  <a:pt x="0" y="6328"/>
                </a:lnTo>
                <a:lnTo>
                  <a:pt x="1203791" y="0"/>
                </a:lnTo>
                <a:close/>
              </a:path>
            </a:pathLst>
          </a:custGeom>
          <a:solidFill>
            <a:srgbClr val="D49A5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75109" name="文本框 1">
            <a:extLst>
              <a:ext uri="{FF2B5EF4-FFF2-40B4-BE49-F238E27FC236}">
                <a16:creationId xmlns="" xmlns:a16="http://schemas.microsoft.com/office/drawing/2014/main" id="{28532756-9A8B-4595-A8B7-7F435FC04D91}"/>
              </a:ext>
            </a:extLst>
          </p:cNvPr>
          <p:cNvSpPr txBox="1">
            <a:spLocks noChangeArrowheads="1"/>
          </p:cNvSpPr>
          <p:nvPr/>
        </p:nvSpPr>
        <p:spPr bwMode="auto">
          <a:xfrm>
            <a:off x="2640165" y="2005647"/>
            <a:ext cx="2667746"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indent="0" algn="just" eaLnBrk="1" hangingPunct="1">
              <a:lnSpc>
                <a:spcPct val="150000"/>
              </a:lnSpc>
              <a:spcBef>
                <a:spcPts val="1400"/>
              </a:spcBef>
              <a:buClr>
                <a:srgbClr val="014D23"/>
              </a:buClr>
              <a:buNone/>
            </a:pPr>
            <a:r>
              <a:rPr lang="zh-CN" altLang="en-US" sz="2400" b="1" dirty="0">
                <a:solidFill>
                  <a:schemeClr val="bg1"/>
                </a:solidFill>
                <a:effectLst>
                  <a:outerShdw blurRad="38100" dist="38100" dir="2700000" algn="tl">
                    <a:srgbClr val="000000">
                      <a:alpha val="43137"/>
                    </a:srgbClr>
                  </a:outerShdw>
                </a:effectLst>
              </a:rPr>
              <a:t>任何事物都是内容与形式的统一</a:t>
            </a:r>
          </a:p>
        </p:txBody>
      </p:sp>
      <p:sp>
        <p:nvSpPr>
          <p:cNvPr id="175112" name="文本框 2">
            <a:extLst>
              <a:ext uri="{FF2B5EF4-FFF2-40B4-BE49-F238E27FC236}">
                <a16:creationId xmlns="" xmlns:a16="http://schemas.microsoft.com/office/drawing/2014/main" id="{F2814F1F-96AA-4401-AED1-B5A21355C2B0}"/>
              </a:ext>
            </a:extLst>
          </p:cNvPr>
          <p:cNvSpPr txBox="1">
            <a:spLocks noChangeArrowheads="1"/>
          </p:cNvSpPr>
          <p:nvPr/>
        </p:nvSpPr>
        <p:spPr bwMode="auto">
          <a:xfrm>
            <a:off x="9088715" y="6406857"/>
            <a:ext cx="1727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dirty="0">
                <a:latin typeface="微软雅黑" panose="020B0503020204020204" pitchFamily="34" charset="-122"/>
                <a:sym typeface="KaiTi" panose="02010609060101010101" pitchFamily="49" charset="-122"/>
              </a:rPr>
              <a:t>过度包装</a:t>
            </a:r>
          </a:p>
        </p:txBody>
      </p:sp>
      <p:sp>
        <p:nvSpPr>
          <p:cNvPr id="12" name="文本框 11">
            <a:extLst>
              <a:ext uri="{FF2B5EF4-FFF2-40B4-BE49-F238E27FC236}">
                <a16:creationId xmlns="" xmlns:a16="http://schemas.microsoft.com/office/drawing/2014/main" id="{8E52C259-D764-4A29-AB5D-67C84FC4901B}"/>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grpSp>
        <p:nvGrpSpPr>
          <p:cNvPr id="4" name="组合 3">
            <a:extLst>
              <a:ext uri="{FF2B5EF4-FFF2-40B4-BE49-F238E27FC236}">
                <a16:creationId xmlns="" xmlns:a16="http://schemas.microsoft.com/office/drawing/2014/main" id="{C9B4C75F-4FAE-46B8-91F0-E2DA94FFC310}"/>
              </a:ext>
            </a:extLst>
          </p:cNvPr>
          <p:cNvGrpSpPr/>
          <p:nvPr/>
        </p:nvGrpSpPr>
        <p:grpSpPr>
          <a:xfrm>
            <a:off x="406494" y="3608797"/>
            <a:ext cx="7418133" cy="3198170"/>
            <a:chOff x="335207" y="3307449"/>
            <a:chExt cx="7418133" cy="3198170"/>
          </a:xfrm>
        </p:grpSpPr>
        <p:sp>
          <p:nvSpPr>
            <p:cNvPr id="175110" name="文本框 2">
              <a:extLst>
                <a:ext uri="{FF2B5EF4-FFF2-40B4-BE49-F238E27FC236}">
                  <a16:creationId xmlns="" xmlns:a16="http://schemas.microsoft.com/office/drawing/2014/main" id="{6E62EF4E-BE22-48C4-8A8E-C551A56814BA}"/>
                </a:ext>
              </a:extLst>
            </p:cNvPr>
            <p:cNvSpPr txBox="1">
              <a:spLocks noChangeArrowheads="1"/>
            </p:cNvSpPr>
            <p:nvPr/>
          </p:nvSpPr>
          <p:spPr bwMode="auto">
            <a:xfrm>
              <a:off x="335207" y="3307449"/>
              <a:ext cx="2647478"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18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注重事物的内容，反对形式主义</a:t>
              </a:r>
              <a:endParaRPr lang="en-US" altLang="zh-CN" sz="2400" dirty="0"/>
            </a:p>
          </p:txBody>
        </p:sp>
        <p:grpSp>
          <p:nvGrpSpPr>
            <p:cNvPr id="2" name="组合 1">
              <a:extLst>
                <a:ext uri="{FF2B5EF4-FFF2-40B4-BE49-F238E27FC236}">
                  <a16:creationId xmlns="" xmlns:a16="http://schemas.microsoft.com/office/drawing/2014/main" id="{360E7D17-6C33-4854-9616-7346B0B6ABFF}"/>
                </a:ext>
              </a:extLst>
            </p:cNvPr>
            <p:cNvGrpSpPr/>
            <p:nvPr/>
          </p:nvGrpSpPr>
          <p:grpSpPr>
            <a:xfrm>
              <a:off x="2797460" y="3513334"/>
              <a:ext cx="2137226" cy="1510907"/>
              <a:chOff x="4784239" y="2670862"/>
              <a:chExt cx="2823934" cy="1996374"/>
            </a:xfrm>
          </p:grpSpPr>
          <p:sp>
            <p:nvSpPr>
              <p:cNvPr id="14" name="MH_Other_1">
                <a:extLst>
                  <a:ext uri="{FF2B5EF4-FFF2-40B4-BE49-F238E27FC236}">
                    <a16:creationId xmlns="" xmlns:a16="http://schemas.microsoft.com/office/drawing/2014/main" id="{532BDCEF-A429-46A6-B3F0-331F999B2958}"/>
                  </a:ext>
                </a:extLst>
              </p:cNvPr>
              <p:cNvSpPr/>
              <p:nvPr>
                <p:custDataLst>
                  <p:tags r:id="rId1"/>
                </p:custDataLst>
              </p:nvPr>
            </p:nvSpPr>
            <p:spPr>
              <a:xfrm rot="3558848" flipH="1">
                <a:off x="6025389" y="2735510"/>
                <a:ext cx="1647431" cy="1518136"/>
              </a:xfrm>
              <a:custGeom>
                <a:avLst/>
                <a:gdLst>
                  <a:gd name="connsiteX0" fmla="*/ 3114346 w 3960440"/>
                  <a:gd name="connsiteY0" fmla="*/ 3384376 h 3384376"/>
                  <a:gd name="connsiteX1" fmla="*/ 2228160 w 3960440"/>
                  <a:gd name="connsiteY1" fmla="*/ 2538282 h 3384376"/>
                  <a:gd name="connsiteX2" fmla="*/ 2485035 w 3960440"/>
                  <a:gd name="connsiteY2" fmla="*/ 2538282 h 3384376"/>
                  <a:gd name="connsiteX3" fmla="*/ 1262564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12781 w 3960440"/>
                  <a:gd name="connsiteY3" fmla="*/ 1986193 h 3384376"/>
                  <a:gd name="connsiteX4" fmla="*/ 1851782 w 3960440"/>
                  <a:gd name="connsiteY4" fmla="*/ 391155 h 3384376"/>
                  <a:gd name="connsiteX5" fmla="*/ 1851783 w 3960440"/>
                  <a:gd name="connsiteY5" fmla="*/ 391155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262563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8" fmla="*/ 2228160 w 3960440"/>
                  <a:gd name="connsiteY8" fmla="*/ 2538282 h 3384376"/>
                  <a:gd name="connsiteX9" fmla="*/ 2485035 w 3960440"/>
                  <a:gd name="connsiteY9" fmla="*/ 2538282 h 3384376"/>
                  <a:gd name="connsiteX10" fmla="*/ 1262564 w 3960440"/>
                  <a:gd name="connsiteY10" fmla="*/ 0 h 3384376"/>
                  <a:gd name="connsiteX0" fmla="*/ 3131660 w 3937662"/>
                  <a:gd name="connsiteY0" fmla="*/ 3385291 h 3385291"/>
                  <a:gd name="connsiteX1" fmla="*/ 2245474 w 3937662"/>
                  <a:gd name="connsiteY1" fmla="*/ 2539197 h 3385291"/>
                  <a:gd name="connsiteX2" fmla="*/ 2502349 w 3937662"/>
                  <a:gd name="connsiteY2" fmla="*/ 2539197 h 3385291"/>
                  <a:gd name="connsiteX3" fmla="*/ 1279878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0" fmla="*/ 1869097 w 3937662"/>
                  <a:gd name="connsiteY0" fmla="*/ 392070 h 3385291"/>
                  <a:gd name="connsiteX1" fmla="*/ 1195754 w 3937662"/>
                  <a:gd name="connsiteY1" fmla="*/ 3385291 h 3385291"/>
                  <a:gd name="connsiteX2" fmla="*/ 17314 w 3937662"/>
                  <a:gd name="connsiteY2" fmla="*/ 3385291 h 3385291"/>
                  <a:gd name="connsiteX3" fmla="*/ 130095 w 3937662"/>
                  <a:gd name="connsiteY3" fmla="*/ 1987108 h 3385291"/>
                  <a:gd name="connsiteX4" fmla="*/ 1869096 w 3937662"/>
                  <a:gd name="connsiteY4" fmla="*/ 392070 h 3385291"/>
                  <a:gd name="connsiteX5" fmla="*/ 1869097 w 3937662"/>
                  <a:gd name="connsiteY5" fmla="*/ 392070 h 3385291"/>
                  <a:gd name="connsiteX0" fmla="*/ 1869097 w 3937662"/>
                  <a:gd name="connsiteY0" fmla="*/ 392070 h 3385291"/>
                  <a:gd name="connsiteX1" fmla="*/ 0 w 3937662"/>
                  <a:gd name="connsiteY1" fmla="*/ 3385291 h 3385291"/>
                  <a:gd name="connsiteX2" fmla="*/ 17314 w 3937662"/>
                  <a:gd name="connsiteY2" fmla="*/ 3385291 h 3385291"/>
                  <a:gd name="connsiteX3" fmla="*/ 1279877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8" fmla="*/ 2245474 w 3937662"/>
                  <a:gd name="connsiteY8" fmla="*/ 2539197 h 3385291"/>
                  <a:gd name="connsiteX9" fmla="*/ 2502349 w 3937662"/>
                  <a:gd name="connsiteY9" fmla="*/ 2539197 h 3385291"/>
                  <a:gd name="connsiteX10" fmla="*/ 1279878 w 3937662"/>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693794"/>
                  <a:gd name="connsiteX1" fmla="*/ 2259542 w 3951730"/>
                  <a:gd name="connsiteY1" fmla="*/ 2539197 h 3693794"/>
                  <a:gd name="connsiteX2" fmla="*/ 2516417 w 3951730"/>
                  <a:gd name="connsiteY2" fmla="*/ 2539197 h 3693794"/>
                  <a:gd name="connsiteX3" fmla="*/ 1293946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45728 w 3951730"/>
                  <a:gd name="connsiteY7" fmla="*/ 3385291 h 3693794"/>
                  <a:gd name="connsiteX0" fmla="*/ 1883165 w 3951730"/>
                  <a:gd name="connsiteY0" fmla="*/ 392070 h 3693794"/>
                  <a:gd name="connsiteX1" fmla="*/ 0 w 3951730"/>
                  <a:gd name="connsiteY1" fmla="*/ 3343088 h 3693794"/>
                  <a:gd name="connsiteX2" fmla="*/ 31382 w 3951730"/>
                  <a:gd name="connsiteY2" fmla="*/ 3385291 h 3693794"/>
                  <a:gd name="connsiteX3" fmla="*/ 144163 w 3951730"/>
                  <a:gd name="connsiteY3" fmla="*/ 1987108 h 3693794"/>
                  <a:gd name="connsiteX4" fmla="*/ 1883164 w 3951730"/>
                  <a:gd name="connsiteY4" fmla="*/ 392070 h 3693794"/>
                  <a:gd name="connsiteX5" fmla="*/ 1883165 w 3951730"/>
                  <a:gd name="connsiteY5" fmla="*/ 392070 h 3693794"/>
                  <a:gd name="connsiteX0" fmla="*/ 1883165 w 3951730"/>
                  <a:gd name="connsiteY0" fmla="*/ 392070 h 3693794"/>
                  <a:gd name="connsiteX1" fmla="*/ 14068 w 3951730"/>
                  <a:gd name="connsiteY1" fmla="*/ 3385291 h 3693794"/>
                  <a:gd name="connsiteX2" fmla="*/ 45450 w 3951730"/>
                  <a:gd name="connsiteY2" fmla="*/ 2794448 h 3693794"/>
                  <a:gd name="connsiteX3" fmla="*/ 1293945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01657 w 3951730"/>
                  <a:gd name="connsiteY7" fmla="*/ 3693794 h 3693794"/>
                  <a:gd name="connsiteX8" fmla="*/ 2259542 w 3951730"/>
                  <a:gd name="connsiteY8" fmla="*/ 2539197 h 3693794"/>
                  <a:gd name="connsiteX9" fmla="*/ 2516417 w 3951730"/>
                  <a:gd name="connsiteY9" fmla="*/ 2539197 h 3693794"/>
                  <a:gd name="connsiteX10" fmla="*/ 1293946 w 3951730"/>
                  <a:gd name="connsiteY10" fmla="*/ 915 h 3693794"/>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4068 w 3951730"/>
                  <a:gd name="connsiteY0" fmla="*/ 3385291 h 3715832"/>
                  <a:gd name="connsiteX1" fmla="*/ 45450 w 3951730"/>
                  <a:gd name="connsiteY1" fmla="*/ 2794448 h 3715832"/>
                  <a:gd name="connsiteX2" fmla="*/ 1293945 w 3951730"/>
                  <a:gd name="connsiteY2" fmla="*/ 915 h 3715832"/>
                  <a:gd name="connsiteX3" fmla="*/ 2472385 w 3951730"/>
                  <a:gd name="connsiteY3" fmla="*/ 915 h 3715832"/>
                  <a:gd name="connsiteX4" fmla="*/ 3694856 w 3951730"/>
                  <a:gd name="connsiteY4" fmla="*/ 2539197 h 3715832"/>
                  <a:gd name="connsiteX5" fmla="*/ 3951730 w 3951730"/>
                  <a:gd name="connsiteY5" fmla="*/ 2539197 h 3715832"/>
                  <a:gd name="connsiteX6" fmla="*/ 3101657 w 3951730"/>
                  <a:gd name="connsiteY6" fmla="*/ 3693794 h 3715832"/>
                  <a:gd name="connsiteX7" fmla="*/ 2259542 w 3951730"/>
                  <a:gd name="connsiteY7" fmla="*/ 2539197 h 3715832"/>
                  <a:gd name="connsiteX8" fmla="*/ 2516417 w 3951730"/>
                  <a:gd name="connsiteY8" fmla="*/ 2539197 h 3715832"/>
                  <a:gd name="connsiteX9" fmla="*/ 1293946 w 3951730"/>
                  <a:gd name="connsiteY9" fmla="*/ 915 h 371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1730" h="3715832" stroke="0" extrusionOk="0">
                    <a:moveTo>
                      <a:pt x="3101657" y="3715832"/>
                    </a:moveTo>
                    <a:lnTo>
                      <a:pt x="2259542" y="2539197"/>
                    </a:lnTo>
                    <a:lnTo>
                      <a:pt x="2516417" y="2539197"/>
                    </a:lnTo>
                    <a:cubicBezTo>
                      <a:pt x="2372485" y="1044932"/>
                      <a:pt x="1869672" y="915"/>
                      <a:pt x="1293946" y="915"/>
                    </a:cubicBezTo>
                    <a:lnTo>
                      <a:pt x="2472385" y="915"/>
                    </a:lnTo>
                    <a:cubicBezTo>
                      <a:pt x="3048112" y="915"/>
                      <a:pt x="3550925" y="1044933"/>
                      <a:pt x="3694856" y="2539197"/>
                    </a:cubicBezTo>
                    <a:lnTo>
                      <a:pt x="3951730" y="2539197"/>
                    </a:lnTo>
                    <a:lnTo>
                      <a:pt x="3101657" y="3715832"/>
                    </a:lnTo>
                    <a:close/>
                  </a:path>
                  <a:path w="3951730" h="3715832" fill="darkenLess" stroke="0" extrusionOk="0">
                    <a:moveTo>
                      <a:pt x="1883165" y="392070"/>
                    </a:moveTo>
                    <a:cubicBezTo>
                      <a:pt x="848992" y="390133"/>
                      <a:pt x="0" y="2087830"/>
                      <a:pt x="0" y="3343088"/>
                    </a:cubicBezTo>
                    <a:lnTo>
                      <a:pt x="31382" y="3385291"/>
                    </a:lnTo>
                    <a:cubicBezTo>
                      <a:pt x="31382" y="2903013"/>
                      <a:pt x="69835" y="2426305"/>
                      <a:pt x="144163" y="1987108"/>
                    </a:cubicBezTo>
                    <a:cubicBezTo>
                      <a:pt x="444463" y="212684"/>
                      <a:pt x="1240285" y="-517256"/>
                      <a:pt x="1883164" y="392070"/>
                    </a:cubicBezTo>
                    <a:lnTo>
                      <a:pt x="1883165" y="392070"/>
                    </a:lnTo>
                    <a:close/>
                  </a:path>
                  <a:path w="3951730" h="3715832" fill="none" extrusionOk="0">
                    <a:moveTo>
                      <a:pt x="14068" y="3385291"/>
                    </a:moveTo>
                    <a:lnTo>
                      <a:pt x="45450" y="2794448"/>
                    </a:lnTo>
                    <a:cubicBezTo>
                      <a:pt x="45450" y="1938183"/>
                      <a:pt x="596651" y="915"/>
                      <a:pt x="1293945" y="915"/>
                    </a:cubicBezTo>
                    <a:lnTo>
                      <a:pt x="2472385" y="915"/>
                    </a:lnTo>
                    <a:cubicBezTo>
                      <a:pt x="3048112" y="915"/>
                      <a:pt x="3550925" y="1044933"/>
                      <a:pt x="3694856" y="2539197"/>
                    </a:cubicBezTo>
                    <a:lnTo>
                      <a:pt x="3951730" y="2539197"/>
                    </a:lnTo>
                    <a:lnTo>
                      <a:pt x="3101657" y="3693794"/>
                    </a:lnTo>
                    <a:lnTo>
                      <a:pt x="2259542" y="2539197"/>
                    </a:lnTo>
                    <a:lnTo>
                      <a:pt x="2516417" y="2539197"/>
                    </a:lnTo>
                    <a:cubicBezTo>
                      <a:pt x="2372485" y="1044932"/>
                      <a:pt x="1869672" y="915"/>
                      <a:pt x="1293946" y="915"/>
                    </a:cubicBezTo>
                  </a:path>
                </a:pathLst>
              </a:custGeom>
              <a:solidFill>
                <a:srgbClr val="B26A37"/>
              </a:solidFill>
              <a:ln w="3175">
                <a:solidFill>
                  <a:srgbClr val="B26A3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sp>
            <p:nvSpPr>
              <p:cNvPr id="16" name="MH_Other_2">
                <a:extLst>
                  <a:ext uri="{FF2B5EF4-FFF2-40B4-BE49-F238E27FC236}">
                    <a16:creationId xmlns="" xmlns:a16="http://schemas.microsoft.com/office/drawing/2014/main" id="{826E4232-BE04-4CD4-9F2A-EDEB2D1C7975}"/>
                  </a:ext>
                </a:extLst>
              </p:cNvPr>
              <p:cNvSpPr/>
              <p:nvPr>
                <p:custDataLst>
                  <p:tags r:id="rId2"/>
                </p:custDataLst>
              </p:nvPr>
            </p:nvSpPr>
            <p:spPr>
              <a:xfrm rot="3558848" flipV="1">
                <a:off x="4823931" y="2966311"/>
                <a:ext cx="1661233" cy="1740617"/>
              </a:xfrm>
              <a:custGeom>
                <a:avLst/>
                <a:gdLst>
                  <a:gd name="connsiteX0" fmla="*/ 3114346 w 3960440"/>
                  <a:gd name="connsiteY0" fmla="*/ 3384376 h 3384376"/>
                  <a:gd name="connsiteX1" fmla="*/ 2228160 w 3960440"/>
                  <a:gd name="connsiteY1" fmla="*/ 2538282 h 3384376"/>
                  <a:gd name="connsiteX2" fmla="*/ 2485035 w 3960440"/>
                  <a:gd name="connsiteY2" fmla="*/ 2538282 h 3384376"/>
                  <a:gd name="connsiteX3" fmla="*/ 1262564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12781 w 3960440"/>
                  <a:gd name="connsiteY3" fmla="*/ 1986193 h 3384376"/>
                  <a:gd name="connsiteX4" fmla="*/ 1851782 w 3960440"/>
                  <a:gd name="connsiteY4" fmla="*/ 391155 h 3384376"/>
                  <a:gd name="connsiteX5" fmla="*/ 1851783 w 3960440"/>
                  <a:gd name="connsiteY5" fmla="*/ 391155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262563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8" fmla="*/ 2228160 w 3960440"/>
                  <a:gd name="connsiteY8" fmla="*/ 2538282 h 3384376"/>
                  <a:gd name="connsiteX9" fmla="*/ 2485035 w 3960440"/>
                  <a:gd name="connsiteY9" fmla="*/ 2538282 h 3384376"/>
                  <a:gd name="connsiteX10" fmla="*/ 1262564 w 3960440"/>
                  <a:gd name="connsiteY10" fmla="*/ 0 h 3384376"/>
                  <a:gd name="connsiteX0" fmla="*/ 3131660 w 3937662"/>
                  <a:gd name="connsiteY0" fmla="*/ 3385291 h 3385291"/>
                  <a:gd name="connsiteX1" fmla="*/ 2245474 w 3937662"/>
                  <a:gd name="connsiteY1" fmla="*/ 2539197 h 3385291"/>
                  <a:gd name="connsiteX2" fmla="*/ 2502349 w 3937662"/>
                  <a:gd name="connsiteY2" fmla="*/ 2539197 h 3385291"/>
                  <a:gd name="connsiteX3" fmla="*/ 1279878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0" fmla="*/ 1869097 w 3937662"/>
                  <a:gd name="connsiteY0" fmla="*/ 392070 h 3385291"/>
                  <a:gd name="connsiteX1" fmla="*/ 1195754 w 3937662"/>
                  <a:gd name="connsiteY1" fmla="*/ 3385291 h 3385291"/>
                  <a:gd name="connsiteX2" fmla="*/ 17314 w 3937662"/>
                  <a:gd name="connsiteY2" fmla="*/ 3385291 h 3385291"/>
                  <a:gd name="connsiteX3" fmla="*/ 130095 w 3937662"/>
                  <a:gd name="connsiteY3" fmla="*/ 1987108 h 3385291"/>
                  <a:gd name="connsiteX4" fmla="*/ 1869096 w 3937662"/>
                  <a:gd name="connsiteY4" fmla="*/ 392070 h 3385291"/>
                  <a:gd name="connsiteX5" fmla="*/ 1869097 w 3937662"/>
                  <a:gd name="connsiteY5" fmla="*/ 392070 h 3385291"/>
                  <a:gd name="connsiteX0" fmla="*/ 1869097 w 3937662"/>
                  <a:gd name="connsiteY0" fmla="*/ 392070 h 3385291"/>
                  <a:gd name="connsiteX1" fmla="*/ 0 w 3937662"/>
                  <a:gd name="connsiteY1" fmla="*/ 3385291 h 3385291"/>
                  <a:gd name="connsiteX2" fmla="*/ 17314 w 3937662"/>
                  <a:gd name="connsiteY2" fmla="*/ 3385291 h 3385291"/>
                  <a:gd name="connsiteX3" fmla="*/ 1279877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8" fmla="*/ 2245474 w 3937662"/>
                  <a:gd name="connsiteY8" fmla="*/ 2539197 h 3385291"/>
                  <a:gd name="connsiteX9" fmla="*/ 2502349 w 3937662"/>
                  <a:gd name="connsiteY9" fmla="*/ 2539197 h 3385291"/>
                  <a:gd name="connsiteX10" fmla="*/ 1279878 w 3937662"/>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693794"/>
                  <a:gd name="connsiteX1" fmla="*/ 2259542 w 3951730"/>
                  <a:gd name="connsiteY1" fmla="*/ 2539197 h 3693794"/>
                  <a:gd name="connsiteX2" fmla="*/ 2516417 w 3951730"/>
                  <a:gd name="connsiteY2" fmla="*/ 2539197 h 3693794"/>
                  <a:gd name="connsiteX3" fmla="*/ 1293946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45728 w 3951730"/>
                  <a:gd name="connsiteY7" fmla="*/ 3385291 h 3693794"/>
                  <a:gd name="connsiteX0" fmla="*/ 1883165 w 3951730"/>
                  <a:gd name="connsiteY0" fmla="*/ 392070 h 3693794"/>
                  <a:gd name="connsiteX1" fmla="*/ 0 w 3951730"/>
                  <a:gd name="connsiteY1" fmla="*/ 3343088 h 3693794"/>
                  <a:gd name="connsiteX2" fmla="*/ 31382 w 3951730"/>
                  <a:gd name="connsiteY2" fmla="*/ 3385291 h 3693794"/>
                  <a:gd name="connsiteX3" fmla="*/ 144163 w 3951730"/>
                  <a:gd name="connsiteY3" fmla="*/ 1987108 h 3693794"/>
                  <a:gd name="connsiteX4" fmla="*/ 1883164 w 3951730"/>
                  <a:gd name="connsiteY4" fmla="*/ 392070 h 3693794"/>
                  <a:gd name="connsiteX5" fmla="*/ 1883165 w 3951730"/>
                  <a:gd name="connsiteY5" fmla="*/ 392070 h 3693794"/>
                  <a:gd name="connsiteX0" fmla="*/ 1883165 w 3951730"/>
                  <a:gd name="connsiteY0" fmla="*/ 392070 h 3693794"/>
                  <a:gd name="connsiteX1" fmla="*/ 14068 w 3951730"/>
                  <a:gd name="connsiteY1" fmla="*/ 3385291 h 3693794"/>
                  <a:gd name="connsiteX2" fmla="*/ 45450 w 3951730"/>
                  <a:gd name="connsiteY2" fmla="*/ 2794448 h 3693794"/>
                  <a:gd name="connsiteX3" fmla="*/ 1293945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01657 w 3951730"/>
                  <a:gd name="connsiteY7" fmla="*/ 3693794 h 3693794"/>
                  <a:gd name="connsiteX8" fmla="*/ 2259542 w 3951730"/>
                  <a:gd name="connsiteY8" fmla="*/ 2539197 h 3693794"/>
                  <a:gd name="connsiteX9" fmla="*/ 2516417 w 3951730"/>
                  <a:gd name="connsiteY9" fmla="*/ 2539197 h 3693794"/>
                  <a:gd name="connsiteX10" fmla="*/ 1293946 w 3951730"/>
                  <a:gd name="connsiteY10" fmla="*/ 915 h 3693794"/>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4068 w 3951730"/>
                  <a:gd name="connsiteY0" fmla="*/ 3385291 h 3715832"/>
                  <a:gd name="connsiteX1" fmla="*/ 45450 w 3951730"/>
                  <a:gd name="connsiteY1" fmla="*/ 2794448 h 3715832"/>
                  <a:gd name="connsiteX2" fmla="*/ 1293945 w 3951730"/>
                  <a:gd name="connsiteY2" fmla="*/ 915 h 3715832"/>
                  <a:gd name="connsiteX3" fmla="*/ 2472385 w 3951730"/>
                  <a:gd name="connsiteY3" fmla="*/ 915 h 3715832"/>
                  <a:gd name="connsiteX4" fmla="*/ 3694856 w 3951730"/>
                  <a:gd name="connsiteY4" fmla="*/ 2539197 h 3715832"/>
                  <a:gd name="connsiteX5" fmla="*/ 3951730 w 3951730"/>
                  <a:gd name="connsiteY5" fmla="*/ 2539197 h 3715832"/>
                  <a:gd name="connsiteX6" fmla="*/ 3101657 w 3951730"/>
                  <a:gd name="connsiteY6" fmla="*/ 3693794 h 3715832"/>
                  <a:gd name="connsiteX7" fmla="*/ 2259542 w 3951730"/>
                  <a:gd name="connsiteY7" fmla="*/ 2539197 h 3715832"/>
                  <a:gd name="connsiteX8" fmla="*/ 2516417 w 3951730"/>
                  <a:gd name="connsiteY8" fmla="*/ 2539197 h 3715832"/>
                  <a:gd name="connsiteX9" fmla="*/ 1293946 w 3951730"/>
                  <a:gd name="connsiteY9" fmla="*/ 915 h 371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1730" h="3715832" stroke="0" extrusionOk="0">
                    <a:moveTo>
                      <a:pt x="3101657" y="3715832"/>
                    </a:moveTo>
                    <a:lnTo>
                      <a:pt x="2259542" y="2539197"/>
                    </a:lnTo>
                    <a:lnTo>
                      <a:pt x="2516417" y="2539197"/>
                    </a:lnTo>
                    <a:cubicBezTo>
                      <a:pt x="2372485" y="1044932"/>
                      <a:pt x="1869672" y="915"/>
                      <a:pt x="1293946" y="915"/>
                    </a:cubicBezTo>
                    <a:lnTo>
                      <a:pt x="2472385" y="915"/>
                    </a:lnTo>
                    <a:cubicBezTo>
                      <a:pt x="3048112" y="915"/>
                      <a:pt x="3550925" y="1044933"/>
                      <a:pt x="3694856" y="2539197"/>
                    </a:cubicBezTo>
                    <a:lnTo>
                      <a:pt x="3951730" y="2539197"/>
                    </a:lnTo>
                    <a:lnTo>
                      <a:pt x="3101657" y="3715832"/>
                    </a:lnTo>
                    <a:close/>
                  </a:path>
                  <a:path w="3951730" h="3715832" fill="darkenLess" stroke="0" extrusionOk="0">
                    <a:moveTo>
                      <a:pt x="1883165" y="392070"/>
                    </a:moveTo>
                    <a:cubicBezTo>
                      <a:pt x="848992" y="390133"/>
                      <a:pt x="0" y="2087830"/>
                      <a:pt x="0" y="3343088"/>
                    </a:cubicBezTo>
                    <a:lnTo>
                      <a:pt x="31382" y="3385291"/>
                    </a:lnTo>
                    <a:cubicBezTo>
                      <a:pt x="31382" y="2903013"/>
                      <a:pt x="69835" y="2426305"/>
                      <a:pt x="144163" y="1987108"/>
                    </a:cubicBezTo>
                    <a:cubicBezTo>
                      <a:pt x="444463" y="212684"/>
                      <a:pt x="1240285" y="-517256"/>
                      <a:pt x="1883164" y="392070"/>
                    </a:cubicBezTo>
                    <a:lnTo>
                      <a:pt x="1883165" y="392070"/>
                    </a:lnTo>
                    <a:close/>
                  </a:path>
                  <a:path w="3951730" h="3715832" fill="none" extrusionOk="0">
                    <a:moveTo>
                      <a:pt x="14068" y="3385291"/>
                    </a:moveTo>
                    <a:lnTo>
                      <a:pt x="45450" y="2794448"/>
                    </a:lnTo>
                    <a:cubicBezTo>
                      <a:pt x="45450" y="1938183"/>
                      <a:pt x="596651" y="915"/>
                      <a:pt x="1293945" y="915"/>
                    </a:cubicBezTo>
                    <a:lnTo>
                      <a:pt x="2472385" y="915"/>
                    </a:lnTo>
                    <a:cubicBezTo>
                      <a:pt x="3048112" y="915"/>
                      <a:pt x="3550925" y="1044933"/>
                      <a:pt x="3694856" y="2539197"/>
                    </a:cubicBezTo>
                    <a:lnTo>
                      <a:pt x="3951730" y="2539197"/>
                    </a:lnTo>
                    <a:lnTo>
                      <a:pt x="3101657" y="3693794"/>
                    </a:lnTo>
                    <a:lnTo>
                      <a:pt x="2259542" y="2539197"/>
                    </a:lnTo>
                    <a:lnTo>
                      <a:pt x="2516417" y="2539197"/>
                    </a:lnTo>
                    <a:cubicBezTo>
                      <a:pt x="2372485" y="1044932"/>
                      <a:pt x="1869672" y="915"/>
                      <a:pt x="1293946" y="915"/>
                    </a:cubicBezTo>
                  </a:path>
                </a:pathLst>
              </a:custGeom>
              <a:solidFill>
                <a:srgbClr val="CC873C"/>
              </a:solidFill>
              <a:ln w="3175">
                <a:solidFill>
                  <a:srgbClr val="CC873C"/>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endParaRPr>
              </a:p>
            </p:txBody>
          </p:sp>
        </p:grpSp>
        <p:sp>
          <p:nvSpPr>
            <p:cNvPr id="17" name="文本框 2">
              <a:extLst>
                <a:ext uri="{FF2B5EF4-FFF2-40B4-BE49-F238E27FC236}">
                  <a16:creationId xmlns="" xmlns:a16="http://schemas.microsoft.com/office/drawing/2014/main" id="{918A0F45-BE62-47CE-ADD3-20CCEA49660F}"/>
                </a:ext>
              </a:extLst>
            </p:cNvPr>
            <p:cNvSpPr txBox="1">
              <a:spLocks noChangeArrowheads="1"/>
            </p:cNvSpPr>
            <p:nvPr/>
          </p:nvSpPr>
          <p:spPr bwMode="auto">
            <a:xfrm>
              <a:off x="5036730" y="4263210"/>
              <a:ext cx="2716610"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18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积极利用合适的形式促进内容的发展，发挥形式对内容的能动促进作用</a:t>
              </a:r>
            </a:p>
          </p:txBody>
        </p:sp>
      </p:grpSp>
      <p:pic>
        <p:nvPicPr>
          <p:cNvPr id="3" name="图片 2">
            <a:extLst>
              <a:ext uri="{FF2B5EF4-FFF2-40B4-BE49-F238E27FC236}">
                <a16:creationId xmlns="" xmlns:a16="http://schemas.microsoft.com/office/drawing/2014/main" id="{9725840D-3746-40AE-BDFA-162FE482787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274374" y="3429000"/>
            <a:ext cx="3355881" cy="2915887"/>
          </a:xfrm>
          <a:prstGeom prst="rect">
            <a:avLst/>
          </a:prstGeom>
        </p:spPr>
      </p:pic>
      <p:cxnSp>
        <p:nvCxnSpPr>
          <p:cNvPr id="20" name="直接连接符 19">
            <a:extLst>
              <a:ext uri="{FF2B5EF4-FFF2-40B4-BE49-F238E27FC236}">
                <a16:creationId xmlns="" xmlns:a16="http://schemas.microsoft.com/office/drawing/2014/main" id="{6445168E-86AE-401E-B436-F4930A42FA29}"/>
              </a:ext>
            </a:extLst>
          </p:cNvPr>
          <p:cNvCxnSpPr>
            <a:cxnSpLocks/>
          </p:cNvCxnSpPr>
          <p:nvPr/>
        </p:nvCxnSpPr>
        <p:spPr>
          <a:xfrm>
            <a:off x="5946735" y="1987043"/>
            <a:ext cx="0" cy="1329489"/>
          </a:xfrm>
          <a:prstGeom prst="line">
            <a:avLst/>
          </a:prstGeom>
          <a:noFill/>
          <a:ln w="19050" cap="flat" cmpd="sng" algn="ctr">
            <a:solidFill>
              <a:sysClr val="window" lastClr="FFFFFF"/>
            </a:solidFill>
            <a:prstDash val="sysDash"/>
          </a:ln>
          <a:effectLst/>
        </p:spPr>
      </p:cxnSp>
      <p:sp>
        <p:nvSpPr>
          <p:cNvPr id="22" name="文本框 1">
            <a:extLst>
              <a:ext uri="{FF2B5EF4-FFF2-40B4-BE49-F238E27FC236}">
                <a16:creationId xmlns="" xmlns:a16="http://schemas.microsoft.com/office/drawing/2014/main" id="{C82725B0-F599-4F8D-B294-434934DC73D5}"/>
              </a:ext>
            </a:extLst>
          </p:cNvPr>
          <p:cNvSpPr txBox="1">
            <a:spLocks noChangeArrowheads="1"/>
          </p:cNvSpPr>
          <p:nvPr/>
        </p:nvSpPr>
        <p:spPr bwMode="auto">
          <a:xfrm>
            <a:off x="6621121" y="1987043"/>
            <a:ext cx="3456263"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0" indent="0" algn="just" eaLnBrk="1" hangingPunct="1">
              <a:lnSpc>
                <a:spcPct val="150000"/>
              </a:lnSpc>
              <a:spcBef>
                <a:spcPts val="1400"/>
              </a:spcBef>
              <a:buClr>
                <a:srgbClr val="014D23"/>
              </a:buClr>
              <a:buNone/>
            </a:pPr>
            <a:r>
              <a:rPr lang="zh-CN" altLang="en-US" sz="2400" b="1" dirty="0">
                <a:solidFill>
                  <a:schemeClr val="bg1"/>
                </a:solidFill>
                <a:effectLst>
                  <a:outerShdw blurRad="38100" dist="38100" dir="2700000" algn="tl">
                    <a:srgbClr val="000000">
                      <a:alpha val="43137"/>
                    </a:srgbClr>
                  </a:outerShdw>
                </a:effectLst>
              </a:rPr>
              <a:t>内容与形式的矛盾贯穿于事物发展过程的始终</a:t>
            </a:r>
          </a:p>
        </p:txBody>
      </p:sp>
      <p:sp>
        <p:nvSpPr>
          <p:cNvPr id="15" name="矩形: 圆角 14">
            <a:extLst>
              <a:ext uri="{FF2B5EF4-FFF2-40B4-BE49-F238E27FC236}">
                <a16:creationId xmlns="" xmlns:a16="http://schemas.microsoft.com/office/drawing/2014/main" id="{EA52C063-7C82-4059-B880-4C14FD43FEC9}"/>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（一）内容与形式</a:t>
            </a:r>
          </a:p>
        </p:txBody>
      </p:sp>
    </p:spTree>
  </p:cSld>
  <p:clrMapOvr>
    <a:masterClrMapping/>
  </p:clrMapOvr>
  <p:transition spd="med">
    <p:pull/>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DD05F854-F035-44C8-85D7-98DF8DD5463B}"/>
              </a:ext>
            </a:extLst>
          </p:cNvPr>
          <p:cNvGrpSpPr/>
          <p:nvPr/>
        </p:nvGrpSpPr>
        <p:grpSpPr>
          <a:xfrm>
            <a:off x="6079542" y="4463085"/>
            <a:ext cx="641350" cy="1501775"/>
            <a:chOff x="6079542" y="4463085"/>
            <a:chExt cx="641350" cy="1501775"/>
          </a:xfrm>
        </p:grpSpPr>
        <p:sp>
          <p:nvSpPr>
            <p:cNvPr id="27" name="任意多边形 18">
              <a:extLst>
                <a:ext uri="{FF2B5EF4-FFF2-40B4-BE49-F238E27FC236}">
                  <a16:creationId xmlns="" xmlns:a16="http://schemas.microsoft.com/office/drawing/2014/main" id="{4A3804EE-4916-4009-88F3-2145E4B48E8E}"/>
                </a:ext>
              </a:extLst>
            </p:cNvPr>
            <p:cNvSpPr/>
            <p:nvPr/>
          </p:nvSpPr>
          <p:spPr bwMode="auto">
            <a:xfrm>
              <a:off x="6079542" y="5401297"/>
              <a:ext cx="641350" cy="563563"/>
            </a:xfrm>
            <a:custGeom>
              <a:avLst/>
              <a:gdLst/>
              <a:ahLst/>
              <a:cxnLst/>
              <a:rect l="0" t="0" r="0" b="0"/>
              <a:pathLst>
                <a:path>
                  <a:moveTo>
                    <a:pt x="0" y="0"/>
                  </a:moveTo>
                  <a:lnTo>
                    <a:pt x="320660" y="0"/>
                  </a:lnTo>
                  <a:lnTo>
                    <a:pt x="320660" y="564087"/>
                  </a:lnTo>
                  <a:lnTo>
                    <a:pt x="641321" y="564087"/>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任意多边形 19">
              <a:extLst>
                <a:ext uri="{FF2B5EF4-FFF2-40B4-BE49-F238E27FC236}">
                  <a16:creationId xmlns="" xmlns:a16="http://schemas.microsoft.com/office/drawing/2014/main" id="{F2D711BC-F7B3-4283-8B51-B2A068F46C1D}"/>
                </a:ext>
              </a:extLst>
            </p:cNvPr>
            <p:cNvSpPr/>
            <p:nvPr/>
          </p:nvSpPr>
          <p:spPr bwMode="auto">
            <a:xfrm>
              <a:off x="6079542" y="4463085"/>
              <a:ext cx="641350" cy="938212"/>
            </a:xfrm>
            <a:custGeom>
              <a:avLst/>
              <a:gdLst/>
              <a:ahLst/>
              <a:cxnLst/>
              <a:rect l="0" t="0" r="0" b="0"/>
              <a:pathLst>
                <a:path>
                  <a:moveTo>
                    <a:pt x="0" y="937806"/>
                  </a:moveTo>
                  <a:lnTo>
                    <a:pt x="320660" y="937806"/>
                  </a:lnTo>
                  <a:lnTo>
                    <a:pt x="320660" y="0"/>
                  </a:lnTo>
                  <a:lnTo>
                    <a:pt x="641321" y="0"/>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sp>
        <p:nvSpPr>
          <p:cNvPr id="29" name="任意多边形 20">
            <a:extLst>
              <a:ext uri="{FF2B5EF4-FFF2-40B4-BE49-F238E27FC236}">
                <a16:creationId xmlns="" xmlns:a16="http://schemas.microsoft.com/office/drawing/2014/main" id="{08F4E2CB-8856-4311-87CE-8830F1638DAF}"/>
              </a:ext>
            </a:extLst>
          </p:cNvPr>
          <p:cNvSpPr/>
          <p:nvPr/>
        </p:nvSpPr>
        <p:spPr bwMode="auto">
          <a:xfrm>
            <a:off x="4492042" y="4992558"/>
            <a:ext cx="1587500" cy="750888"/>
          </a:xfrm>
          <a:custGeom>
            <a:avLst/>
            <a:gdLst>
              <a:gd name="connsiteX0" fmla="*/ 0 w 1587366"/>
              <a:gd name="connsiteY0" fmla="*/ 0 h 750870"/>
              <a:gd name="connsiteX1" fmla="*/ 1587366 w 1587366"/>
              <a:gd name="connsiteY1" fmla="*/ 0 h 750870"/>
              <a:gd name="connsiteX2" fmla="*/ 1587366 w 1587366"/>
              <a:gd name="connsiteY2" fmla="*/ 750870 h 750870"/>
              <a:gd name="connsiteX3" fmla="*/ 0 w 1587366"/>
              <a:gd name="connsiteY3" fmla="*/ 750870 h 750870"/>
              <a:gd name="connsiteX4" fmla="*/ 0 w 1587366"/>
              <a:gd name="connsiteY4" fmla="*/ 0 h 750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366" h="750870">
                <a:moveTo>
                  <a:pt x="0" y="0"/>
                </a:moveTo>
                <a:lnTo>
                  <a:pt x="1587366" y="0"/>
                </a:lnTo>
                <a:lnTo>
                  <a:pt x="1587366" y="750870"/>
                </a:lnTo>
                <a:lnTo>
                  <a:pt x="0" y="750870"/>
                </a:lnTo>
                <a:lnTo>
                  <a:pt x="0" y="0"/>
                </a:lnTo>
                <a:close/>
              </a:path>
            </a:pathLst>
          </a:custGeom>
          <a:solidFill>
            <a:srgbClr val="B26A3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0" tIns="1143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rgbClr val="FFFFFF"/>
                </a:solidFill>
                <a:latin typeface="微软雅黑" panose="020B0503020204020204" pitchFamily="34" charset="-122"/>
                <a:sym typeface="微软雅黑" panose="020B0503020204020204" pitchFamily="34" charset="-122"/>
              </a:rPr>
              <a:t>现象</a:t>
            </a:r>
          </a:p>
        </p:txBody>
      </p:sp>
      <p:sp>
        <p:nvSpPr>
          <p:cNvPr id="30" name="任意多边形 21">
            <a:extLst>
              <a:ext uri="{FF2B5EF4-FFF2-40B4-BE49-F238E27FC236}">
                <a16:creationId xmlns="" xmlns:a16="http://schemas.microsoft.com/office/drawing/2014/main" id="{6140E031-217C-4495-8862-B81BCD19F705}"/>
              </a:ext>
            </a:extLst>
          </p:cNvPr>
          <p:cNvSpPr/>
          <p:nvPr/>
        </p:nvSpPr>
        <p:spPr bwMode="auto">
          <a:xfrm>
            <a:off x="6720892" y="4099547"/>
            <a:ext cx="4829175" cy="727075"/>
          </a:xfrm>
          <a:custGeom>
            <a:avLst/>
            <a:gdLst>
              <a:gd name="connsiteX0" fmla="*/ 0 w 4683440"/>
              <a:gd name="connsiteY0" fmla="*/ 0 h 727349"/>
              <a:gd name="connsiteX1" fmla="*/ 4683440 w 4683440"/>
              <a:gd name="connsiteY1" fmla="*/ 0 h 727349"/>
              <a:gd name="connsiteX2" fmla="*/ 4683440 w 4683440"/>
              <a:gd name="connsiteY2" fmla="*/ 727349 h 727349"/>
              <a:gd name="connsiteX3" fmla="*/ 0 w 4683440"/>
              <a:gd name="connsiteY3" fmla="*/ 727349 h 727349"/>
              <a:gd name="connsiteX4" fmla="*/ 0 w 4683440"/>
              <a:gd name="connsiteY4" fmla="*/ 0 h 72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3440" h="727349">
                <a:moveTo>
                  <a:pt x="0" y="0"/>
                </a:moveTo>
                <a:lnTo>
                  <a:pt x="4683440" y="0"/>
                </a:lnTo>
                <a:lnTo>
                  <a:pt x="4683440" y="727349"/>
                </a:lnTo>
                <a:lnTo>
                  <a:pt x="0" y="727349"/>
                </a:lnTo>
                <a:lnTo>
                  <a:pt x="0" y="0"/>
                </a:lnTo>
                <a:close/>
              </a:path>
            </a:pathLst>
          </a:custGeom>
          <a:solidFill>
            <a:srgbClr val="D49A5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0000" tIns="3600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spcBef>
                <a:spcPct val="0"/>
              </a:spcBef>
              <a:spcAft>
                <a:spcPct val="35000"/>
              </a:spcAft>
              <a:buFontTx/>
              <a:buNone/>
              <a:defRPr/>
            </a:pPr>
            <a:r>
              <a:rPr lang="zh-CN" altLang="en-US" sz="2400" b="1">
                <a:solidFill>
                  <a:srgbClr val="FFFFFF"/>
                </a:solidFill>
                <a:latin typeface="微软雅黑" panose="020B0503020204020204" pitchFamily="34" charset="-122"/>
                <a:sym typeface="黑体" panose="02010609060101010101" pitchFamily="49" charset="-122"/>
              </a:rPr>
              <a:t>真象：从正面表现本质的现象</a:t>
            </a:r>
            <a:endParaRPr lang="zh-CN" altLang="en-US" sz="2400" b="1">
              <a:solidFill>
                <a:srgbClr val="FFFFFF"/>
              </a:solidFill>
              <a:latin typeface="微软雅黑" panose="020B0503020204020204" pitchFamily="34" charset="-122"/>
              <a:sym typeface="微软雅黑" panose="020B0503020204020204" pitchFamily="34" charset="-122"/>
            </a:endParaRPr>
          </a:p>
        </p:txBody>
      </p:sp>
      <p:sp>
        <p:nvSpPr>
          <p:cNvPr id="31" name="任意多边形 22">
            <a:extLst>
              <a:ext uri="{FF2B5EF4-FFF2-40B4-BE49-F238E27FC236}">
                <a16:creationId xmlns="" xmlns:a16="http://schemas.microsoft.com/office/drawing/2014/main" id="{677B9DDE-B785-43E6-9BE5-C74D1E65C951}"/>
              </a:ext>
            </a:extLst>
          </p:cNvPr>
          <p:cNvSpPr/>
          <p:nvPr/>
        </p:nvSpPr>
        <p:spPr bwMode="auto">
          <a:xfrm>
            <a:off x="6720893" y="5601322"/>
            <a:ext cx="4829174" cy="728663"/>
          </a:xfrm>
          <a:custGeom>
            <a:avLst/>
            <a:gdLst>
              <a:gd name="connsiteX0" fmla="*/ 0 w 4683440"/>
              <a:gd name="connsiteY0" fmla="*/ 0 h 727349"/>
              <a:gd name="connsiteX1" fmla="*/ 4683440 w 4683440"/>
              <a:gd name="connsiteY1" fmla="*/ 0 h 727349"/>
              <a:gd name="connsiteX2" fmla="*/ 4683440 w 4683440"/>
              <a:gd name="connsiteY2" fmla="*/ 727349 h 727349"/>
              <a:gd name="connsiteX3" fmla="*/ 0 w 4683440"/>
              <a:gd name="connsiteY3" fmla="*/ 727349 h 727349"/>
              <a:gd name="connsiteX4" fmla="*/ 0 w 4683440"/>
              <a:gd name="connsiteY4" fmla="*/ 0 h 72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3440" h="727349">
                <a:moveTo>
                  <a:pt x="0" y="0"/>
                </a:moveTo>
                <a:lnTo>
                  <a:pt x="4683440" y="0"/>
                </a:lnTo>
                <a:lnTo>
                  <a:pt x="4683440" y="727349"/>
                </a:lnTo>
                <a:lnTo>
                  <a:pt x="0" y="727349"/>
                </a:lnTo>
                <a:lnTo>
                  <a:pt x="0" y="0"/>
                </a:lnTo>
                <a:close/>
              </a:path>
            </a:pathLst>
          </a:custGeom>
          <a:solidFill>
            <a:srgbClr val="D49A5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0000" tIns="3600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spcBef>
                <a:spcPct val="0"/>
              </a:spcBef>
              <a:spcAft>
                <a:spcPct val="35000"/>
              </a:spcAft>
              <a:buFontTx/>
              <a:buNone/>
              <a:defRPr/>
            </a:pPr>
            <a:r>
              <a:rPr lang="zh-CN" altLang="en-US" sz="2400" b="1" dirty="0">
                <a:solidFill>
                  <a:srgbClr val="FFFFFF"/>
                </a:solidFill>
                <a:latin typeface="微软雅黑" panose="020B0503020204020204" pitchFamily="34" charset="-122"/>
                <a:sym typeface="黑体" panose="02010609060101010101" pitchFamily="49" charset="-122"/>
              </a:rPr>
              <a:t>假象</a:t>
            </a:r>
            <a:r>
              <a:rPr lang="en-US" altLang="zh-CN" sz="2400" b="1" dirty="0">
                <a:solidFill>
                  <a:srgbClr val="FFFFFF"/>
                </a:solidFill>
                <a:latin typeface="微软雅黑" panose="020B0503020204020204" pitchFamily="34" charset="-122"/>
                <a:sym typeface="黑体" panose="02010609060101010101" pitchFamily="49" charset="-122"/>
              </a:rPr>
              <a:t>：</a:t>
            </a:r>
            <a:r>
              <a:rPr lang="zh-CN" altLang="en-US" sz="2400" b="1" dirty="0">
                <a:solidFill>
                  <a:srgbClr val="FFFFFF"/>
                </a:solidFill>
                <a:latin typeface="微软雅黑" panose="020B0503020204020204" pitchFamily="34" charset="-122"/>
                <a:sym typeface="黑体" panose="02010609060101010101" pitchFamily="49" charset="-122"/>
              </a:rPr>
              <a:t>从反面歪曲表现本质的现象</a:t>
            </a:r>
            <a:endParaRPr lang="zh-CN" altLang="en-US" sz="2400" b="1" dirty="0">
              <a:solidFill>
                <a:srgbClr val="FFFFFF"/>
              </a:solidFill>
              <a:latin typeface="微软雅黑" panose="020B0503020204020204" pitchFamily="34" charset="-122"/>
              <a:sym typeface="微软雅黑" panose="020B0503020204020204" pitchFamily="34" charset="-122"/>
            </a:endParaRPr>
          </a:p>
        </p:txBody>
      </p:sp>
      <p:sp>
        <p:nvSpPr>
          <p:cNvPr id="17" name="文本框 16">
            <a:extLst>
              <a:ext uri="{FF2B5EF4-FFF2-40B4-BE49-F238E27FC236}">
                <a16:creationId xmlns="" xmlns:a16="http://schemas.microsoft.com/office/drawing/2014/main" id="{C5A43C97-35E7-4987-8074-857D2A06238C}"/>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sp>
        <p:nvSpPr>
          <p:cNvPr id="18" name="矩形: 圆角 17">
            <a:extLst>
              <a:ext uri="{FF2B5EF4-FFF2-40B4-BE49-F238E27FC236}">
                <a16:creationId xmlns="" xmlns:a16="http://schemas.microsoft.com/office/drawing/2014/main" id="{E473309F-99DB-4D7F-94E5-B1D9AD550E3E}"/>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（二）本质与现象</a:t>
            </a:r>
          </a:p>
        </p:txBody>
      </p:sp>
      <p:grpSp>
        <p:nvGrpSpPr>
          <p:cNvPr id="21" name="组合 20">
            <a:extLst>
              <a:ext uri="{FF2B5EF4-FFF2-40B4-BE49-F238E27FC236}">
                <a16:creationId xmlns="" xmlns:a16="http://schemas.microsoft.com/office/drawing/2014/main" id="{B32A1837-542F-498C-96DE-C5C1D9044FC9}"/>
              </a:ext>
            </a:extLst>
          </p:cNvPr>
          <p:cNvGrpSpPr/>
          <p:nvPr/>
        </p:nvGrpSpPr>
        <p:grpSpPr>
          <a:xfrm flipH="1">
            <a:off x="3850691" y="4463085"/>
            <a:ext cx="641350" cy="1501775"/>
            <a:chOff x="6079542" y="4463085"/>
            <a:chExt cx="641350" cy="1501775"/>
          </a:xfrm>
        </p:grpSpPr>
        <p:sp>
          <p:nvSpPr>
            <p:cNvPr id="22" name="任意多边形 18">
              <a:extLst>
                <a:ext uri="{FF2B5EF4-FFF2-40B4-BE49-F238E27FC236}">
                  <a16:creationId xmlns="" xmlns:a16="http://schemas.microsoft.com/office/drawing/2014/main" id="{75A0F3DB-E81F-4109-84FF-C805C3541A69}"/>
                </a:ext>
              </a:extLst>
            </p:cNvPr>
            <p:cNvSpPr/>
            <p:nvPr/>
          </p:nvSpPr>
          <p:spPr bwMode="auto">
            <a:xfrm>
              <a:off x="6079542" y="5401297"/>
              <a:ext cx="641350" cy="563563"/>
            </a:xfrm>
            <a:custGeom>
              <a:avLst/>
              <a:gdLst/>
              <a:ahLst/>
              <a:cxnLst/>
              <a:rect l="0" t="0" r="0" b="0"/>
              <a:pathLst>
                <a:path>
                  <a:moveTo>
                    <a:pt x="0" y="0"/>
                  </a:moveTo>
                  <a:lnTo>
                    <a:pt x="320660" y="0"/>
                  </a:lnTo>
                  <a:lnTo>
                    <a:pt x="320660" y="564087"/>
                  </a:lnTo>
                  <a:lnTo>
                    <a:pt x="641321" y="564087"/>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任意多边形 19">
              <a:extLst>
                <a:ext uri="{FF2B5EF4-FFF2-40B4-BE49-F238E27FC236}">
                  <a16:creationId xmlns="" xmlns:a16="http://schemas.microsoft.com/office/drawing/2014/main" id="{0CBAC9E3-80EA-4EF6-92AB-704586097666}"/>
                </a:ext>
              </a:extLst>
            </p:cNvPr>
            <p:cNvSpPr/>
            <p:nvPr/>
          </p:nvSpPr>
          <p:spPr bwMode="auto">
            <a:xfrm>
              <a:off x="6079542" y="4463085"/>
              <a:ext cx="641350" cy="938212"/>
            </a:xfrm>
            <a:custGeom>
              <a:avLst/>
              <a:gdLst/>
              <a:ahLst/>
              <a:cxnLst/>
              <a:rect l="0" t="0" r="0" b="0"/>
              <a:pathLst>
                <a:path>
                  <a:moveTo>
                    <a:pt x="0" y="937806"/>
                  </a:moveTo>
                  <a:lnTo>
                    <a:pt x="320660" y="937806"/>
                  </a:lnTo>
                  <a:lnTo>
                    <a:pt x="320660" y="0"/>
                  </a:lnTo>
                  <a:lnTo>
                    <a:pt x="641321" y="0"/>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sp>
        <p:nvSpPr>
          <p:cNvPr id="5" name="矩形 4">
            <a:extLst>
              <a:ext uri="{FF2B5EF4-FFF2-40B4-BE49-F238E27FC236}">
                <a16:creationId xmlns="" xmlns:a16="http://schemas.microsoft.com/office/drawing/2014/main" id="{A3F3961E-2722-4E0B-93B5-CBF9F8ED5DB4}"/>
              </a:ext>
            </a:extLst>
          </p:cNvPr>
          <p:cNvSpPr/>
          <p:nvPr/>
        </p:nvSpPr>
        <p:spPr>
          <a:xfrm>
            <a:off x="641933" y="3949219"/>
            <a:ext cx="2918509" cy="1134413"/>
          </a:xfrm>
          <a:prstGeom prst="rect">
            <a:avLst/>
          </a:prstGeom>
        </p:spPr>
        <p:txBody>
          <a:bodyPr wrap="square">
            <a:spAutoFit/>
          </a:bodyPr>
          <a:lstStyle/>
          <a:p>
            <a:pPr algn="just">
              <a:lnSpc>
                <a:spcPct val="150000"/>
              </a:lnSpc>
            </a:pPr>
            <a:r>
              <a:rPr lang="zh-CN" altLang="en-US" sz="2400" dirty="0">
                <a:solidFill>
                  <a:prstClr val="black"/>
                </a:solidFill>
              </a:rPr>
              <a:t>是事物的外部联系和表面特征</a:t>
            </a:r>
            <a:endParaRPr lang="zh-CN" altLang="en-US" dirty="0"/>
          </a:p>
        </p:txBody>
      </p:sp>
      <p:sp>
        <p:nvSpPr>
          <p:cNvPr id="26" name="矩形 25">
            <a:extLst>
              <a:ext uri="{FF2B5EF4-FFF2-40B4-BE49-F238E27FC236}">
                <a16:creationId xmlns="" xmlns:a16="http://schemas.microsoft.com/office/drawing/2014/main" id="{F7F25AEC-3F46-4016-9D89-60850F474A43}"/>
              </a:ext>
            </a:extLst>
          </p:cNvPr>
          <p:cNvSpPr/>
          <p:nvPr/>
        </p:nvSpPr>
        <p:spPr>
          <a:xfrm>
            <a:off x="641933" y="5195572"/>
            <a:ext cx="2918509" cy="1134413"/>
          </a:xfrm>
          <a:prstGeom prst="rect">
            <a:avLst/>
          </a:prstGeom>
        </p:spPr>
        <p:txBody>
          <a:bodyPr wrap="square">
            <a:spAutoFit/>
          </a:bodyPr>
          <a:lstStyle/>
          <a:p>
            <a:pPr algn="just">
              <a:lnSpc>
                <a:spcPct val="150000"/>
              </a:lnSpc>
            </a:pPr>
            <a:r>
              <a:rPr lang="zh-CN" altLang="en-US" sz="2400" dirty="0"/>
              <a:t>是事物本质的外在表现</a:t>
            </a:r>
            <a:endParaRPr lang="zh-CN" altLang="en-US" dirty="0"/>
          </a:p>
        </p:txBody>
      </p:sp>
      <p:grpSp>
        <p:nvGrpSpPr>
          <p:cNvPr id="9" name="组合 8">
            <a:extLst>
              <a:ext uri="{FF2B5EF4-FFF2-40B4-BE49-F238E27FC236}">
                <a16:creationId xmlns="" xmlns:a16="http://schemas.microsoft.com/office/drawing/2014/main" id="{1731C737-EF14-46CA-BEF0-D11E925CA07E}"/>
              </a:ext>
            </a:extLst>
          </p:cNvPr>
          <p:cNvGrpSpPr/>
          <p:nvPr/>
        </p:nvGrpSpPr>
        <p:grpSpPr>
          <a:xfrm>
            <a:off x="2624221" y="2204017"/>
            <a:ext cx="6943559" cy="1257299"/>
            <a:chOff x="2624221" y="2204017"/>
            <a:chExt cx="6943559" cy="1257299"/>
          </a:xfrm>
        </p:grpSpPr>
        <p:grpSp>
          <p:nvGrpSpPr>
            <p:cNvPr id="6" name="组合 5">
              <a:extLst>
                <a:ext uri="{FF2B5EF4-FFF2-40B4-BE49-F238E27FC236}">
                  <a16:creationId xmlns="" xmlns:a16="http://schemas.microsoft.com/office/drawing/2014/main" id="{392A7BC3-7318-44C9-8FB2-A831AF67C1B1}"/>
                </a:ext>
              </a:extLst>
            </p:cNvPr>
            <p:cNvGrpSpPr/>
            <p:nvPr/>
          </p:nvGrpSpPr>
          <p:grpSpPr>
            <a:xfrm flipH="1">
              <a:off x="2624221" y="2204017"/>
              <a:ext cx="6943558" cy="1257299"/>
              <a:chOff x="749813" y="2171701"/>
              <a:chExt cx="5111237" cy="925513"/>
            </a:xfrm>
          </p:grpSpPr>
          <p:sp>
            <p:nvSpPr>
              <p:cNvPr id="32" name="MH_Text_1">
                <a:extLst>
                  <a:ext uri="{FF2B5EF4-FFF2-40B4-BE49-F238E27FC236}">
                    <a16:creationId xmlns="" xmlns:a16="http://schemas.microsoft.com/office/drawing/2014/main" id="{4537A1AB-30A9-452D-A109-129A349DD786}"/>
                  </a:ext>
                </a:extLst>
              </p:cNvPr>
              <p:cNvSpPr/>
              <p:nvPr>
                <p:custDataLst>
                  <p:tags r:id="rId1"/>
                </p:custDataLst>
              </p:nvPr>
            </p:nvSpPr>
            <p:spPr>
              <a:xfrm>
                <a:off x="749813" y="2171701"/>
                <a:ext cx="4303201" cy="925513"/>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rgbClr val="F8F8F8"/>
              </a:solidFill>
              <a:effectLst>
                <a:outerShdw blurRad="50800" dist="12700" dir="10800000" algn="r" rotWithShape="0">
                  <a:prstClr val="black">
                    <a:alpha val="40000"/>
                  </a:prstClr>
                </a:outerShdw>
              </a:effectLst>
            </p:spPr>
            <p:txBody>
              <a:bodyPr rIns="180000" anchor="ctr">
                <a:normAutofit/>
              </a:bodyPr>
              <a:lstStyle/>
              <a:p>
                <a:pPr algn="ctr">
                  <a:defRPr/>
                </a:pPr>
                <a:endParaRPr lang="da-DK" altLang="zh-CN" sz="1600" kern="0" dirty="0">
                  <a:solidFill>
                    <a:srgbClr val="333333"/>
                  </a:solidFill>
                  <a:ea typeface="微软雅黑" panose="020B0503020204020204" pitchFamily="34" charset="-122"/>
                  <a:cs typeface="宋体" panose="02010600030101010101" pitchFamily="2" charset="-122"/>
                </a:endParaRPr>
              </a:p>
            </p:txBody>
          </p:sp>
          <p:sp>
            <p:nvSpPr>
              <p:cNvPr id="34" name="MH_SubTitle_1">
                <a:extLst>
                  <a:ext uri="{FF2B5EF4-FFF2-40B4-BE49-F238E27FC236}">
                    <a16:creationId xmlns="" xmlns:a16="http://schemas.microsoft.com/office/drawing/2014/main" id="{144FC615-1413-48F2-9007-57AE07D331FE}"/>
                  </a:ext>
                </a:extLst>
              </p:cNvPr>
              <p:cNvSpPr/>
              <p:nvPr>
                <p:custDataLst>
                  <p:tags r:id="rId2"/>
                </p:custDataLst>
              </p:nvPr>
            </p:nvSpPr>
            <p:spPr>
              <a:xfrm flipH="1">
                <a:off x="4935538" y="2171701"/>
                <a:ext cx="925512" cy="925513"/>
              </a:xfrm>
              <a:prstGeom prst="round2DiagRect">
                <a:avLst>
                  <a:gd name="adj1" fmla="val 13809"/>
                  <a:gd name="adj2" fmla="val 0"/>
                </a:avLst>
              </a:prstGeom>
              <a:solidFill>
                <a:srgbClr val="CC873C"/>
              </a:solidFill>
            </p:spPr>
            <p:txBody>
              <a:bodyPr lIns="0" tIns="0" rIns="0" bIns="0" anchor="ctr">
                <a:normAutofit/>
              </a:bodyPr>
              <a:lstStyle/>
              <a:p>
                <a:pPr algn="ctr">
                  <a:defRPr/>
                </a:pPr>
                <a:endParaRPr lang="zh-CN" altLang="en-US" kern="0" dirty="0">
                  <a:solidFill>
                    <a:srgbClr val="FFFFFF"/>
                  </a:solidFill>
                  <a:ea typeface="微软雅黑" panose="020B0503020204020204" pitchFamily="34" charset="-122"/>
                  <a:cs typeface="宋体" panose="02010600030101010101" pitchFamily="2" charset="-122"/>
                </a:endParaRPr>
              </a:p>
            </p:txBody>
          </p:sp>
        </p:grpSp>
        <p:sp>
          <p:nvSpPr>
            <p:cNvPr id="8" name="矩形 7">
              <a:extLst>
                <a:ext uri="{FF2B5EF4-FFF2-40B4-BE49-F238E27FC236}">
                  <a16:creationId xmlns="" xmlns:a16="http://schemas.microsoft.com/office/drawing/2014/main" id="{81DAFEF1-E169-47BF-89F4-F84CBE18F02F}"/>
                </a:ext>
              </a:extLst>
            </p:cNvPr>
            <p:cNvSpPr/>
            <p:nvPr/>
          </p:nvSpPr>
          <p:spPr>
            <a:xfrm>
              <a:off x="2852760" y="2601833"/>
              <a:ext cx="800219"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rPr>
                <a:t>本质</a:t>
              </a:r>
              <a:endParaRPr lang="zh-CN" altLang="en-US" dirty="0">
                <a:solidFill>
                  <a:schemeClr val="bg1"/>
                </a:solidFill>
                <a:effectLst>
                  <a:outerShdw blurRad="38100" dist="38100" dir="2700000" algn="tl">
                    <a:srgbClr val="000000">
                      <a:alpha val="43137"/>
                    </a:srgbClr>
                  </a:outerShdw>
                </a:effectLst>
              </a:endParaRPr>
            </a:p>
          </p:txBody>
        </p:sp>
        <p:sp>
          <p:nvSpPr>
            <p:cNvPr id="176139" name="文本框 1">
              <a:extLst>
                <a:ext uri="{FF2B5EF4-FFF2-40B4-BE49-F238E27FC236}">
                  <a16:creationId xmlns="" xmlns:a16="http://schemas.microsoft.com/office/drawing/2014/main" id="{7C15F584-ECB9-489C-AA80-76D69A9E3091}"/>
                </a:ext>
              </a:extLst>
            </p:cNvPr>
            <p:cNvSpPr txBox="1">
              <a:spLocks noChangeArrowheads="1"/>
            </p:cNvSpPr>
            <p:nvPr/>
          </p:nvSpPr>
          <p:spPr bwMode="auto">
            <a:xfrm>
              <a:off x="3964160" y="2252800"/>
              <a:ext cx="5603620" cy="112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buFontTx/>
                <a:buNone/>
              </a:pPr>
              <a:r>
                <a:rPr lang="zh-CN" altLang="en-US" sz="2400" dirty="0"/>
                <a:t>是事物的根本性质</a:t>
              </a:r>
              <a:endParaRPr lang="en-US" altLang="zh-CN" sz="2400" dirty="0"/>
            </a:p>
            <a:p>
              <a:pPr algn="just" eaLnBrk="1" hangingPunct="1">
                <a:lnSpc>
                  <a:spcPct val="120000"/>
                </a:lnSpc>
                <a:spcBef>
                  <a:spcPts val="1400"/>
                </a:spcBef>
                <a:buFontTx/>
                <a:buNone/>
              </a:pPr>
              <a:r>
                <a:rPr lang="zh-CN" altLang="en-US" sz="2400" dirty="0"/>
                <a:t>是构成事物的诸要素之间的内在联系</a:t>
              </a:r>
            </a:p>
          </p:txBody>
        </p:sp>
      </p:grpSp>
    </p:spTree>
  </p:cSld>
  <p:clrMapOvr>
    <a:masterClrMapping/>
  </p:clrMapOvr>
  <p:transition spd="med">
    <p:pull/>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608DB6A3-426D-4AB5-A524-F9E41558C5D0}"/>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grpSp>
        <p:nvGrpSpPr>
          <p:cNvPr id="3" name="组合 2">
            <a:extLst>
              <a:ext uri="{FF2B5EF4-FFF2-40B4-BE49-F238E27FC236}">
                <a16:creationId xmlns="" xmlns:a16="http://schemas.microsoft.com/office/drawing/2014/main" id="{71A67ED8-42BD-4BA5-987E-683F5B3383BE}"/>
              </a:ext>
            </a:extLst>
          </p:cNvPr>
          <p:cNvGrpSpPr/>
          <p:nvPr/>
        </p:nvGrpSpPr>
        <p:grpSpPr>
          <a:xfrm>
            <a:off x="732719" y="2321490"/>
            <a:ext cx="6598671" cy="3759475"/>
            <a:chOff x="950833" y="1742967"/>
            <a:chExt cx="5125477" cy="2502497"/>
          </a:xfrm>
        </p:grpSpPr>
        <p:sp>
          <p:nvSpPr>
            <p:cNvPr id="27" name="Google Shape;1730;p42">
              <a:extLst>
                <a:ext uri="{FF2B5EF4-FFF2-40B4-BE49-F238E27FC236}">
                  <a16:creationId xmlns="" xmlns:a16="http://schemas.microsoft.com/office/drawing/2014/main" id="{A8BDD97B-6B6A-43A3-A928-A99B1F8EB31E}"/>
                </a:ext>
              </a:extLst>
            </p:cNvPr>
            <p:cNvSpPr/>
            <p:nvPr/>
          </p:nvSpPr>
          <p:spPr>
            <a:xfrm>
              <a:off x="950967" y="1742967"/>
              <a:ext cx="2578691" cy="570163"/>
            </a:xfrm>
            <a:custGeom>
              <a:avLst/>
              <a:gdLst/>
              <a:ahLst/>
              <a:cxnLst/>
              <a:rect l="l" t="t" r="r" b="b"/>
              <a:pathLst>
                <a:path w="50735" h="10642" extrusionOk="0">
                  <a:moveTo>
                    <a:pt x="3547" y="1"/>
                  </a:moveTo>
                  <a:cubicBezTo>
                    <a:pt x="1584" y="1"/>
                    <a:pt x="0" y="1584"/>
                    <a:pt x="0" y="3548"/>
                  </a:cubicBezTo>
                  <a:lnTo>
                    <a:pt x="0" y="10641"/>
                  </a:lnTo>
                  <a:lnTo>
                    <a:pt x="50734" y="10641"/>
                  </a:lnTo>
                  <a:lnTo>
                    <a:pt x="50734" y="3548"/>
                  </a:lnTo>
                  <a:cubicBezTo>
                    <a:pt x="50734" y="1584"/>
                    <a:pt x="49119" y="1"/>
                    <a:pt x="47155" y="1"/>
                  </a:cubicBezTo>
                  <a:close/>
                </a:path>
              </a:pathLst>
            </a:custGeom>
            <a:solidFill>
              <a:srgbClr val="F0DCC6"/>
            </a:solidFill>
            <a:ln>
              <a:noFill/>
            </a:ln>
          </p:spPr>
          <p:txBody>
            <a:bodyPr spcFirstLastPara="1" wrap="square" lIns="121900" tIns="121900" rIns="121900" bIns="121900" anchor="ctr" anchorCtr="0">
              <a:noAutofit/>
            </a:bodyPr>
            <a:lstStyle/>
            <a:p>
              <a:pPr algn="ctr" defTabSz="1219170" eaLnBrk="1" fontAlgn="auto" hangingPunct="1">
                <a:spcBef>
                  <a:spcPts val="0"/>
                </a:spcBef>
                <a:spcAft>
                  <a:spcPts val="0"/>
                </a:spcAft>
                <a:buClr>
                  <a:srgbClr val="000000"/>
                </a:buClr>
              </a:pPr>
              <a:r>
                <a:rPr lang="zh-CN" altLang="en-US" sz="2400" kern="0" dirty="0">
                  <a:solidFill>
                    <a:srgbClr val="000000"/>
                  </a:solidFill>
                  <a:latin typeface="+mn-ea"/>
                  <a:ea typeface="+mn-ea"/>
                  <a:cs typeface="阿里巴巴普惠体" panose="00020600040101010101" pitchFamily="18" charset="-122"/>
                  <a:sym typeface="+mn-lt"/>
                </a:rPr>
                <a:t>现    象</a:t>
              </a:r>
            </a:p>
          </p:txBody>
        </p:sp>
        <p:sp>
          <p:nvSpPr>
            <p:cNvPr id="28" name="Google Shape;1733;p42">
              <a:extLst>
                <a:ext uri="{FF2B5EF4-FFF2-40B4-BE49-F238E27FC236}">
                  <a16:creationId xmlns="" xmlns:a16="http://schemas.microsoft.com/office/drawing/2014/main" id="{A6E00F73-1D54-4715-9862-DF645546900E}"/>
                </a:ext>
              </a:extLst>
            </p:cNvPr>
            <p:cNvSpPr/>
            <p:nvPr/>
          </p:nvSpPr>
          <p:spPr>
            <a:xfrm>
              <a:off x="3529476" y="1743061"/>
              <a:ext cx="2510572" cy="570161"/>
            </a:xfrm>
            <a:custGeom>
              <a:avLst/>
              <a:gdLst/>
              <a:ahLst/>
              <a:cxnLst/>
              <a:rect l="l" t="t" r="r" b="b"/>
              <a:pathLst>
                <a:path w="49975" h="13840" extrusionOk="0">
                  <a:moveTo>
                    <a:pt x="3579" y="1"/>
                  </a:moveTo>
                  <a:cubicBezTo>
                    <a:pt x="1616" y="1"/>
                    <a:pt x="1" y="1584"/>
                    <a:pt x="1" y="3548"/>
                  </a:cubicBezTo>
                  <a:lnTo>
                    <a:pt x="1" y="13840"/>
                  </a:lnTo>
                  <a:lnTo>
                    <a:pt x="49975" y="13840"/>
                  </a:lnTo>
                  <a:lnTo>
                    <a:pt x="49975" y="3548"/>
                  </a:lnTo>
                  <a:cubicBezTo>
                    <a:pt x="49975" y="1584"/>
                    <a:pt x="48391" y="1"/>
                    <a:pt x="46428" y="1"/>
                  </a:cubicBezTo>
                  <a:close/>
                </a:path>
              </a:pathLst>
            </a:custGeom>
            <a:solidFill>
              <a:srgbClr val="B26A37"/>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lang="zh-CN" altLang="en-US" sz="2400" kern="0" dirty="0">
                  <a:solidFill>
                    <a:srgbClr val="FFFFFF"/>
                  </a:solidFill>
                  <a:latin typeface="+mn-ea"/>
                  <a:ea typeface="+mn-ea"/>
                  <a:cs typeface="阿里巴巴普惠体" panose="00020600040101010101" pitchFamily="18" charset="-122"/>
                  <a:sym typeface="+mn-lt"/>
                </a:rPr>
                <a:t>本    质</a:t>
              </a:r>
            </a:p>
          </p:txBody>
        </p:sp>
        <p:sp>
          <p:nvSpPr>
            <p:cNvPr id="29" name="Google Shape;1735;p42">
              <a:extLst>
                <a:ext uri="{FF2B5EF4-FFF2-40B4-BE49-F238E27FC236}">
                  <a16:creationId xmlns="" xmlns:a16="http://schemas.microsoft.com/office/drawing/2014/main" id="{D2341062-A900-4A6D-B942-7D20B73778F1}"/>
                </a:ext>
              </a:extLst>
            </p:cNvPr>
            <p:cNvSpPr/>
            <p:nvPr/>
          </p:nvSpPr>
          <p:spPr>
            <a:xfrm>
              <a:off x="3529476" y="2313222"/>
              <a:ext cx="2510572" cy="1932242"/>
            </a:xfrm>
            <a:custGeom>
              <a:avLst/>
              <a:gdLst/>
              <a:ahLst/>
              <a:cxnLst/>
              <a:rect l="l" t="t" r="r" b="b"/>
              <a:pathLst>
                <a:path w="49975" h="96148" extrusionOk="0">
                  <a:moveTo>
                    <a:pt x="1" y="0"/>
                  </a:moveTo>
                  <a:lnTo>
                    <a:pt x="1" y="96147"/>
                  </a:lnTo>
                  <a:lnTo>
                    <a:pt x="49975" y="96147"/>
                  </a:lnTo>
                  <a:lnTo>
                    <a:pt x="49975" y="0"/>
                  </a:lnTo>
                  <a:close/>
                </a:path>
              </a:pathLst>
            </a:custGeom>
            <a:solidFill>
              <a:srgbClr val="F3F3F3"/>
            </a:solidFill>
            <a:ln>
              <a:noFill/>
            </a:ln>
          </p:spPr>
          <p:txBody>
            <a:bodyPr spcFirstLastPara="1" wrap="square" lIns="121900" tIns="121900" rIns="121900" bIns="121900" anchor="ctr" anchorCtr="0">
              <a:noAutofit/>
            </a:bodyPr>
            <a:lstStyle/>
            <a:p>
              <a:pPr defTabSz="1219170" eaLnBrk="1" fontAlgn="auto" hangingPunct="1">
                <a:spcBef>
                  <a:spcPts val="0"/>
                </a:spcBef>
                <a:spcAft>
                  <a:spcPts val="0"/>
                </a:spcAft>
                <a:buClr>
                  <a:srgbClr val="000000"/>
                </a:buClr>
              </a:pPr>
              <a:endParaRPr sz="2400" kern="0" dirty="0">
                <a:solidFill>
                  <a:srgbClr val="000000"/>
                </a:solidFill>
                <a:latin typeface="+mn-ea"/>
                <a:ea typeface="+mn-ea"/>
                <a:cs typeface="阿里巴巴普惠体" panose="00020600040101010101" pitchFamily="18" charset="-122"/>
                <a:sym typeface="+mn-lt"/>
              </a:endParaRPr>
            </a:p>
          </p:txBody>
        </p:sp>
        <p:sp>
          <p:nvSpPr>
            <p:cNvPr id="30" name="Google Shape;1737;p42">
              <a:extLst>
                <a:ext uri="{FF2B5EF4-FFF2-40B4-BE49-F238E27FC236}">
                  <a16:creationId xmlns="" xmlns:a16="http://schemas.microsoft.com/office/drawing/2014/main" id="{762F0AD0-1D8B-4937-89AA-72AF8D989E9D}"/>
                </a:ext>
              </a:extLst>
            </p:cNvPr>
            <p:cNvSpPr txBox="1"/>
            <p:nvPr/>
          </p:nvSpPr>
          <p:spPr>
            <a:xfrm>
              <a:off x="950833" y="2355325"/>
              <a:ext cx="2578800" cy="570000"/>
            </a:xfrm>
            <a:prstGeom prst="rect">
              <a:avLst/>
            </a:prstGeom>
            <a:noFill/>
            <a:ln>
              <a:noFill/>
            </a:ln>
          </p:spPr>
          <p:txBody>
            <a:bodyPr spcFirstLastPara="1" wrap="square" lIns="121900" tIns="121900" rIns="121900" bIns="121900" anchor="ctr" anchorCtr="0">
              <a:noAutofit/>
            </a:bodyPr>
            <a:lstStyle/>
            <a:p>
              <a:pPr algn="ctr" defTabSz="1219170" eaLnBrk="1" fontAlgn="auto" hangingPunct="1">
                <a:spcBef>
                  <a:spcPts val="0"/>
                </a:spcBef>
                <a:spcAft>
                  <a:spcPts val="0"/>
                </a:spcAft>
                <a:buClr>
                  <a:srgbClr val="000000"/>
                </a:buClr>
              </a:pPr>
              <a:r>
                <a:rPr lang="zh-CN" altLang="en-US" sz="2400" kern="0" dirty="0">
                  <a:solidFill>
                    <a:srgbClr val="000000"/>
                  </a:solidFill>
                  <a:latin typeface="+mn-ea"/>
                  <a:ea typeface="+mn-ea"/>
                  <a:cs typeface="阿里巴巴普惠体" panose="00020600040101010101" pitchFamily="18" charset="-122"/>
                  <a:sym typeface="+mn-lt"/>
                </a:rPr>
                <a:t>表面的、外显的，</a:t>
              </a:r>
              <a:endParaRPr lang="en-US" altLang="zh-CN" sz="2400" kern="0" dirty="0">
                <a:solidFill>
                  <a:srgbClr val="000000"/>
                </a:solidFill>
                <a:latin typeface="+mn-ea"/>
                <a:ea typeface="+mn-ea"/>
                <a:cs typeface="阿里巴巴普惠体" panose="00020600040101010101" pitchFamily="18" charset="-122"/>
                <a:sym typeface="+mn-lt"/>
              </a:endParaRPr>
            </a:p>
            <a:p>
              <a:pPr algn="ctr" defTabSz="1219170" eaLnBrk="1" fontAlgn="auto" hangingPunct="1">
                <a:spcBef>
                  <a:spcPts val="0"/>
                </a:spcBef>
                <a:spcAft>
                  <a:spcPts val="0"/>
                </a:spcAft>
                <a:buClr>
                  <a:srgbClr val="000000"/>
                </a:buClr>
              </a:pPr>
              <a:r>
                <a:rPr lang="zh-CN" altLang="en-US" sz="2400" kern="0" dirty="0">
                  <a:solidFill>
                    <a:srgbClr val="000000"/>
                  </a:solidFill>
                  <a:latin typeface="+mn-ea"/>
                  <a:ea typeface="+mn-ea"/>
                  <a:cs typeface="阿里巴巴普惠体" panose="00020600040101010101" pitchFamily="18" charset="-122"/>
                  <a:sym typeface="+mn-lt"/>
                </a:rPr>
                <a:t>感官直接感知</a:t>
              </a:r>
            </a:p>
          </p:txBody>
        </p:sp>
        <p:sp>
          <p:nvSpPr>
            <p:cNvPr id="31" name="Google Shape;1738;p42">
              <a:extLst>
                <a:ext uri="{FF2B5EF4-FFF2-40B4-BE49-F238E27FC236}">
                  <a16:creationId xmlns="" xmlns:a16="http://schemas.microsoft.com/office/drawing/2014/main" id="{F72AC629-D4F6-45C3-BDF6-912863A0B427}"/>
                </a:ext>
              </a:extLst>
            </p:cNvPr>
            <p:cNvSpPr txBox="1"/>
            <p:nvPr/>
          </p:nvSpPr>
          <p:spPr>
            <a:xfrm>
              <a:off x="950833" y="3000283"/>
              <a:ext cx="2578800" cy="570000"/>
            </a:xfrm>
            <a:prstGeom prst="rect">
              <a:avLst/>
            </a:prstGeom>
            <a:noFill/>
            <a:ln>
              <a:noFill/>
            </a:ln>
          </p:spPr>
          <p:txBody>
            <a:bodyPr spcFirstLastPara="1" wrap="square" lIns="121900" tIns="121900" rIns="121900" bIns="121900" anchor="ctr" anchorCtr="0">
              <a:noAutofit/>
            </a:bodyPr>
            <a:lstStyle/>
            <a:p>
              <a:pPr algn="ctr" defTabSz="1219170" eaLnBrk="1" fontAlgn="auto" hangingPunct="1">
                <a:spcBef>
                  <a:spcPts val="0"/>
                </a:spcBef>
                <a:spcAft>
                  <a:spcPts val="0"/>
                </a:spcAft>
                <a:buClr>
                  <a:srgbClr val="000000"/>
                </a:buClr>
              </a:pPr>
              <a:r>
                <a:rPr lang="zh-CN" altLang="en-US" sz="2400" kern="0" dirty="0">
                  <a:solidFill>
                    <a:srgbClr val="000000"/>
                  </a:solidFill>
                  <a:latin typeface="+mn-ea"/>
                  <a:ea typeface="+mn-ea"/>
                  <a:cs typeface="阿里巴巴普惠体" panose="00020600040101010101" pitchFamily="18" charset="-122"/>
                  <a:sym typeface="+mn-lt"/>
                </a:rPr>
                <a:t>个别的、具体的</a:t>
              </a:r>
            </a:p>
          </p:txBody>
        </p:sp>
        <p:sp>
          <p:nvSpPr>
            <p:cNvPr id="32" name="Google Shape;1739;p42">
              <a:extLst>
                <a:ext uri="{FF2B5EF4-FFF2-40B4-BE49-F238E27FC236}">
                  <a16:creationId xmlns="" xmlns:a16="http://schemas.microsoft.com/office/drawing/2014/main" id="{CCC1DD7F-7DF2-434C-A0AB-D041C010684A}"/>
                </a:ext>
              </a:extLst>
            </p:cNvPr>
            <p:cNvSpPr txBox="1"/>
            <p:nvPr/>
          </p:nvSpPr>
          <p:spPr>
            <a:xfrm>
              <a:off x="950833" y="3635697"/>
              <a:ext cx="2578800" cy="570000"/>
            </a:xfrm>
            <a:prstGeom prst="rect">
              <a:avLst/>
            </a:prstGeom>
            <a:noFill/>
            <a:ln>
              <a:noFill/>
            </a:ln>
          </p:spPr>
          <p:txBody>
            <a:bodyPr spcFirstLastPara="1" wrap="square" lIns="121900" tIns="121900" rIns="121900" bIns="121900" anchor="ctr" anchorCtr="0">
              <a:noAutofit/>
            </a:bodyPr>
            <a:lstStyle/>
            <a:p>
              <a:pPr algn="ctr" defTabSz="1219170" eaLnBrk="1" fontAlgn="auto" hangingPunct="1">
                <a:spcBef>
                  <a:spcPts val="0"/>
                </a:spcBef>
                <a:spcAft>
                  <a:spcPts val="0"/>
                </a:spcAft>
                <a:buClr>
                  <a:srgbClr val="000000"/>
                </a:buClr>
              </a:pPr>
              <a:r>
                <a:rPr lang="zh-CN" altLang="en-US" sz="2400" kern="0" dirty="0">
                  <a:solidFill>
                    <a:srgbClr val="000000"/>
                  </a:solidFill>
                  <a:latin typeface="+mn-ea"/>
                  <a:ea typeface="+mn-ea"/>
                  <a:cs typeface="阿里巴巴普惠体" panose="00020600040101010101" pitchFamily="18" charset="-122"/>
                  <a:sym typeface="+mn-lt"/>
                </a:rPr>
                <a:t>多变易逝</a:t>
              </a:r>
            </a:p>
          </p:txBody>
        </p:sp>
        <p:grpSp>
          <p:nvGrpSpPr>
            <p:cNvPr id="2" name="组合 1">
              <a:extLst>
                <a:ext uri="{FF2B5EF4-FFF2-40B4-BE49-F238E27FC236}">
                  <a16:creationId xmlns="" xmlns:a16="http://schemas.microsoft.com/office/drawing/2014/main" id="{22C5B178-A4C9-41C3-87BC-883ED538F9B6}"/>
                </a:ext>
              </a:extLst>
            </p:cNvPr>
            <p:cNvGrpSpPr/>
            <p:nvPr/>
          </p:nvGrpSpPr>
          <p:grpSpPr>
            <a:xfrm>
              <a:off x="955653" y="2970389"/>
              <a:ext cx="5084395" cy="1275075"/>
              <a:chOff x="955653" y="2970389"/>
              <a:chExt cx="11034137" cy="1275075"/>
            </a:xfrm>
          </p:grpSpPr>
          <p:cxnSp>
            <p:nvCxnSpPr>
              <p:cNvPr id="34" name="Google Shape;1746;p42">
                <a:extLst>
                  <a:ext uri="{FF2B5EF4-FFF2-40B4-BE49-F238E27FC236}">
                    <a16:creationId xmlns="" xmlns:a16="http://schemas.microsoft.com/office/drawing/2014/main" id="{14AAB858-0567-4262-AE3C-47431E953076}"/>
                  </a:ext>
                </a:extLst>
              </p:cNvPr>
              <p:cNvCxnSpPr>
                <a:cxnSpLocks/>
              </p:cNvCxnSpPr>
              <p:nvPr/>
            </p:nvCxnSpPr>
            <p:spPr>
              <a:xfrm>
                <a:off x="955653" y="4245464"/>
                <a:ext cx="11034137" cy="0"/>
              </a:xfrm>
              <a:prstGeom prst="straightConnector1">
                <a:avLst/>
              </a:prstGeom>
              <a:noFill/>
              <a:ln w="9525" cap="flat" cmpd="sng">
                <a:solidFill>
                  <a:srgbClr val="B7B7B7"/>
                </a:solidFill>
                <a:prstDash val="solid"/>
                <a:round/>
                <a:headEnd type="oval" w="med" len="med"/>
                <a:tailEnd type="oval" w="med" len="med"/>
              </a:ln>
            </p:spPr>
          </p:cxnSp>
          <p:cxnSp>
            <p:nvCxnSpPr>
              <p:cNvPr id="35" name="Google Shape;1747;p42">
                <a:extLst>
                  <a:ext uri="{FF2B5EF4-FFF2-40B4-BE49-F238E27FC236}">
                    <a16:creationId xmlns="" xmlns:a16="http://schemas.microsoft.com/office/drawing/2014/main" id="{9ECC3DB8-FC97-4CAE-9751-5AA0D6FC6EF8}"/>
                  </a:ext>
                </a:extLst>
              </p:cNvPr>
              <p:cNvCxnSpPr>
                <a:cxnSpLocks/>
              </p:cNvCxnSpPr>
              <p:nvPr/>
            </p:nvCxnSpPr>
            <p:spPr>
              <a:xfrm>
                <a:off x="955653" y="3593265"/>
                <a:ext cx="11034137" cy="0"/>
              </a:xfrm>
              <a:prstGeom prst="straightConnector1">
                <a:avLst/>
              </a:prstGeom>
              <a:noFill/>
              <a:ln w="9525" cap="flat" cmpd="sng">
                <a:solidFill>
                  <a:srgbClr val="B7B7B7"/>
                </a:solidFill>
                <a:prstDash val="solid"/>
                <a:round/>
                <a:headEnd type="oval" w="med" len="med"/>
                <a:tailEnd type="oval" w="med" len="med"/>
              </a:ln>
            </p:spPr>
          </p:cxnSp>
          <p:cxnSp>
            <p:nvCxnSpPr>
              <p:cNvPr id="36" name="Google Shape;1748;p42">
                <a:extLst>
                  <a:ext uri="{FF2B5EF4-FFF2-40B4-BE49-F238E27FC236}">
                    <a16:creationId xmlns="" xmlns:a16="http://schemas.microsoft.com/office/drawing/2014/main" id="{0E904E51-0D6E-4928-A9C3-C6FC1EC8FFA3}"/>
                  </a:ext>
                </a:extLst>
              </p:cNvPr>
              <p:cNvCxnSpPr>
                <a:cxnSpLocks/>
              </p:cNvCxnSpPr>
              <p:nvPr/>
            </p:nvCxnSpPr>
            <p:spPr>
              <a:xfrm>
                <a:off x="955653" y="2970389"/>
                <a:ext cx="11034137" cy="0"/>
              </a:xfrm>
              <a:prstGeom prst="straightConnector1">
                <a:avLst/>
              </a:prstGeom>
              <a:noFill/>
              <a:ln w="9525" cap="flat" cmpd="sng">
                <a:solidFill>
                  <a:srgbClr val="B7B7B7"/>
                </a:solidFill>
                <a:prstDash val="solid"/>
                <a:round/>
                <a:headEnd type="oval" w="med" len="med"/>
                <a:tailEnd type="oval" w="med" len="med"/>
              </a:ln>
            </p:spPr>
          </p:cxnSp>
        </p:grpSp>
        <p:sp>
          <p:nvSpPr>
            <p:cNvPr id="37" name="Google Shape;1737;p42">
              <a:extLst>
                <a:ext uri="{FF2B5EF4-FFF2-40B4-BE49-F238E27FC236}">
                  <a16:creationId xmlns="" xmlns:a16="http://schemas.microsoft.com/office/drawing/2014/main" id="{E91D3A52-C919-4572-A9EB-88FE02D95D09}"/>
                </a:ext>
              </a:extLst>
            </p:cNvPr>
            <p:cNvSpPr txBox="1"/>
            <p:nvPr/>
          </p:nvSpPr>
          <p:spPr>
            <a:xfrm>
              <a:off x="3497510" y="2355325"/>
              <a:ext cx="2578800" cy="570000"/>
            </a:xfrm>
            <a:prstGeom prst="rect">
              <a:avLst/>
            </a:prstGeom>
            <a:noFill/>
            <a:ln>
              <a:noFill/>
            </a:ln>
          </p:spPr>
          <p:txBody>
            <a:bodyPr spcFirstLastPara="1" wrap="square" lIns="121900" tIns="121900" rIns="121900" bIns="121900" anchor="ctr" anchorCtr="0">
              <a:noAutofit/>
            </a:bodyPr>
            <a:lstStyle/>
            <a:p>
              <a:pPr algn="ctr" defTabSz="1219170" eaLnBrk="1" fontAlgn="auto" hangingPunct="1">
                <a:spcBef>
                  <a:spcPts val="0"/>
                </a:spcBef>
                <a:spcAft>
                  <a:spcPts val="0"/>
                </a:spcAft>
                <a:buClr>
                  <a:srgbClr val="000000"/>
                </a:buClr>
              </a:pPr>
              <a:r>
                <a:rPr lang="zh-CN" altLang="en-US" sz="2400" kern="0" dirty="0">
                  <a:solidFill>
                    <a:srgbClr val="000000"/>
                  </a:solidFill>
                  <a:latin typeface="+mn-ea"/>
                  <a:ea typeface="+mn-ea"/>
                  <a:cs typeface="阿里巴巴普惠体" panose="00020600040101010101" pitchFamily="18" charset="-122"/>
                  <a:sym typeface="+mn-lt"/>
                </a:rPr>
                <a:t>深藏于事物的内部，</a:t>
              </a:r>
              <a:endParaRPr lang="en-US" altLang="zh-CN" sz="2400" kern="0" dirty="0">
                <a:solidFill>
                  <a:srgbClr val="000000"/>
                </a:solidFill>
                <a:latin typeface="+mn-ea"/>
                <a:ea typeface="+mn-ea"/>
                <a:cs typeface="阿里巴巴普惠体" panose="00020600040101010101" pitchFamily="18" charset="-122"/>
                <a:sym typeface="+mn-lt"/>
              </a:endParaRPr>
            </a:p>
            <a:p>
              <a:pPr algn="ctr" defTabSz="1219170" eaLnBrk="1" fontAlgn="auto" hangingPunct="1">
                <a:spcBef>
                  <a:spcPts val="0"/>
                </a:spcBef>
                <a:spcAft>
                  <a:spcPts val="0"/>
                </a:spcAft>
                <a:buClr>
                  <a:srgbClr val="000000"/>
                </a:buClr>
              </a:pPr>
              <a:r>
                <a:rPr lang="zh-CN" altLang="en-US" sz="2400" kern="0" dirty="0">
                  <a:solidFill>
                    <a:srgbClr val="000000"/>
                  </a:solidFill>
                  <a:latin typeface="+mn-ea"/>
                  <a:ea typeface="+mn-ea"/>
                  <a:cs typeface="阿里巴巴普惠体" panose="00020600040101010101" pitchFamily="18" charset="-122"/>
                  <a:sym typeface="+mn-lt"/>
                </a:rPr>
                <a:t>通过理性思维才能把握</a:t>
              </a:r>
            </a:p>
          </p:txBody>
        </p:sp>
        <p:sp>
          <p:nvSpPr>
            <p:cNvPr id="38" name="Google Shape;1738;p42">
              <a:extLst>
                <a:ext uri="{FF2B5EF4-FFF2-40B4-BE49-F238E27FC236}">
                  <a16:creationId xmlns="" xmlns:a16="http://schemas.microsoft.com/office/drawing/2014/main" id="{70BF75EC-53D0-476C-B015-CA9F1E4B4D65}"/>
                </a:ext>
              </a:extLst>
            </p:cNvPr>
            <p:cNvSpPr txBox="1"/>
            <p:nvPr/>
          </p:nvSpPr>
          <p:spPr>
            <a:xfrm>
              <a:off x="3561598" y="3000283"/>
              <a:ext cx="2478450" cy="570000"/>
            </a:xfrm>
            <a:prstGeom prst="rect">
              <a:avLst/>
            </a:prstGeom>
            <a:noFill/>
            <a:ln>
              <a:noFill/>
            </a:ln>
          </p:spPr>
          <p:txBody>
            <a:bodyPr spcFirstLastPara="1" wrap="square" lIns="121900" tIns="121900" rIns="121900" bIns="121900" anchor="ctr" anchorCtr="0">
              <a:noAutofit/>
            </a:bodyPr>
            <a:lstStyle/>
            <a:p>
              <a:pPr algn="ctr" defTabSz="1219170" eaLnBrk="1" fontAlgn="auto" hangingPunct="1">
                <a:spcBef>
                  <a:spcPts val="0"/>
                </a:spcBef>
                <a:spcAft>
                  <a:spcPts val="0"/>
                </a:spcAft>
                <a:buClr>
                  <a:srgbClr val="000000"/>
                </a:buClr>
              </a:pPr>
              <a:r>
                <a:rPr lang="zh-CN" altLang="en-US" sz="2400" kern="0" dirty="0">
                  <a:solidFill>
                    <a:srgbClr val="000000"/>
                  </a:solidFill>
                  <a:latin typeface="+mn-ea"/>
                  <a:ea typeface="+mn-ea"/>
                  <a:cs typeface="阿里巴巴普惠体" panose="00020600040101010101" pitchFamily="18" charset="-122"/>
                  <a:sym typeface="+mn-lt"/>
                </a:rPr>
                <a:t>一般的、普遍的</a:t>
              </a:r>
            </a:p>
          </p:txBody>
        </p:sp>
        <p:sp>
          <p:nvSpPr>
            <p:cNvPr id="39" name="Google Shape;1739;p42">
              <a:extLst>
                <a:ext uri="{FF2B5EF4-FFF2-40B4-BE49-F238E27FC236}">
                  <a16:creationId xmlns="" xmlns:a16="http://schemas.microsoft.com/office/drawing/2014/main" id="{F42BEBD8-EF8E-4E7D-9BD1-6125E13085F8}"/>
                </a:ext>
              </a:extLst>
            </p:cNvPr>
            <p:cNvSpPr txBox="1"/>
            <p:nvPr/>
          </p:nvSpPr>
          <p:spPr>
            <a:xfrm>
              <a:off x="3561598" y="3635697"/>
              <a:ext cx="2478450" cy="570000"/>
            </a:xfrm>
            <a:prstGeom prst="rect">
              <a:avLst/>
            </a:prstGeom>
            <a:noFill/>
            <a:ln>
              <a:noFill/>
            </a:ln>
          </p:spPr>
          <p:txBody>
            <a:bodyPr spcFirstLastPara="1" wrap="square" lIns="121900" tIns="121900" rIns="121900" bIns="121900" anchor="ctr" anchorCtr="0">
              <a:noAutofit/>
            </a:bodyPr>
            <a:lstStyle/>
            <a:p>
              <a:pPr algn="ctr" defTabSz="1219170" eaLnBrk="1" fontAlgn="auto" hangingPunct="1">
                <a:spcBef>
                  <a:spcPts val="0"/>
                </a:spcBef>
                <a:spcAft>
                  <a:spcPts val="0"/>
                </a:spcAft>
                <a:buClr>
                  <a:srgbClr val="000000"/>
                </a:buClr>
              </a:pPr>
              <a:r>
                <a:rPr lang="zh-CN" altLang="en-US" sz="2400" kern="0" dirty="0">
                  <a:solidFill>
                    <a:srgbClr val="000000"/>
                  </a:solidFill>
                  <a:latin typeface="+mn-ea"/>
                  <a:ea typeface="+mn-ea"/>
                  <a:cs typeface="阿里巴巴普惠体" panose="00020600040101010101" pitchFamily="18" charset="-122"/>
                  <a:sym typeface="+mn-lt"/>
                </a:rPr>
                <a:t>相对稳定</a:t>
              </a:r>
            </a:p>
          </p:txBody>
        </p:sp>
      </p:grpSp>
      <p:grpSp>
        <p:nvGrpSpPr>
          <p:cNvPr id="5" name="组合 4">
            <a:extLst>
              <a:ext uri="{FF2B5EF4-FFF2-40B4-BE49-F238E27FC236}">
                <a16:creationId xmlns="" xmlns:a16="http://schemas.microsoft.com/office/drawing/2014/main" id="{7E686195-2049-4951-A0CF-BA2292A7D67C}"/>
              </a:ext>
            </a:extLst>
          </p:cNvPr>
          <p:cNvGrpSpPr/>
          <p:nvPr/>
        </p:nvGrpSpPr>
        <p:grpSpPr>
          <a:xfrm>
            <a:off x="7661564" y="3241429"/>
            <a:ext cx="3915328" cy="2172219"/>
            <a:chOff x="7640205" y="2842328"/>
            <a:chExt cx="3915328" cy="2172219"/>
          </a:xfrm>
        </p:grpSpPr>
        <p:sp>
          <p:nvSpPr>
            <p:cNvPr id="177174" name="文本框 1">
              <a:extLst>
                <a:ext uri="{FF2B5EF4-FFF2-40B4-BE49-F238E27FC236}">
                  <a16:creationId xmlns="" xmlns:a16="http://schemas.microsoft.com/office/drawing/2014/main" id="{70D520EF-4710-4DFF-A6DC-AEC3F1AC78F5}"/>
                </a:ext>
              </a:extLst>
            </p:cNvPr>
            <p:cNvSpPr txBox="1">
              <a:spLocks noChangeArrowheads="1"/>
            </p:cNvSpPr>
            <p:nvPr/>
          </p:nvSpPr>
          <p:spPr bwMode="auto">
            <a:xfrm>
              <a:off x="7640205" y="2842328"/>
              <a:ext cx="3819076" cy="1133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00000"/>
                </a:lnSpc>
                <a:spcBef>
                  <a:spcPts val="1400"/>
                </a:spcBef>
                <a:buFontTx/>
                <a:buNone/>
              </a:pPr>
              <a:r>
                <a:rPr lang="zh-CN" altLang="en-US" b="1" dirty="0">
                  <a:latin typeface="微软雅黑" panose="020B0503020204020204" pitchFamily="34" charset="-122"/>
                </a:rPr>
                <a:t>本质决定现象</a:t>
              </a:r>
              <a:endParaRPr lang="en-US" altLang="zh-CN" b="1" dirty="0">
                <a:latin typeface="微软雅黑" panose="020B0503020204020204" pitchFamily="34" charset="-122"/>
              </a:endParaRPr>
            </a:p>
            <a:p>
              <a:pPr indent="0" algn="ctr" eaLnBrk="1" hangingPunct="1">
                <a:lnSpc>
                  <a:spcPct val="100000"/>
                </a:lnSpc>
                <a:spcBef>
                  <a:spcPts val="1400"/>
                </a:spcBef>
                <a:buFontTx/>
                <a:buNone/>
              </a:pPr>
              <a:r>
                <a:rPr lang="zh-CN" altLang="en-US" b="1" dirty="0">
                  <a:latin typeface="微软雅黑" panose="020B0503020204020204" pitchFamily="34" charset="-122"/>
                </a:rPr>
                <a:t>现象表现本质</a:t>
              </a:r>
              <a:endParaRPr lang="zh-CN" altLang="en-US" dirty="0">
                <a:latin typeface="微软雅黑" panose="020B0503020204020204" pitchFamily="34" charset="-122"/>
              </a:endParaRPr>
            </a:p>
          </p:txBody>
        </p:sp>
        <p:sp>
          <p:nvSpPr>
            <p:cNvPr id="41" name="任意多边形 24">
              <a:extLst>
                <a:ext uri="{FF2B5EF4-FFF2-40B4-BE49-F238E27FC236}">
                  <a16:creationId xmlns="" xmlns:a16="http://schemas.microsoft.com/office/drawing/2014/main" id="{99885AAF-752F-458C-A039-7E732AE9AF45}"/>
                </a:ext>
              </a:extLst>
            </p:cNvPr>
            <p:cNvSpPr/>
            <p:nvPr/>
          </p:nvSpPr>
          <p:spPr>
            <a:xfrm flipH="1">
              <a:off x="7694808" y="4201228"/>
              <a:ext cx="3819076" cy="813319"/>
            </a:xfrm>
            <a:custGeom>
              <a:avLst/>
              <a:gdLst>
                <a:gd name="connsiteX0" fmla="*/ 0 w 5375189"/>
                <a:gd name="connsiteY0" fmla="*/ 0 h 210065"/>
                <a:gd name="connsiteX1" fmla="*/ 5375189 w 5375189"/>
                <a:gd name="connsiteY1" fmla="*/ 0 h 210065"/>
                <a:gd name="connsiteX2" fmla="*/ 5375189 w 5375189"/>
                <a:gd name="connsiteY2" fmla="*/ 210065 h 210065"/>
                <a:gd name="connsiteX3" fmla="*/ 5263978 w 5375189"/>
                <a:gd name="connsiteY3" fmla="*/ 210065 h 210065"/>
              </a:gdLst>
              <a:ahLst/>
              <a:cxnLst>
                <a:cxn ang="0">
                  <a:pos x="connsiteX0" y="connsiteY0"/>
                </a:cxn>
                <a:cxn ang="0">
                  <a:pos x="connsiteX1" y="connsiteY1"/>
                </a:cxn>
                <a:cxn ang="0">
                  <a:pos x="connsiteX2" y="connsiteY2"/>
                </a:cxn>
                <a:cxn ang="0">
                  <a:pos x="connsiteX3" y="connsiteY3"/>
                </a:cxn>
              </a:cxnLst>
              <a:rect l="l" t="t" r="r" b="b"/>
              <a:pathLst>
                <a:path w="5375189" h="210065">
                  <a:moveTo>
                    <a:pt x="0" y="0"/>
                  </a:moveTo>
                  <a:lnTo>
                    <a:pt x="5375189" y="0"/>
                  </a:lnTo>
                  <a:lnTo>
                    <a:pt x="5375189" y="210065"/>
                  </a:lnTo>
                  <a:lnTo>
                    <a:pt x="5263978" y="210065"/>
                  </a:lnTo>
                </a:path>
              </a:pathLst>
            </a:custGeom>
            <a:noFill/>
            <a:ln w="12700" cap="flat" cmpd="sng" algn="ctr">
              <a:solidFill>
                <a:srgbClr val="CC873C"/>
              </a:solidFill>
              <a:prstDash val="solid"/>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2" name="文本框 1">
              <a:extLst>
                <a:ext uri="{FF2B5EF4-FFF2-40B4-BE49-F238E27FC236}">
                  <a16:creationId xmlns="" xmlns:a16="http://schemas.microsoft.com/office/drawing/2014/main" id="{DB231A76-66F3-4F3A-B30B-9845C94474C3}"/>
                </a:ext>
              </a:extLst>
            </p:cNvPr>
            <p:cNvSpPr txBox="1">
              <a:spLocks noChangeArrowheads="1"/>
            </p:cNvSpPr>
            <p:nvPr/>
          </p:nvSpPr>
          <p:spPr bwMode="auto">
            <a:xfrm>
              <a:off x="7736457" y="4389266"/>
              <a:ext cx="3819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00000"/>
                </a:lnSpc>
                <a:spcBef>
                  <a:spcPts val="1400"/>
                </a:spcBef>
                <a:buFontTx/>
                <a:buNone/>
              </a:pPr>
              <a:r>
                <a:rPr lang="zh-CN" altLang="en-US" b="1">
                  <a:solidFill>
                    <a:srgbClr val="B26A37"/>
                  </a:solidFill>
                  <a:latin typeface="微软雅黑" panose="020B0503020204020204" pitchFamily="34" charset="-122"/>
                </a:rPr>
                <a:t>要透过现象把握本质</a:t>
              </a:r>
              <a:endParaRPr lang="zh-CN" altLang="en-US" b="1" dirty="0">
                <a:solidFill>
                  <a:srgbClr val="B26A37"/>
                </a:solidFill>
                <a:latin typeface="微软雅黑" panose="020B0503020204020204" pitchFamily="34" charset="-122"/>
              </a:endParaRPr>
            </a:p>
          </p:txBody>
        </p:sp>
      </p:grpSp>
      <p:sp>
        <p:nvSpPr>
          <p:cNvPr id="21" name="矩形: 圆角 20">
            <a:extLst>
              <a:ext uri="{FF2B5EF4-FFF2-40B4-BE49-F238E27FC236}">
                <a16:creationId xmlns="" xmlns:a16="http://schemas.microsoft.com/office/drawing/2014/main" id="{A7D29C86-9D95-49E8-9416-9674765AFA39}"/>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（二）本质与现象</a:t>
            </a:r>
          </a:p>
        </p:txBody>
      </p:sp>
    </p:spTree>
  </p:cSld>
  <p:clrMapOvr>
    <a:masterClrMapping/>
  </p:clrMapOvr>
  <p:transition spd="med">
    <p:pull/>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4" name="文本框 1">
            <a:extLst>
              <a:ext uri="{FF2B5EF4-FFF2-40B4-BE49-F238E27FC236}">
                <a16:creationId xmlns="" xmlns:a16="http://schemas.microsoft.com/office/drawing/2014/main" id="{D2E01992-CC5F-435C-BA62-C7281DE38FC9}"/>
              </a:ext>
            </a:extLst>
          </p:cNvPr>
          <p:cNvSpPr txBox="1">
            <a:spLocks noChangeArrowheads="1"/>
          </p:cNvSpPr>
          <p:nvPr/>
        </p:nvSpPr>
        <p:spPr bwMode="auto">
          <a:xfrm>
            <a:off x="1010118" y="2122204"/>
            <a:ext cx="8061325"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b="1" dirty="0">
                <a:solidFill>
                  <a:srgbClr val="CC873C"/>
                </a:solidFill>
              </a:rPr>
              <a:t>在事物的普遍联系中</a:t>
            </a:r>
          </a:p>
        </p:txBody>
      </p:sp>
      <p:grpSp>
        <p:nvGrpSpPr>
          <p:cNvPr id="2" name="组合 1">
            <a:extLst>
              <a:ext uri="{FF2B5EF4-FFF2-40B4-BE49-F238E27FC236}">
                <a16:creationId xmlns="" xmlns:a16="http://schemas.microsoft.com/office/drawing/2014/main" id="{9E037955-50C0-4445-884E-32F49FB851E0}"/>
              </a:ext>
            </a:extLst>
          </p:cNvPr>
          <p:cNvGrpSpPr/>
          <p:nvPr/>
        </p:nvGrpSpPr>
        <p:grpSpPr>
          <a:xfrm>
            <a:off x="3866073" y="2740474"/>
            <a:ext cx="8268768" cy="2873405"/>
            <a:chOff x="1806575" y="3495675"/>
            <a:chExt cx="8268768" cy="2873405"/>
          </a:xfrm>
        </p:grpSpPr>
        <p:sp>
          <p:nvSpPr>
            <p:cNvPr id="178182" name="Rectangle 3">
              <a:extLst>
                <a:ext uri="{FF2B5EF4-FFF2-40B4-BE49-F238E27FC236}">
                  <a16:creationId xmlns="" xmlns:a16="http://schemas.microsoft.com/office/drawing/2014/main" id="{A8E6F6F3-4858-41EC-A6C8-200D3A1706C0}"/>
                </a:ext>
              </a:extLst>
            </p:cNvPr>
            <p:cNvSpPr>
              <a:spLocks noChangeArrowheads="1"/>
            </p:cNvSpPr>
            <p:nvPr/>
          </p:nvSpPr>
          <p:spPr bwMode="auto">
            <a:xfrm>
              <a:off x="2792413" y="5968970"/>
              <a:ext cx="1666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20000"/>
                </a:spcBef>
                <a:buFontTx/>
                <a:buNone/>
              </a:pPr>
              <a:r>
                <a:rPr lang="zh-CN" altLang="zh-CN" sz="2000">
                  <a:latin typeface="微软雅黑" panose="020B0503020204020204" pitchFamily="34" charset="-122"/>
                  <a:sym typeface="KaiTi" panose="02010609060101010101" pitchFamily="49" charset="-122"/>
                </a:rPr>
                <a:t>风吹草动</a:t>
              </a:r>
            </a:p>
          </p:txBody>
        </p:sp>
        <p:sp>
          <p:nvSpPr>
            <p:cNvPr id="178183" name="Rectangle 5">
              <a:extLst>
                <a:ext uri="{FF2B5EF4-FFF2-40B4-BE49-F238E27FC236}">
                  <a16:creationId xmlns="" xmlns:a16="http://schemas.microsoft.com/office/drawing/2014/main" id="{FDD13902-3D65-4F01-B7CD-98E583F900B1}"/>
                </a:ext>
              </a:extLst>
            </p:cNvPr>
            <p:cNvSpPr>
              <a:spLocks noChangeArrowheads="1"/>
            </p:cNvSpPr>
            <p:nvPr/>
          </p:nvSpPr>
          <p:spPr bwMode="auto">
            <a:xfrm>
              <a:off x="7011945" y="5968970"/>
              <a:ext cx="16652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20000"/>
                </a:spcBef>
                <a:buFontTx/>
                <a:buNone/>
              </a:pPr>
              <a:r>
                <a:rPr lang="zh-CN" altLang="zh-CN" sz="2000">
                  <a:latin typeface="微软雅黑" panose="020B0503020204020204" pitchFamily="34" charset="-122"/>
                  <a:sym typeface="KaiTi" panose="02010609060101010101" pitchFamily="49" charset="-122"/>
                </a:rPr>
                <a:t>熟能生巧</a:t>
              </a:r>
            </a:p>
          </p:txBody>
        </p:sp>
        <p:pic>
          <p:nvPicPr>
            <p:cNvPr id="178185" name="图片 2">
              <a:extLst>
                <a:ext uri="{FF2B5EF4-FFF2-40B4-BE49-F238E27FC236}">
                  <a16:creationId xmlns="" xmlns:a16="http://schemas.microsoft.com/office/drawing/2014/main" id="{545D86DB-2716-4C96-8819-2C31DF62EC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8275"/>
            <a:stretch/>
          </p:blipFill>
          <p:spPr bwMode="auto">
            <a:xfrm>
              <a:off x="5613834" y="3495675"/>
              <a:ext cx="4461509" cy="242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6" name="图片 6">
              <a:extLst>
                <a:ext uri="{FF2B5EF4-FFF2-40B4-BE49-F238E27FC236}">
                  <a16:creationId xmlns="" xmlns:a16="http://schemas.microsoft.com/office/drawing/2014/main" id="{DA0CB60B-BE2D-4043-9543-B0FB2794A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575" y="3495675"/>
              <a:ext cx="36385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文本框 16">
            <a:extLst>
              <a:ext uri="{FF2B5EF4-FFF2-40B4-BE49-F238E27FC236}">
                <a16:creationId xmlns="" xmlns:a16="http://schemas.microsoft.com/office/drawing/2014/main" id="{F98547BE-07EE-463B-B3C1-A5C278353214}"/>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sp>
        <p:nvSpPr>
          <p:cNvPr id="18" name="矩形: 圆角 17">
            <a:extLst>
              <a:ext uri="{FF2B5EF4-FFF2-40B4-BE49-F238E27FC236}">
                <a16:creationId xmlns="" xmlns:a16="http://schemas.microsoft.com/office/drawing/2014/main" id="{0BCA5345-92C6-4799-9853-3610D783070D}"/>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（三）原因与结果</a:t>
            </a:r>
          </a:p>
        </p:txBody>
      </p:sp>
      <p:grpSp>
        <p:nvGrpSpPr>
          <p:cNvPr id="6" name="组合 5">
            <a:extLst>
              <a:ext uri="{FF2B5EF4-FFF2-40B4-BE49-F238E27FC236}">
                <a16:creationId xmlns="" xmlns:a16="http://schemas.microsoft.com/office/drawing/2014/main" id="{9BA8408D-E6C2-40FA-B921-97B10B2D6628}"/>
              </a:ext>
            </a:extLst>
          </p:cNvPr>
          <p:cNvGrpSpPr/>
          <p:nvPr/>
        </p:nvGrpSpPr>
        <p:grpSpPr>
          <a:xfrm>
            <a:off x="295865" y="2702619"/>
            <a:ext cx="2954655" cy="1542937"/>
            <a:chOff x="600807" y="2814515"/>
            <a:chExt cx="2954655" cy="1542937"/>
          </a:xfrm>
        </p:grpSpPr>
        <p:grpSp>
          <p:nvGrpSpPr>
            <p:cNvPr id="3" name="组合 2">
              <a:extLst>
                <a:ext uri="{FF2B5EF4-FFF2-40B4-BE49-F238E27FC236}">
                  <a16:creationId xmlns="" xmlns:a16="http://schemas.microsoft.com/office/drawing/2014/main" id="{A9C92D1F-AC63-4BC9-9191-41CB1816588A}"/>
                </a:ext>
              </a:extLst>
            </p:cNvPr>
            <p:cNvGrpSpPr/>
            <p:nvPr/>
          </p:nvGrpSpPr>
          <p:grpSpPr>
            <a:xfrm>
              <a:off x="600807" y="2814515"/>
              <a:ext cx="1729643" cy="1090613"/>
              <a:chOff x="2354995" y="3603626"/>
              <a:chExt cx="1729643" cy="1090613"/>
            </a:xfrm>
          </p:grpSpPr>
          <p:sp>
            <p:nvSpPr>
              <p:cNvPr id="20" name="MH_Other_3">
                <a:extLst>
                  <a:ext uri="{FF2B5EF4-FFF2-40B4-BE49-F238E27FC236}">
                    <a16:creationId xmlns="" xmlns:a16="http://schemas.microsoft.com/office/drawing/2014/main" id="{29E18BD2-A444-4719-9969-99F96599BFC4}"/>
                  </a:ext>
                </a:extLst>
              </p:cNvPr>
              <p:cNvSpPr>
                <a:spLocks noChangeArrowheads="1"/>
              </p:cNvSpPr>
              <p:nvPr>
                <p:custDataLst>
                  <p:tags r:id="rId3"/>
                </p:custDataLst>
              </p:nvPr>
            </p:nvSpPr>
            <p:spPr bwMode="auto">
              <a:xfrm rot="1805303" flipH="1">
                <a:off x="3371850" y="3919538"/>
                <a:ext cx="712788" cy="614362"/>
              </a:xfrm>
              <a:prstGeom prst="triangle">
                <a:avLst>
                  <a:gd name="adj" fmla="val 50000"/>
                </a:avLst>
              </a:prstGeom>
              <a:solidFill>
                <a:srgbClr val="FFCC8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pPr>
                <a:endParaRPr lang="zh-CN" altLang="en-US">
                  <a:solidFill>
                    <a:srgbClr val="FFFFFF"/>
                  </a:solidFill>
                  <a:latin typeface="+mn-ea"/>
                  <a:ea typeface="+mn-ea"/>
                </a:endParaRPr>
              </a:p>
            </p:txBody>
          </p:sp>
          <p:sp>
            <p:nvSpPr>
              <p:cNvPr id="21" name="MH_Other_4">
                <a:extLst>
                  <a:ext uri="{FF2B5EF4-FFF2-40B4-BE49-F238E27FC236}">
                    <a16:creationId xmlns="" xmlns:a16="http://schemas.microsoft.com/office/drawing/2014/main" id="{6CC74FE5-6E91-4225-AFE0-7C017EBBD20C}"/>
                  </a:ext>
                </a:extLst>
              </p:cNvPr>
              <p:cNvSpPr>
                <a:spLocks/>
              </p:cNvSpPr>
              <p:nvPr>
                <p:custDataLst>
                  <p:tags r:id="rId4"/>
                </p:custDataLst>
              </p:nvPr>
            </p:nvSpPr>
            <p:spPr bwMode="auto">
              <a:xfrm>
                <a:off x="2354995" y="3603626"/>
                <a:ext cx="1402618" cy="1090613"/>
              </a:xfrm>
              <a:custGeom>
                <a:avLst/>
                <a:gdLst>
                  <a:gd name="T0" fmla="*/ 477 w 1030516"/>
                  <a:gd name="T1" fmla="*/ 0 h 1186577"/>
                  <a:gd name="T2" fmla="*/ 678093 w 1030516"/>
                  <a:gd name="T3" fmla="*/ 386966 h 1186577"/>
                  <a:gd name="T4" fmla="*/ 0 w 1030516"/>
                  <a:gd name="T5" fmla="*/ 778926 h 1186577"/>
                  <a:gd name="T6" fmla="*/ 0 60000 65536"/>
                  <a:gd name="T7" fmla="*/ 0 60000 65536"/>
                  <a:gd name="T8" fmla="*/ 0 60000 65536"/>
                  <a:gd name="T9" fmla="*/ 0 w 1030516"/>
                  <a:gd name="T10" fmla="*/ 0 h 1186577"/>
                  <a:gd name="T11" fmla="*/ 1030516 w 1030516"/>
                  <a:gd name="T12" fmla="*/ 1186577 h 1186577"/>
                </a:gdLst>
                <a:ahLst/>
                <a:cxnLst>
                  <a:cxn ang="T6">
                    <a:pos x="T0" y="T1"/>
                  </a:cxn>
                  <a:cxn ang="T7">
                    <a:pos x="T2" y="T3"/>
                  </a:cxn>
                  <a:cxn ang="T8">
                    <a:pos x="T4" y="T5"/>
                  </a:cxn>
                </a:cxnLst>
                <a:rect l="T9" t="T10" r="T11" b="T12"/>
                <a:pathLst>
                  <a:path w="1030516" h="1186577">
                    <a:moveTo>
                      <a:pt x="724" y="0"/>
                    </a:moveTo>
                    <a:lnTo>
                      <a:pt x="1030516" y="589487"/>
                    </a:lnTo>
                    <a:lnTo>
                      <a:pt x="0" y="1186577"/>
                    </a:lnTo>
                    <a:lnTo>
                      <a:pt x="724" y="0"/>
                    </a:lnTo>
                    <a:close/>
                  </a:path>
                </a:pathLst>
              </a:custGeom>
              <a:solidFill>
                <a:srgbClr val="B26A37"/>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43200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400" b="1" dirty="0">
                    <a:solidFill>
                      <a:srgbClr val="FFFFFF"/>
                    </a:solidFill>
                    <a:latin typeface="+mn-ea"/>
                    <a:ea typeface="+mn-ea"/>
                  </a:rPr>
                  <a:t>原因</a:t>
                </a:r>
              </a:p>
            </p:txBody>
          </p:sp>
        </p:grpSp>
        <p:sp>
          <p:nvSpPr>
            <p:cNvPr id="5" name="矩形 4">
              <a:extLst>
                <a:ext uri="{FF2B5EF4-FFF2-40B4-BE49-F238E27FC236}">
                  <a16:creationId xmlns="" xmlns:a16="http://schemas.microsoft.com/office/drawing/2014/main" id="{B4DC2436-BF3F-49D5-BD2D-A59EFF2F214C}"/>
                </a:ext>
              </a:extLst>
            </p:cNvPr>
            <p:cNvSpPr/>
            <p:nvPr/>
          </p:nvSpPr>
          <p:spPr>
            <a:xfrm>
              <a:off x="600807" y="3895787"/>
              <a:ext cx="2954655" cy="461665"/>
            </a:xfrm>
            <a:prstGeom prst="rect">
              <a:avLst/>
            </a:prstGeom>
          </p:spPr>
          <p:txBody>
            <a:bodyPr wrap="none">
              <a:spAutoFit/>
            </a:bodyPr>
            <a:lstStyle/>
            <a:p>
              <a:r>
                <a:rPr lang="zh-CN" altLang="en-US" sz="2400" dirty="0">
                  <a:solidFill>
                    <a:prstClr val="black"/>
                  </a:solidFill>
                </a:rPr>
                <a:t>引起某种现象的现象</a:t>
              </a:r>
              <a:endParaRPr lang="zh-CN" altLang="en-US" dirty="0"/>
            </a:p>
          </p:txBody>
        </p:sp>
      </p:grpSp>
      <p:grpSp>
        <p:nvGrpSpPr>
          <p:cNvPr id="26" name="组合 25">
            <a:extLst>
              <a:ext uri="{FF2B5EF4-FFF2-40B4-BE49-F238E27FC236}">
                <a16:creationId xmlns="" xmlns:a16="http://schemas.microsoft.com/office/drawing/2014/main" id="{A0827B19-7031-4BEA-9F8C-ADE1E2022BA7}"/>
              </a:ext>
            </a:extLst>
          </p:cNvPr>
          <p:cNvGrpSpPr/>
          <p:nvPr/>
        </p:nvGrpSpPr>
        <p:grpSpPr>
          <a:xfrm>
            <a:off x="295865" y="4359358"/>
            <a:ext cx="3570208" cy="1542937"/>
            <a:chOff x="600807" y="2814515"/>
            <a:chExt cx="3570208" cy="1542937"/>
          </a:xfrm>
        </p:grpSpPr>
        <p:grpSp>
          <p:nvGrpSpPr>
            <p:cNvPr id="27" name="组合 26">
              <a:extLst>
                <a:ext uri="{FF2B5EF4-FFF2-40B4-BE49-F238E27FC236}">
                  <a16:creationId xmlns="" xmlns:a16="http://schemas.microsoft.com/office/drawing/2014/main" id="{BE6F3F2A-A3F1-462F-98E5-3F37D9566A17}"/>
                </a:ext>
              </a:extLst>
            </p:cNvPr>
            <p:cNvGrpSpPr/>
            <p:nvPr/>
          </p:nvGrpSpPr>
          <p:grpSpPr>
            <a:xfrm>
              <a:off x="600807" y="2814515"/>
              <a:ext cx="1729643" cy="1090613"/>
              <a:chOff x="2354995" y="3603626"/>
              <a:chExt cx="1729643" cy="1090613"/>
            </a:xfrm>
          </p:grpSpPr>
          <p:sp>
            <p:nvSpPr>
              <p:cNvPr id="29" name="MH_Other_3">
                <a:extLst>
                  <a:ext uri="{FF2B5EF4-FFF2-40B4-BE49-F238E27FC236}">
                    <a16:creationId xmlns="" xmlns:a16="http://schemas.microsoft.com/office/drawing/2014/main" id="{7E36F9EC-25C7-4207-A56D-D39996E42742}"/>
                  </a:ext>
                </a:extLst>
              </p:cNvPr>
              <p:cNvSpPr>
                <a:spLocks noChangeArrowheads="1"/>
              </p:cNvSpPr>
              <p:nvPr>
                <p:custDataLst>
                  <p:tags r:id="rId1"/>
                </p:custDataLst>
              </p:nvPr>
            </p:nvSpPr>
            <p:spPr bwMode="auto">
              <a:xfrm rot="1805303" flipH="1">
                <a:off x="3371850" y="3919538"/>
                <a:ext cx="712788" cy="614362"/>
              </a:xfrm>
              <a:prstGeom prst="triangle">
                <a:avLst>
                  <a:gd name="adj" fmla="val 50000"/>
                </a:avLst>
              </a:prstGeom>
              <a:solidFill>
                <a:srgbClr val="FFCC8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pPr>
                <a:endParaRPr lang="zh-CN" altLang="en-US">
                  <a:solidFill>
                    <a:srgbClr val="FFFFFF"/>
                  </a:solidFill>
                  <a:latin typeface="+mn-ea"/>
                  <a:ea typeface="+mn-ea"/>
                </a:endParaRPr>
              </a:p>
            </p:txBody>
          </p:sp>
          <p:sp>
            <p:nvSpPr>
              <p:cNvPr id="30" name="MH_Other_4">
                <a:extLst>
                  <a:ext uri="{FF2B5EF4-FFF2-40B4-BE49-F238E27FC236}">
                    <a16:creationId xmlns="" xmlns:a16="http://schemas.microsoft.com/office/drawing/2014/main" id="{CC9990FD-CE82-4F32-A4F9-2B49079E7B24}"/>
                  </a:ext>
                </a:extLst>
              </p:cNvPr>
              <p:cNvSpPr>
                <a:spLocks/>
              </p:cNvSpPr>
              <p:nvPr>
                <p:custDataLst>
                  <p:tags r:id="rId2"/>
                </p:custDataLst>
              </p:nvPr>
            </p:nvSpPr>
            <p:spPr bwMode="auto">
              <a:xfrm>
                <a:off x="2354995" y="3603626"/>
                <a:ext cx="1402618" cy="1090613"/>
              </a:xfrm>
              <a:custGeom>
                <a:avLst/>
                <a:gdLst>
                  <a:gd name="T0" fmla="*/ 477 w 1030516"/>
                  <a:gd name="T1" fmla="*/ 0 h 1186577"/>
                  <a:gd name="T2" fmla="*/ 678093 w 1030516"/>
                  <a:gd name="T3" fmla="*/ 386966 h 1186577"/>
                  <a:gd name="T4" fmla="*/ 0 w 1030516"/>
                  <a:gd name="T5" fmla="*/ 778926 h 1186577"/>
                  <a:gd name="T6" fmla="*/ 0 60000 65536"/>
                  <a:gd name="T7" fmla="*/ 0 60000 65536"/>
                  <a:gd name="T8" fmla="*/ 0 60000 65536"/>
                  <a:gd name="T9" fmla="*/ 0 w 1030516"/>
                  <a:gd name="T10" fmla="*/ 0 h 1186577"/>
                  <a:gd name="T11" fmla="*/ 1030516 w 1030516"/>
                  <a:gd name="T12" fmla="*/ 1186577 h 1186577"/>
                </a:gdLst>
                <a:ahLst/>
                <a:cxnLst>
                  <a:cxn ang="T6">
                    <a:pos x="T0" y="T1"/>
                  </a:cxn>
                  <a:cxn ang="T7">
                    <a:pos x="T2" y="T3"/>
                  </a:cxn>
                  <a:cxn ang="T8">
                    <a:pos x="T4" y="T5"/>
                  </a:cxn>
                </a:cxnLst>
                <a:rect l="T9" t="T10" r="T11" b="T12"/>
                <a:pathLst>
                  <a:path w="1030516" h="1186577">
                    <a:moveTo>
                      <a:pt x="724" y="0"/>
                    </a:moveTo>
                    <a:lnTo>
                      <a:pt x="1030516" y="589487"/>
                    </a:lnTo>
                    <a:lnTo>
                      <a:pt x="0" y="1186577"/>
                    </a:lnTo>
                    <a:lnTo>
                      <a:pt x="724" y="0"/>
                    </a:lnTo>
                    <a:close/>
                  </a:path>
                </a:pathLst>
              </a:custGeom>
              <a:solidFill>
                <a:srgbClr val="B26A37"/>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43200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400" b="1" dirty="0">
                    <a:solidFill>
                      <a:srgbClr val="FFFFFF"/>
                    </a:solidFill>
                    <a:latin typeface="+mn-ea"/>
                    <a:ea typeface="+mn-ea"/>
                  </a:rPr>
                  <a:t>结果</a:t>
                </a:r>
              </a:p>
            </p:txBody>
          </p:sp>
        </p:grpSp>
        <p:sp>
          <p:nvSpPr>
            <p:cNvPr id="28" name="矩形 27">
              <a:extLst>
                <a:ext uri="{FF2B5EF4-FFF2-40B4-BE49-F238E27FC236}">
                  <a16:creationId xmlns="" xmlns:a16="http://schemas.microsoft.com/office/drawing/2014/main" id="{C1FFE2A0-A3B6-49E8-A0EE-A1BA37BDFB86}"/>
                </a:ext>
              </a:extLst>
            </p:cNvPr>
            <p:cNvSpPr/>
            <p:nvPr/>
          </p:nvSpPr>
          <p:spPr>
            <a:xfrm>
              <a:off x="600807" y="3895787"/>
              <a:ext cx="3570208" cy="461665"/>
            </a:xfrm>
            <a:prstGeom prst="rect">
              <a:avLst/>
            </a:prstGeom>
          </p:spPr>
          <p:txBody>
            <a:bodyPr wrap="none">
              <a:spAutoFit/>
            </a:bodyPr>
            <a:lstStyle/>
            <a:p>
              <a:r>
                <a:rPr lang="zh-CN" altLang="en-US" sz="2400" dirty="0"/>
                <a:t>被某种现象所引起的现象</a:t>
              </a:r>
              <a:endParaRPr lang="zh-CN" altLang="en-US" dirty="0"/>
            </a:p>
          </p:txBody>
        </p:sp>
      </p:grpSp>
    </p:spTree>
  </p:cSld>
  <p:clrMapOvr>
    <a:masterClrMapping/>
  </p:clrMapOvr>
  <p:transition spd="med">
    <p:pull/>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7" name="文本框 1">
            <a:extLst>
              <a:ext uri="{FF2B5EF4-FFF2-40B4-BE49-F238E27FC236}">
                <a16:creationId xmlns="" xmlns:a16="http://schemas.microsoft.com/office/drawing/2014/main" id="{4A7BF417-13E3-4B78-8D9B-1499E8E2C2ED}"/>
              </a:ext>
            </a:extLst>
          </p:cNvPr>
          <p:cNvSpPr txBox="1">
            <a:spLocks noChangeArrowheads="1"/>
          </p:cNvSpPr>
          <p:nvPr/>
        </p:nvSpPr>
        <p:spPr bwMode="auto">
          <a:xfrm>
            <a:off x="1166703" y="1966744"/>
            <a:ext cx="5709407" cy="1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b="1" dirty="0"/>
              <a:t>原因和结果相互区别</a:t>
            </a:r>
            <a:r>
              <a:rPr lang="en-US" altLang="zh-CN" sz="2400" b="1" dirty="0"/>
              <a:t>——</a:t>
            </a:r>
          </a:p>
          <a:p>
            <a:pPr indent="0" algn="just" eaLnBrk="1" hangingPunct="1">
              <a:lnSpc>
                <a:spcPct val="150000"/>
              </a:lnSpc>
              <a:spcBef>
                <a:spcPts val="1400"/>
              </a:spcBef>
              <a:buFontTx/>
              <a:buNone/>
            </a:pPr>
            <a:r>
              <a:rPr lang="zh-CN" altLang="en-US" sz="2400" dirty="0"/>
              <a:t>不能“倒因为果”或者“倒果为因”</a:t>
            </a:r>
            <a:endParaRPr lang="en-US" altLang="zh-CN" sz="2400" dirty="0"/>
          </a:p>
        </p:txBody>
      </p:sp>
      <p:grpSp>
        <p:nvGrpSpPr>
          <p:cNvPr id="5" name="组合 4">
            <a:extLst>
              <a:ext uri="{FF2B5EF4-FFF2-40B4-BE49-F238E27FC236}">
                <a16:creationId xmlns="" xmlns:a16="http://schemas.microsoft.com/office/drawing/2014/main" id="{DF07FCC0-FAF7-4752-A938-4CAD97052E94}"/>
              </a:ext>
            </a:extLst>
          </p:cNvPr>
          <p:cNvGrpSpPr/>
          <p:nvPr/>
        </p:nvGrpSpPr>
        <p:grpSpPr>
          <a:xfrm>
            <a:off x="7382528" y="2303065"/>
            <a:ext cx="3274546" cy="3046858"/>
            <a:chOff x="7234230" y="1429608"/>
            <a:chExt cx="3274546" cy="3046858"/>
          </a:xfrm>
        </p:grpSpPr>
        <p:grpSp>
          <p:nvGrpSpPr>
            <p:cNvPr id="17" name="Group 8">
              <a:extLst>
                <a:ext uri="{FF2B5EF4-FFF2-40B4-BE49-F238E27FC236}">
                  <a16:creationId xmlns="" xmlns:a16="http://schemas.microsoft.com/office/drawing/2014/main" id="{E0FEBE57-6E5D-444C-98D0-6895B73E0717}"/>
                </a:ext>
              </a:extLst>
            </p:cNvPr>
            <p:cNvGrpSpPr/>
            <p:nvPr/>
          </p:nvGrpSpPr>
          <p:grpSpPr bwMode="auto">
            <a:xfrm>
              <a:off x="7234230" y="1429608"/>
              <a:ext cx="3274546" cy="3046858"/>
              <a:chOff x="0" y="0"/>
              <a:chExt cx="2168659" cy="2113367"/>
            </a:xfrm>
          </p:grpSpPr>
          <p:sp>
            <p:nvSpPr>
              <p:cNvPr id="19" name="Freeform 6">
                <a:extLst>
                  <a:ext uri="{FF2B5EF4-FFF2-40B4-BE49-F238E27FC236}">
                    <a16:creationId xmlns="" xmlns:a16="http://schemas.microsoft.com/office/drawing/2014/main" id="{2E64F522-35F4-4834-A911-A56A373AC52B}"/>
                  </a:ext>
                </a:extLst>
              </p:cNvPr>
              <p:cNvSpPr>
                <a:spLocks noChangeArrowheads="1"/>
              </p:cNvSpPr>
              <p:nvPr/>
            </p:nvSpPr>
            <p:spPr bwMode="auto">
              <a:xfrm rot="346487">
                <a:off x="42519" y="50665"/>
                <a:ext cx="2126140" cy="2062702"/>
              </a:xfrm>
              <a:custGeom>
                <a:avLst/>
                <a:gdLst>
                  <a:gd name="T0" fmla="*/ 2049640 w 2279"/>
                  <a:gd name="T1" fmla="*/ 0 h 2211"/>
                  <a:gd name="T2" fmla="*/ 2083225 w 2279"/>
                  <a:gd name="T3" fmla="*/ 351714 h 2211"/>
                  <a:gd name="T4" fmla="*/ 2083225 w 2279"/>
                  <a:gd name="T5" fmla="*/ 351714 h 2211"/>
                  <a:gd name="T6" fmla="*/ 2086957 w 2279"/>
                  <a:gd name="T7" fmla="*/ 407689 h 2211"/>
                  <a:gd name="T8" fmla="*/ 2091622 w 2279"/>
                  <a:gd name="T9" fmla="*/ 548561 h 2211"/>
                  <a:gd name="T10" fmla="*/ 2096286 w 2279"/>
                  <a:gd name="T11" fmla="*/ 732348 h 2211"/>
                  <a:gd name="T12" fmla="*/ 2098152 w 2279"/>
                  <a:gd name="T13" fmla="*/ 826573 h 2211"/>
                  <a:gd name="T14" fmla="*/ 2098152 w 2279"/>
                  <a:gd name="T15" fmla="*/ 918000 h 2211"/>
                  <a:gd name="T16" fmla="*/ 2098152 w 2279"/>
                  <a:gd name="T17" fmla="*/ 918000 h 2211"/>
                  <a:gd name="T18" fmla="*/ 2098152 w 2279"/>
                  <a:gd name="T19" fmla="*/ 1029019 h 2211"/>
                  <a:gd name="T20" fmla="*/ 2101884 w 2279"/>
                  <a:gd name="T21" fmla="*/ 1180153 h 2211"/>
                  <a:gd name="T22" fmla="*/ 2111213 w 2279"/>
                  <a:gd name="T23" fmla="*/ 1530933 h 2211"/>
                  <a:gd name="T24" fmla="*/ 2126140 w 2279"/>
                  <a:gd name="T25" fmla="*/ 1971275 h 2211"/>
                  <a:gd name="T26" fmla="*/ 2126140 w 2279"/>
                  <a:gd name="T27" fmla="*/ 1971275 h 2211"/>
                  <a:gd name="T28" fmla="*/ 1766963 w 2279"/>
                  <a:gd name="T29" fmla="*/ 1991800 h 2211"/>
                  <a:gd name="T30" fmla="*/ 1076597 w 2279"/>
                  <a:gd name="T31" fmla="*/ 2029117 h 2211"/>
                  <a:gd name="T32" fmla="*/ 1076597 w 2279"/>
                  <a:gd name="T33" fmla="*/ 2029117 h 2211"/>
                  <a:gd name="T34" fmla="*/ 905872 w 2279"/>
                  <a:gd name="T35" fmla="*/ 2037513 h 2211"/>
                  <a:gd name="T36" fmla="*/ 728616 w 2279"/>
                  <a:gd name="T37" fmla="*/ 2045909 h 2211"/>
                  <a:gd name="T38" fmla="*/ 555091 w 2279"/>
                  <a:gd name="T39" fmla="*/ 2051507 h 2211"/>
                  <a:gd name="T40" fmla="*/ 392762 w 2279"/>
                  <a:gd name="T41" fmla="*/ 2056172 h 2211"/>
                  <a:gd name="T42" fmla="*/ 139006 w 2279"/>
                  <a:gd name="T43" fmla="*/ 2060836 h 2211"/>
                  <a:gd name="T44" fmla="*/ 40116 w 2279"/>
                  <a:gd name="T45" fmla="*/ 2062702 h 2211"/>
                  <a:gd name="T46" fmla="*/ 40116 w 2279"/>
                  <a:gd name="T47" fmla="*/ 2062702 h 2211"/>
                  <a:gd name="T48" fmla="*/ 34518 w 2279"/>
                  <a:gd name="T49" fmla="*/ 1623293 h 2211"/>
                  <a:gd name="T50" fmla="*/ 29854 w 2279"/>
                  <a:gd name="T51" fmla="*/ 1259452 h 2211"/>
                  <a:gd name="T52" fmla="*/ 26122 w 2279"/>
                  <a:gd name="T53" fmla="*/ 964647 h 2211"/>
                  <a:gd name="T54" fmla="*/ 26122 w 2279"/>
                  <a:gd name="T55" fmla="*/ 964647 h 2211"/>
                  <a:gd name="T56" fmla="*/ 19591 w 2279"/>
                  <a:gd name="T57" fmla="*/ 755671 h 2211"/>
                  <a:gd name="T58" fmla="*/ 13061 w 2279"/>
                  <a:gd name="T59" fmla="*/ 582147 h 2211"/>
                  <a:gd name="T60" fmla="*/ 6530 w 2279"/>
                  <a:gd name="T61" fmla="*/ 416085 h 2211"/>
                  <a:gd name="T62" fmla="*/ 0 w 2279"/>
                  <a:gd name="T63" fmla="*/ 119415 h 2211"/>
                  <a:gd name="T64" fmla="*/ 2049640 w 2279"/>
                  <a:gd name="T65" fmla="*/ 0 h 2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9"/>
                  <a:gd name="T100" fmla="*/ 0 h 2211"/>
                  <a:gd name="T101" fmla="*/ 2279 w 2279"/>
                  <a:gd name="T102" fmla="*/ 2211 h 2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000000">
                      <a:alpha val="57999"/>
                    </a:srgbClr>
                  </a:gs>
                  <a:gs pos="100000">
                    <a:srgbClr val="949494">
                      <a:alpha val="0"/>
                    </a:srgbClr>
                  </a:gs>
                </a:gsLst>
                <a:lin ang="5400000" scaled="1"/>
              </a:gradFill>
              <a:ln w="9525">
                <a:noFill/>
                <a:miter lim="800000"/>
              </a:ln>
            </p:spPr>
            <p:txBody>
              <a:bodyPr/>
              <a:lstStyle/>
              <a:p>
                <a:pPr>
                  <a:buFont typeface="Arial" panose="020B0604020202020204" pitchFamily="34" charset="0"/>
                  <a:buNone/>
                </a:pPr>
                <a:r>
                  <a:rPr lang="zh-CN" altLang="zh-CN">
                    <a:solidFill>
                      <a:srgbClr val="000000"/>
                    </a:solidFill>
                    <a:latin typeface="Arial" panose="020B0604020202020204" pitchFamily="34" charset="0"/>
                    <a:ea typeface="PMingLiU" panose="02020500000000000000" pitchFamily="18" charset="-120"/>
                  </a:rPr>
                  <a:t>  </a:t>
                </a:r>
              </a:p>
            </p:txBody>
          </p:sp>
          <p:sp>
            <p:nvSpPr>
              <p:cNvPr id="20" name="Freeform 6">
                <a:extLst>
                  <a:ext uri="{FF2B5EF4-FFF2-40B4-BE49-F238E27FC236}">
                    <a16:creationId xmlns="" xmlns:a16="http://schemas.microsoft.com/office/drawing/2014/main" id="{15B5FB0B-2B21-4C0A-9A70-80649A52F4AF}"/>
                  </a:ext>
                </a:extLst>
              </p:cNvPr>
              <p:cNvSpPr/>
              <p:nvPr/>
            </p:nvSpPr>
            <p:spPr bwMode="auto">
              <a:xfrm rot="485220">
                <a:off x="0" y="0"/>
                <a:ext cx="2133599" cy="2069938"/>
              </a:xfrm>
              <a:custGeom>
                <a:avLst/>
                <a:gdLst>
                  <a:gd name="T0" fmla="*/ 0 w 2279"/>
                  <a:gd name="T1" fmla="*/ 0 h 2211"/>
                  <a:gd name="T2" fmla="*/ 2279 w 2279"/>
                  <a:gd name="T3" fmla="*/ 2211 h 2211"/>
                </a:gdLst>
                <a:ahLst/>
                <a:cxnLst>
                  <a:cxn ang="0">
                    <a:pos x="2197" y="0"/>
                  </a:cxn>
                  <a:cxn ang="0">
                    <a:pos x="2233" y="377"/>
                  </a:cxn>
                  <a:cxn ang="0">
                    <a:pos x="2237" y="437"/>
                  </a:cxn>
                  <a:cxn ang="0">
                    <a:pos x="2242" y="588"/>
                  </a:cxn>
                  <a:cxn ang="0">
                    <a:pos x="2247" y="785"/>
                  </a:cxn>
                  <a:cxn ang="0">
                    <a:pos x="2249" y="886"/>
                  </a:cxn>
                  <a:cxn ang="0">
                    <a:pos x="2249" y="984"/>
                  </a:cxn>
                  <a:cxn ang="0">
                    <a:pos x="2249" y="1103"/>
                  </a:cxn>
                  <a:cxn ang="0">
                    <a:pos x="2253" y="1265"/>
                  </a:cxn>
                  <a:cxn ang="0">
                    <a:pos x="2263" y="1641"/>
                  </a:cxn>
                  <a:cxn ang="0">
                    <a:pos x="2279" y="2113"/>
                  </a:cxn>
                  <a:cxn ang="0">
                    <a:pos x="1894" y="2135"/>
                  </a:cxn>
                  <a:cxn ang="0">
                    <a:pos x="1154" y="2175"/>
                  </a:cxn>
                  <a:cxn ang="0">
                    <a:pos x="971" y="2184"/>
                  </a:cxn>
                  <a:cxn ang="0">
                    <a:pos x="781" y="2193"/>
                  </a:cxn>
                  <a:cxn ang="0">
                    <a:pos x="595" y="2199"/>
                  </a:cxn>
                  <a:cxn ang="0">
                    <a:pos x="421" y="2204"/>
                  </a:cxn>
                  <a:cxn ang="0">
                    <a:pos x="149" y="2209"/>
                  </a:cxn>
                  <a:cxn ang="0">
                    <a:pos x="43" y="2211"/>
                  </a:cxn>
                  <a:cxn ang="0">
                    <a:pos x="37" y="1740"/>
                  </a:cxn>
                  <a:cxn ang="0">
                    <a:pos x="32" y="1350"/>
                  </a:cxn>
                  <a:cxn ang="0">
                    <a:pos x="28" y="1034"/>
                  </a:cxn>
                  <a:cxn ang="0">
                    <a:pos x="21" y="810"/>
                  </a:cxn>
                  <a:cxn ang="0">
                    <a:pos x="14" y="624"/>
                  </a:cxn>
                  <a:cxn ang="0">
                    <a:pos x="7" y="446"/>
                  </a:cxn>
                  <a:cxn ang="0">
                    <a:pos x="0" y="128"/>
                  </a:cxn>
                  <a:cxn ang="0">
                    <a:pos x="2197" y="0"/>
                  </a:cxn>
                </a:cxnLst>
                <a:rect l="T0" t="T1" r="T2" b="T3"/>
                <a:pathLst>
                  <a:path w="2279" h="2211">
                    <a:moveTo>
                      <a:pt x="2197" y="0"/>
                    </a:moveTo>
                    <a:lnTo>
                      <a:pt x="2233" y="377"/>
                    </a:lnTo>
                    <a:lnTo>
                      <a:pt x="2237" y="437"/>
                    </a:lnTo>
                    <a:lnTo>
                      <a:pt x="2242" y="588"/>
                    </a:lnTo>
                    <a:lnTo>
                      <a:pt x="2247" y="785"/>
                    </a:lnTo>
                    <a:lnTo>
                      <a:pt x="2249" y="886"/>
                    </a:lnTo>
                    <a:lnTo>
                      <a:pt x="2249" y="984"/>
                    </a:lnTo>
                    <a:lnTo>
                      <a:pt x="2249" y="1103"/>
                    </a:lnTo>
                    <a:lnTo>
                      <a:pt x="2253" y="1265"/>
                    </a:lnTo>
                    <a:lnTo>
                      <a:pt x="2263" y="1641"/>
                    </a:lnTo>
                    <a:lnTo>
                      <a:pt x="2279" y="2113"/>
                    </a:lnTo>
                    <a:lnTo>
                      <a:pt x="1894" y="2135"/>
                    </a:lnTo>
                    <a:lnTo>
                      <a:pt x="1154" y="2175"/>
                    </a:lnTo>
                    <a:lnTo>
                      <a:pt x="971" y="2184"/>
                    </a:lnTo>
                    <a:lnTo>
                      <a:pt x="781" y="2193"/>
                    </a:lnTo>
                    <a:lnTo>
                      <a:pt x="595" y="2199"/>
                    </a:lnTo>
                    <a:lnTo>
                      <a:pt x="421" y="2204"/>
                    </a:lnTo>
                    <a:lnTo>
                      <a:pt x="149" y="2209"/>
                    </a:lnTo>
                    <a:lnTo>
                      <a:pt x="43" y="2211"/>
                    </a:lnTo>
                    <a:lnTo>
                      <a:pt x="37" y="1740"/>
                    </a:lnTo>
                    <a:lnTo>
                      <a:pt x="32" y="1350"/>
                    </a:lnTo>
                    <a:lnTo>
                      <a:pt x="28" y="1034"/>
                    </a:lnTo>
                    <a:lnTo>
                      <a:pt x="21" y="810"/>
                    </a:lnTo>
                    <a:lnTo>
                      <a:pt x="14" y="624"/>
                    </a:lnTo>
                    <a:lnTo>
                      <a:pt x="7" y="446"/>
                    </a:lnTo>
                    <a:lnTo>
                      <a:pt x="0" y="128"/>
                    </a:lnTo>
                    <a:lnTo>
                      <a:pt x="2197" y="0"/>
                    </a:lnTo>
                    <a:close/>
                  </a:path>
                </a:pathLst>
              </a:custGeom>
              <a:gradFill rotWithShape="1">
                <a:gsLst>
                  <a:gs pos="0">
                    <a:srgbClr val="B26A37"/>
                  </a:gs>
                  <a:gs pos="31000">
                    <a:srgbClr val="CC873C"/>
                  </a:gs>
                  <a:gs pos="100000">
                    <a:srgbClr val="F0DCC6"/>
                  </a:gs>
                </a:gsLst>
                <a:lin ang="5400000" scaled="1"/>
              </a:gradFill>
              <a:ln w="9525">
                <a:noFill/>
                <a:round/>
              </a:ln>
            </p:spPr>
            <p:txBody>
              <a:bodyPr/>
              <a:lstStyle/>
              <a:p>
                <a:pPr>
                  <a:buFont typeface="Arial" panose="020B0604020202020204" pitchFamily="34" charset="0"/>
                  <a:buNone/>
                </a:pPr>
                <a:endParaRPr lang="zh-CN" altLang="en-US">
                  <a:solidFill>
                    <a:srgbClr val="000000"/>
                  </a:solidFill>
                  <a:latin typeface="Arial" panose="020B0604020202020204" pitchFamily="34" charset="0"/>
                  <a:ea typeface="宋体" panose="02010600030101010101" pitchFamily="2" charset="-122"/>
                </a:endParaRPr>
              </a:p>
            </p:txBody>
          </p:sp>
        </p:grpSp>
        <p:sp>
          <p:nvSpPr>
            <p:cNvPr id="179208" name="文本框 6">
              <a:extLst>
                <a:ext uri="{FF2B5EF4-FFF2-40B4-BE49-F238E27FC236}">
                  <a16:creationId xmlns="" xmlns:a16="http://schemas.microsoft.com/office/drawing/2014/main" id="{75D54C37-D7F4-45E6-A215-73BAD166C37C}"/>
                </a:ext>
              </a:extLst>
            </p:cNvPr>
            <p:cNvSpPr txBox="1">
              <a:spLocks noChangeArrowheads="1"/>
            </p:cNvSpPr>
            <p:nvPr/>
          </p:nvSpPr>
          <p:spPr bwMode="auto">
            <a:xfrm>
              <a:off x="7343412" y="1740585"/>
              <a:ext cx="2993785"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b="1" dirty="0">
                  <a:solidFill>
                    <a:schemeClr val="bg1"/>
                  </a:solidFill>
                  <a:effectLst>
                    <a:outerShdw blurRad="38100" dist="38100" dir="2700000" algn="tl">
                      <a:srgbClr val="000000">
                        <a:alpha val="43137"/>
                      </a:srgbClr>
                    </a:outerShdw>
                  </a:effectLst>
                </a:rPr>
                <a:t>正确把握事物的因果关系，通过自觉的努力，消除不利的原因。</a:t>
              </a:r>
            </a:p>
          </p:txBody>
        </p:sp>
      </p:grpSp>
      <p:sp>
        <p:nvSpPr>
          <p:cNvPr id="12" name="文本框 11">
            <a:extLst>
              <a:ext uri="{FF2B5EF4-FFF2-40B4-BE49-F238E27FC236}">
                <a16:creationId xmlns="" xmlns:a16="http://schemas.microsoft.com/office/drawing/2014/main" id="{76630167-6984-4AB8-A054-2F2A0E0EEAD6}"/>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grpSp>
        <p:nvGrpSpPr>
          <p:cNvPr id="4" name="组合 3">
            <a:extLst>
              <a:ext uri="{FF2B5EF4-FFF2-40B4-BE49-F238E27FC236}">
                <a16:creationId xmlns="" xmlns:a16="http://schemas.microsoft.com/office/drawing/2014/main" id="{40F17C79-C1DC-4B54-A149-7EFA115B6443}"/>
              </a:ext>
            </a:extLst>
          </p:cNvPr>
          <p:cNvGrpSpPr/>
          <p:nvPr/>
        </p:nvGrpSpPr>
        <p:grpSpPr>
          <a:xfrm>
            <a:off x="709533" y="3644932"/>
            <a:ext cx="5167536" cy="2421944"/>
            <a:chOff x="709533" y="4110363"/>
            <a:chExt cx="5167536" cy="2421944"/>
          </a:xfrm>
        </p:grpSpPr>
        <p:sp>
          <p:nvSpPr>
            <p:cNvPr id="14" name="MH_SubTitle_1">
              <a:extLst>
                <a:ext uri="{FF2B5EF4-FFF2-40B4-BE49-F238E27FC236}">
                  <a16:creationId xmlns="" xmlns:a16="http://schemas.microsoft.com/office/drawing/2014/main" id="{9A885882-28FC-4270-AD2F-CFEE94A9510B}"/>
                </a:ext>
              </a:extLst>
            </p:cNvPr>
            <p:cNvSpPr>
              <a:spLocks/>
            </p:cNvSpPr>
            <p:nvPr>
              <p:custDataLst>
                <p:tags r:id="rId1"/>
              </p:custDataLst>
            </p:nvPr>
          </p:nvSpPr>
          <p:spPr bwMode="auto">
            <a:xfrm>
              <a:off x="709533" y="4110363"/>
              <a:ext cx="5167536" cy="2421944"/>
            </a:xfrm>
            <a:custGeom>
              <a:avLst/>
              <a:gdLst>
                <a:gd name="T0" fmla="*/ 2147483646 w 2242"/>
                <a:gd name="T1" fmla="*/ 2147483646 h 694"/>
                <a:gd name="T2" fmla="*/ 2147483646 w 2242"/>
                <a:gd name="T3" fmla="*/ 2147483646 h 694"/>
                <a:gd name="T4" fmla="*/ 2147483646 w 2242"/>
                <a:gd name="T5" fmla="*/ 2147483646 h 694"/>
                <a:gd name="T6" fmla="*/ 2147483646 w 2242"/>
                <a:gd name="T7" fmla="*/ 2147483646 h 694"/>
                <a:gd name="T8" fmla="*/ 2147483646 w 2242"/>
                <a:gd name="T9" fmla="*/ 2147483646 h 694"/>
                <a:gd name="T10" fmla="*/ 2147483646 w 2242"/>
                <a:gd name="T11" fmla="*/ 2147483646 h 694"/>
                <a:gd name="T12" fmla="*/ 2147483646 w 2242"/>
                <a:gd name="T13" fmla="*/ 2147483646 h 694"/>
                <a:gd name="T14" fmla="*/ 2147483646 w 2242"/>
                <a:gd name="T15" fmla="*/ 2147483646 h 694"/>
                <a:gd name="T16" fmla="*/ 2147483646 w 2242"/>
                <a:gd name="T17" fmla="*/ 2147483646 h 694"/>
                <a:gd name="T18" fmla="*/ 2147483646 w 2242"/>
                <a:gd name="T19" fmla="*/ 2147483646 h 694"/>
                <a:gd name="T20" fmla="*/ 0 w 2242"/>
                <a:gd name="T21" fmla="*/ 2147483646 h 694"/>
                <a:gd name="T22" fmla="*/ 2147483646 w 2242"/>
                <a:gd name="T23" fmla="*/ 2147483646 h 694"/>
                <a:gd name="T24" fmla="*/ 2147483646 w 2242"/>
                <a:gd name="T25" fmla="*/ 2147483646 h 694"/>
                <a:gd name="T26" fmla="*/ 2147483646 w 2242"/>
                <a:gd name="T27" fmla="*/ 2147483646 h 694"/>
                <a:gd name="T28" fmla="*/ 2147483646 w 2242"/>
                <a:gd name="T29" fmla="*/ 2147483646 h 694"/>
                <a:gd name="T30" fmla="*/ 2147483646 w 2242"/>
                <a:gd name="T31" fmla="*/ 2147483646 h 694"/>
                <a:gd name="T32" fmla="*/ 2147483646 w 2242"/>
                <a:gd name="T33" fmla="*/ 2147483646 h 694"/>
                <a:gd name="T34" fmla="*/ 2147483646 w 2242"/>
                <a:gd name="T35" fmla="*/ 2147483646 h 694"/>
                <a:gd name="T36" fmla="*/ 2147483646 w 2242"/>
                <a:gd name="T37" fmla="*/ 2147483646 h 694"/>
                <a:gd name="T38" fmla="*/ 2147483646 w 2242"/>
                <a:gd name="T39" fmla="*/ 2147483646 h 69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42"/>
                <a:gd name="T61" fmla="*/ 0 h 694"/>
                <a:gd name="T62" fmla="*/ 2242 w 2242"/>
                <a:gd name="T63" fmla="*/ 694 h 69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42" h="694">
                  <a:moveTo>
                    <a:pt x="42" y="117"/>
                  </a:moveTo>
                  <a:cubicBezTo>
                    <a:pt x="1794" y="117"/>
                    <a:pt x="1794" y="117"/>
                    <a:pt x="1794" y="117"/>
                  </a:cubicBezTo>
                  <a:cubicBezTo>
                    <a:pt x="1794" y="117"/>
                    <a:pt x="1790" y="88"/>
                    <a:pt x="1799" y="68"/>
                  </a:cubicBezTo>
                  <a:cubicBezTo>
                    <a:pt x="1808" y="49"/>
                    <a:pt x="1844" y="0"/>
                    <a:pt x="1904" y="41"/>
                  </a:cubicBezTo>
                  <a:cubicBezTo>
                    <a:pt x="1963" y="83"/>
                    <a:pt x="2140" y="218"/>
                    <a:pt x="2170" y="241"/>
                  </a:cubicBezTo>
                  <a:cubicBezTo>
                    <a:pt x="2201" y="265"/>
                    <a:pt x="2235" y="292"/>
                    <a:pt x="2239" y="342"/>
                  </a:cubicBezTo>
                  <a:cubicBezTo>
                    <a:pt x="2242" y="389"/>
                    <a:pt x="2230" y="411"/>
                    <a:pt x="2174" y="461"/>
                  </a:cubicBezTo>
                  <a:cubicBezTo>
                    <a:pt x="2126" y="504"/>
                    <a:pt x="1942" y="636"/>
                    <a:pt x="1913" y="654"/>
                  </a:cubicBezTo>
                  <a:cubicBezTo>
                    <a:pt x="1884" y="672"/>
                    <a:pt x="1849" y="694"/>
                    <a:pt x="1812" y="659"/>
                  </a:cubicBezTo>
                  <a:cubicBezTo>
                    <a:pt x="1785" y="634"/>
                    <a:pt x="1789" y="587"/>
                    <a:pt x="1789" y="587"/>
                  </a:cubicBezTo>
                  <a:cubicBezTo>
                    <a:pt x="0" y="532"/>
                    <a:pt x="0" y="532"/>
                    <a:pt x="0" y="532"/>
                  </a:cubicBezTo>
                  <a:cubicBezTo>
                    <a:pt x="31" y="497"/>
                    <a:pt x="31" y="497"/>
                    <a:pt x="31" y="497"/>
                  </a:cubicBezTo>
                  <a:cubicBezTo>
                    <a:pt x="1880" y="497"/>
                    <a:pt x="1880" y="497"/>
                    <a:pt x="1880" y="497"/>
                  </a:cubicBezTo>
                  <a:cubicBezTo>
                    <a:pt x="1880" y="562"/>
                    <a:pt x="1880" y="562"/>
                    <a:pt x="1880" y="562"/>
                  </a:cubicBezTo>
                  <a:cubicBezTo>
                    <a:pt x="1880" y="562"/>
                    <a:pt x="2120" y="391"/>
                    <a:pt x="2140" y="375"/>
                  </a:cubicBezTo>
                  <a:cubicBezTo>
                    <a:pt x="2160" y="358"/>
                    <a:pt x="2156" y="339"/>
                    <a:pt x="2134" y="326"/>
                  </a:cubicBezTo>
                  <a:cubicBezTo>
                    <a:pt x="2113" y="313"/>
                    <a:pt x="1884" y="140"/>
                    <a:pt x="1884" y="140"/>
                  </a:cubicBezTo>
                  <a:cubicBezTo>
                    <a:pt x="1884" y="211"/>
                    <a:pt x="1884" y="211"/>
                    <a:pt x="1884" y="211"/>
                  </a:cubicBezTo>
                  <a:cubicBezTo>
                    <a:pt x="2" y="161"/>
                    <a:pt x="2" y="161"/>
                    <a:pt x="2" y="161"/>
                  </a:cubicBezTo>
                  <a:lnTo>
                    <a:pt x="42" y="117"/>
                  </a:lnTo>
                  <a:close/>
                </a:path>
              </a:pathLst>
            </a:custGeom>
            <a:gradFill rotWithShape="0">
              <a:gsLst>
                <a:gs pos="0">
                  <a:srgbClr val="CC873C">
                    <a:alpha val="0"/>
                  </a:srgbClr>
                </a:gs>
                <a:gs pos="100000">
                  <a:srgbClr val="CC873C"/>
                </a:gs>
              </a:gsLst>
              <a:lin ang="0"/>
            </a:gra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6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 xmlns:a16="http://schemas.microsoft.com/office/drawing/2014/main" id="{2D41D0BE-0D32-4FD8-951F-04FAD40A2151}"/>
                </a:ext>
              </a:extLst>
            </p:cNvPr>
            <p:cNvSpPr/>
            <p:nvPr/>
          </p:nvSpPr>
          <p:spPr>
            <a:xfrm rot="161330">
              <a:off x="1559626" y="4699536"/>
              <a:ext cx="3467350" cy="1134413"/>
            </a:xfrm>
            <a:prstGeom prst="rect">
              <a:avLst/>
            </a:prstGeom>
          </p:spPr>
          <p:txBody>
            <a:bodyPr wrap="square">
              <a:spAutoFit/>
            </a:bodyPr>
            <a:lstStyle/>
            <a:p>
              <a:pPr algn="just">
                <a:lnSpc>
                  <a:spcPct val="150000"/>
                </a:lnSpc>
              </a:pPr>
              <a:r>
                <a:rPr lang="zh-CN" altLang="en-US" sz="2400" b="1" dirty="0">
                  <a:solidFill>
                    <a:srgbClr val="B26A37"/>
                  </a:solidFill>
                </a:rPr>
                <a:t>原因与结果</a:t>
              </a:r>
              <a:r>
                <a:rPr lang="zh-CN" altLang="en-US" sz="2400" b="1" dirty="0">
                  <a:solidFill>
                    <a:prstClr val="black"/>
                  </a:solidFill>
                </a:rPr>
                <a:t>是相互依存和相互转化的</a:t>
              </a:r>
              <a:endParaRPr lang="zh-CN" altLang="en-US" b="1" dirty="0"/>
            </a:p>
          </p:txBody>
        </p:sp>
      </p:grpSp>
      <p:sp>
        <p:nvSpPr>
          <p:cNvPr id="13" name="矩形: 圆角 12">
            <a:extLst>
              <a:ext uri="{FF2B5EF4-FFF2-40B4-BE49-F238E27FC236}">
                <a16:creationId xmlns="" xmlns:a16="http://schemas.microsoft.com/office/drawing/2014/main" id="{C60EFF36-D7A2-4296-9C07-92DABF3EB5E3}"/>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（三）原因与结果</a:t>
            </a:r>
          </a:p>
        </p:txBody>
      </p:sp>
    </p:spTree>
  </p:cSld>
  <p:clrMapOvr>
    <a:masterClrMapping/>
  </p:clrMapOvr>
  <p:transition spd="med">
    <p:pull/>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30" name="Picture 2">
            <a:extLst>
              <a:ext uri="{FF2B5EF4-FFF2-40B4-BE49-F238E27FC236}">
                <a16:creationId xmlns="" xmlns:a16="http://schemas.microsoft.com/office/drawing/2014/main" id="{3C38EF87-46B2-4F91-BB02-40A817438AC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725" y="4606997"/>
            <a:ext cx="617855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 xmlns:a16="http://schemas.microsoft.com/office/drawing/2014/main" id="{AA61309A-1225-4C41-AA06-90ABB8F11BA2}"/>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sp>
        <p:nvSpPr>
          <p:cNvPr id="16" name="矩形: 圆角 15">
            <a:extLst>
              <a:ext uri="{FF2B5EF4-FFF2-40B4-BE49-F238E27FC236}">
                <a16:creationId xmlns="" xmlns:a16="http://schemas.microsoft.com/office/drawing/2014/main" id="{D3D30272-E135-4024-A57C-872E20DE7A5A}"/>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（四）必然与偶然</a:t>
            </a:r>
          </a:p>
        </p:txBody>
      </p:sp>
      <p:grpSp>
        <p:nvGrpSpPr>
          <p:cNvPr id="2" name="组合 1">
            <a:extLst>
              <a:ext uri="{FF2B5EF4-FFF2-40B4-BE49-F238E27FC236}">
                <a16:creationId xmlns="" xmlns:a16="http://schemas.microsoft.com/office/drawing/2014/main" id="{4A057FE0-8609-45D1-9740-574D58A18781}"/>
              </a:ext>
            </a:extLst>
          </p:cNvPr>
          <p:cNvGrpSpPr/>
          <p:nvPr/>
        </p:nvGrpSpPr>
        <p:grpSpPr>
          <a:xfrm>
            <a:off x="874483" y="1950276"/>
            <a:ext cx="5011710" cy="2286808"/>
            <a:chOff x="911418" y="1982788"/>
            <a:chExt cx="5011710" cy="2286808"/>
          </a:xfrm>
        </p:grpSpPr>
        <p:grpSp>
          <p:nvGrpSpPr>
            <p:cNvPr id="18" name="组合 17">
              <a:extLst>
                <a:ext uri="{FF2B5EF4-FFF2-40B4-BE49-F238E27FC236}">
                  <a16:creationId xmlns="" xmlns:a16="http://schemas.microsoft.com/office/drawing/2014/main" id="{B1FAC6BE-B5EF-4DA9-A3DA-36108B46EFCD}"/>
                </a:ext>
              </a:extLst>
            </p:cNvPr>
            <p:cNvGrpSpPr/>
            <p:nvPr/>
          </p:nvGrpSpPr>
          <p:grpSpPr>
            <a:xfrm>
              <a:off x="911418" y="1982788"/>
              <a:ext cx="1729643" cy="1090613"/>
              <a:chOff x="2354995" y="3603626"/>
              <a:chExt cx="1729643" cy="1090613"/>
            </a:xfrm>
          </p:grpSpPr>
          <p:sp>
            <p:nvSpPr>
              <p:cNvPr id="20" name="MH_Other_3">
                <a:extLst>
                  <a:ext uri="{FF2B5EF4-FFF2-40B4-BE49-F238E27FC236}">
                    <a16:creationId xmlns="" xmlns:a16="http://schemas.microsoft.com/office/drawing/2014/main" id="{71E1CFB6-53FE-4FB1-9BA0-5695F522DFCD}"/>
                  </a:ext>
                </a:extLst>
              </p:cNvPr>
              <p:cNvSpPr>
                <a:spLocks noChangeArrowheads="1"/>
              </p:cNvSpPr>
              <p:nvPr>
                <p:custDataLst>
                  <p:tags r:id="rId3"/>
                </p:custDataLst>
              </p:nvPr>
            </p:nvSpPr>
            <p:spPr bwMode="auto">
              <a:xfrm rot="1805303" flipH="1">
                <a:off x="3371850" y="3919538"/>
                <a:ext cx="712788" cy="614362"/>
              </a:xfrm>
              <a:prstGeom prst="triangle">
                <a:avLst>
                  <a:gd name="adj" fmla="val 50000"/>
                </a:avLst>
              </a:prstGeom>
              <a:solidFill>
                <a:srgbClr val="FFCC8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pPr>
                <a:endParaRPr lang="zh-CN" altLang="en-US">
                  <a:solidFill>
                    <a:srgbClr val="FFFFFF"/>
                  </a:solidFill>
                  <a:latin typeface="+mn-ea"/>
                  <a:ea typeface="+mn-ea"/>
                </a:endParaRPr>
              </a:p>
            </p:txBody>
          </p:sp>
          <p:sp>
            <p:nvSpPr>
              <p:cNvPr id="21" name="MH_Other_4">
                <a:extLst>
                  <a:ext uri="{FF2B5EF4-FFF2-40B4-BE49-F238E27FC236}">
                    <a16:creationId xmlns="" xmlns:a16="http://schemas.microsoft.com/office/drawing/2014/main" id="{98DBD85B-89C2-44ED-8F1F-C904A3442124}"/>
                  </a:ext>
                </a:extLst>
              </p:cNvPr>
              <p:cNvSpPr>
                <a:spLocks/>
              </p:cNvSpPr>
              <p:nvPr>
                <p:custDataLst>
                  <p:tags r:id="rId4"/>
                </p:custDataLst>
              </p:nvPr>
            </p:nvSpPr>
            <p:spPr bwMode="auto">
              <a:xfrm>
                <a:off x="2354995" y="3603626"/>
                <a:ext cx="1402618" cy="1090613"/>
              </a:xfrm>
              <a:custGeom>
                <a:avLst/>
                <a:gdLst>
                  <a:gd name="T0" fmla="*/ 477 w 1030516"/>
                  <a:gd name="T1" fmla="*/ 0 h 1186577"/>
                  <a:gd name="T2" fmla="*/ 678093 w 1030516"/>
                  <a:gd name="T3" fmla="*/ 386966 h 1186577"/>
                  <a:gd name="T4" fmla="*/ 0 w 1030516"/>
                  <a:gd name="T5" fmla="*/ 778926 h 1186577"/>
                  <a:gd name="T6" fmla="*/ 0 60000 65536"/>
                  <a:gd name="T7" fmla="*/ 0 60000 65536"/>
                  <a:gd name="T8" fmla="*/ 0 60000 65536"/>
                  <a:gd name="T9" fmla="*/ 0 w 1030516"/>
                  <a:gd name="T10" fmla="*/ 0 h 1186577"/>
                  <a:gd name="T11" fmla="*/ 1030516 w 1030516"/>
                  <a:gd name="T12" fmla="*/ 1186577 h 1186577"/>
                </a:gdLst>
                <a:ahLst/>
                <a:cxnLst>
                  <a:cxn ang="T6">
                    <a:pos x="T0" y="T1"/>
                  </a:cxn>
                  <a:cxn ang="T7">
                    <a:pos x="T2" y="T3"/>
                  </a:cxn>
                  <a:cxn ang="T8">
                    <a:pos x="T4" y="T5"/>
                  </a:cxn>
                </a:cxnLst>
                <a:rect l="T9" t="T10" r="T11" b="T12"/>
                <a:pathLst>
                  <a:path w="1030516" h="1186577">
                    <a:moveTo>
                      <a:pt x="724" y="0"/>
                    </a:moveTo>
                    <a:lnTo>
                      <a:pt x="1030516" y="589487"/>
                    </a:lnTo>
                    <a:lnTo>
                      <a:pt x="0" y="1186577"/>
                    </a:lnTo>
                    <a:lnTo>
                      <a:pt x="724" y="0"/>
                    </a:lnTo>
                    <a:close/>
                  </a:path>
                </a:pathLst>
              </a:custGeom>
              <a:solidFill>
                <a:srgbClr val="B26A37"/>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43200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400" b="1" dirty="0">
                    <a:solidFill>
                      <a:srgbClr val="FFFFFF"/>
                    </a:solidFill>
                    <a:latin typeface="+mn-ea"/>
                    <a:ea typeface="+mn-ea"/>
                  </a:rPr>
                  <a:t>必然</a:t>
                </a:r>
              </a:p>
            </p:txBody>
          </p:sp>
        </p:grpSp>
        <p:sp>
          <p:nvSpPr>
            <p:cNvPr id="22" name="文本框 1">
              <a:extLst>
                <a:ext uri="{FF2B5EF4-FFF2-40B4-BE49-F238E27FC236}">
                  <a16:creationId xmlns="" xmlns:a16="http://schemas.microsoft.com/office/drawing/2014/main" id="{9FF8FAB7-906D-480F-B88F-874899AF5BC8}"/>
                </a:ext>
              </a:extLst>
            </p:cNvPr>
            <p:cNvSpPr txBox="1">
              <a:spLocks noChangeArrowheads="1"/>
            </p:cNvSpPr>
            <p:nvPr/>
          </p:nvSpPr>
          <p:spPr bwMode="auto">
            <a:xfrm>
              <a:off x="911418" y="3135183"/>
              <a:ext cx="5011710"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18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a:t>事物联系与发展中确定不移的趋势，在一定条件下具有不可避免性</a:t>
              </a:r>
              <a:endParaRPr lang="zh-CN" altLang="en-US" sz="2400" dirty="0"/>
            </a:p>
          </p:txBody>
        </p:sp>
      </p:grpSp>
      <p:grpSp>
        <p:nvGrpSpPr>
          <p:cNvPr id="23" name="组合 22">
            <a:extLst>
              <a:ext uri="{FF2B5EF4-FFF2-40B4-BE49-F238E27FC236}">
                <a16:creationId xmlns="" xmlns:a16="http://schemas.microsoft.com/office/drawing/2014/main" id="{0C4FC891-8E6D-4338-BF42-0341912625E8}"/>
              </a:ext>
            </a:extLst>
          </p:cNvPr>
          <p:cNvGrpSpPr/>
          <p:nvPr/>
        </p:nvGrpSpPr>
        <p:grpSpPr>
          <a:xfrm>
            <a:off x="6679420" y="1950276"/>
            <a:ext cx="5011710" cy="1732810"/>
            <a:chOff x="911418" y="1982788"/>
            <a:chExt cx="5011710" cy="1732810"/>
          </a:xfrm>
        </p:grpSpPr>
        <p:grpSp>
          <p:nvGrpSpPr>
            <p:cNvPr id="24" name="组合 23">
              <a:extLst>
                <a:ext uri="{FF2B5EF4-FFF2-40B4-BE49-F238E27FC236}">
                  <a16:creationId xmlns="" xmlns:a16="http://schemas.microsoft.com/office/drawing/2014/main" id="{B3AAF7D8-DD8F-4220-9FEF-33F5B699EDD9}"/>
                </a:ext>
              </a:extLst>
            </p:cNvPr>
            <p:cNvGrpSpPr/>
            <p:nvPr/>
          </p:nvGrpSpPr>
          <p:grpSpPr>
            <a:xfrm>
              <a:off x="911418" y="1982788"/>
              <a:ext cx="1729643" cy="1090613"/>
              <a:chOff x="2354995" y="3603626"/>
              <a:chExt cx="1729643" cy="1090613"/>
            </a:xfrm>
          </p:grpSpPr>
          <p:sp>
            <p:nvSpPr>
              <p:cNvPr id="26" name="MH_Other_3">
                <a:extLst>
                  <a:ext uri="{FF2B5EF4-FFF2-40B4-BE49-F238E27FC236}">
                    <a16:creationId xmlns="" xmlns:a16="http://schemas.microsoft.com/office/drawing/2014/main" id="{5E4E7B21-D688-4DB5-BCB2-275EB741CFB3}"/>
                  </a:ext>
                </a:extLst>
              </p:cNvPr>
              <p:cNvSpPr>
                <a:spLocks noChangeArrowheads="1"/>
              </p:cNvSpPr>
              <p:nvPr>
                <p:custDataLst>
                  <p:tags r:id="rId1"/>
                </p:custDataLst>
              </p:nvPr>
            </p:nvSpPr>
            <p:spPr bwMode="auto">
              <a:xfrm rot="1805303" flipH="1">
                <a:off x="3371850" y="3919538"/>
                <a:ext cx="712788" cy="614362"/>
              </a:xfrm>
              <a:prstGeom prst="triangle">
                <a:avLst>
                  <a:gd name="adj" fmla="val 50000"/>
                </a:avLst>
              </a:prstGeom>
              <a:solidFill>
                <a:srgbClr val="FFCC8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pPr>
                <a:endParaRPr lang="zh-CN" altLang="en-US">
                  <a:solidFill>
                    <a:srgbClr val="FFFFFF"/>
                  </a:solidFill>
                  <a:latin typeface="+mn-ea"/>
                  <a:ea typeface="+mn-ea"/>
                </a:endParaRPr>
              </a:p>
            </p:txBody>
          </p:sp>
          <p:sp>
            <p:nvSpPr>
              <p:cNvPr id="27" name="MH_Other_4">
                <a:extLst>
                  <a:ext uri="{FF2B5EF4-FFF2-40B4-BE49-F238E27FC236}">
                    <a16:creationId xmlns="" xmlns:a16="http://schemas.microsoft.com/office/drawing/2014/main" id="{815A8DC5-922B-497A-A67E-3FB9069868E2}"/>
                  </a:ext>
                </a:extLst>
              </p:cNvPr>
              <p:cNvSpPr>
                <a:spLocks/>
              </p:cNvSpPr>
              <p:nvPr>
                <p:custDataLst>
                  <p:tags r:id="rId2"/>
                </p:custDataLst>
              </p:nvPr>
            </p:nvSpPr>
            <p:spPr bwMode="auto">
              <a:xfrm>
                <a:off x="2354995" y="3603626"/>
                <a:ext cx="1402618" cy="1090613"/>
              </a:xfrm>
              <a:custGeom>
                <a:avLst/>
                <a:gdLst>
                  <a:gd name="T0" fmla="*/ 477 w 1030516"/>
                  <a:gd name="T1" fmla="*/ 0 h 1186577"/>
                  <a:gd name="T2" fmla="*/ 678093 w 1030516"/>
                  <a:gd name="T3" fmla="*/ 386966 h 1186577"/>
                  <a:gd name="T4" fmla="*/ 0 w 1030516"/>
                  <a:gd name="T5" fmla="*/ 778926 h 1186577"/>
                  <a:gd name="T6" fmla="*/ 0 60000 65536"/>
                  <a:gd name="T7" fmla="*/ 0 60000 65536"/>
                  <a:gd name="T8" fmla="*/ 0 60000 65536"/>
                  <a:gd name="T9" fmla="*/ 0 w 1030516"/>
                  <a:gd name="T10" fmla="*/ 0 h 1186577"/>
                  <a:gd name="T11" fmla="*/ 1030516 w 1030516"/>
                  <a:gd name="T12" fmla="*/ 1186577 h 1186577"/>
                </a:gdLst>
                <a:ahLst/>
                <a:cxnLst>
                  <a:cxn ang="T6">
                    <a:pos x="T0" y="T1"/>
                  </a:cxn>
                  <a:cxn ang="T7">
                    <a:pos x="T2" y="T3"/>
                  </a:cxn>
                  <a:cxn ang="T8">
                    <a:pos x="T4" y="T5"/>
                  </a:cxn>
                </a:cxnLst>
                <a:rect l="T9" t="T10" r="T11" b="T12"/>
                <a:pathLst>
                  <a:path w="1030516" h="1186577">
                    <a:moveTo>
                      <a:pt x="724" y="0"/>
                    </a:moveTo>
                    <a:lnTo>
                      <a:pt x="1030516" y="589487"/>
                    </a:lnTo>
                    <a:lnTo>
                      <a:pt x="0" y="1186577"/>
                    </a:lnTo>
                    <a:lnTo>
                      <a:pt x="724" y="0"/>
                    </a:lnTo>
                    <a:close/>
                  </a:path>
                </a:pathLst>
              </a:custGeom>
              <a:solidFill>
                <a:srgbClr val="B26A37"/>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43200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400" b="1" dirty="0">
                    <a:solidFill>
                      <a:srgbClr val="FFFFFF"/>
                    </a:solidFill>
                    <a:latin typeface="+mn-ea"/>
                    <a:ea typeface="+mn-ea"/>
                  </a:rPr>
                  <a:t>偶然</a:t>
                </a:r>
              </a:p>
            </p:txBody>
          </p:sp>
        </p:grpSp>
        <p:sp>
          <p:nvSpPr>
            <p:cNvPr id="25" name="文本框 1">
              <a:extLst>
                <a:ext uri="{FF2B5EF4-FFF2-40B4-BE49-F238E27FC236}">
                  <a16:creationId xmlns="" xmlns:a16="http://schemas.microsoft.com/office/drawing/2014/main" id="{0B6A360D-0863-4762-9F59-3198786D9826}"/>
                </a:ext>
              </a:extLst>
            </p:cNvPr>
            <p:cNvSpPr txBox="1">
              <a:spLocks noChangeArrowheads="1"/>
            </p:cNvSpPr>
            <p:nvPr/>
          </p:nvSpPr>
          <p:spPr bwMode="auto">
            <a:xfrm>
              <a:off x="911418" y="3135183"/>
              <a:ext cx="501171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18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事物联系与发展中不确定的趋势</a:t>
              </a:r>
            </a:p>
          </p:txBody>
        </p:sp>
      </p:gr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4" name="图片 4">
            <a:extLst>
              <a:ext uri="{FF2B5EF4-FFF2-40B4-BE49-F238E27FC236}">
                <a16:creationId xmlns="" xmlns:a16="http://schemas.microsoft.com/office/drawing/2014/main" id="{F3AFE6FC-368E-4057-9AB5-BD4444E4C322}"/>
              </a:ext>
            </a:extLst>
          </p:cNvPr>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15951" y="2035385"/>
            <a:ext cx="3524433" cy="4094786"/>
          </a:xfrm>
          <a:prstGeom prst="rect">
            <a:avLst/>
          </a:prstGeom>
        </p:spPr>
      </p:pic>
      <p:sp>
        <p:nvSpPr>
          <p:cNvPr id="22534" name="文本框 1">
            <a:extLst>
              <a:ext uri="{FF2B5EF4-FFF2-40B4-BE49-F238E27FC236}">
                <a16:creationId xmlns="" xmlns:a16="http://schemas.microsoft.com/office/drawing/2014/main" id="{1716BCFC-C58F-4888-8F86-6DB32A4AC951}"/>
              </a:ext>
            </a:extLst>
          </p:cNvPr>
          <p:cNvSpPr txBox="1">
            <a:spLocks noChangeArrowheads="1"/>
          </p:cNvSpPr>
          <p:nvPr/>
        </p:nvSpPr>
        <p:spPr bwMode="auto">
          <a:xfrm>
            <a:off x="5122115" y="4374396"/>
            <a:ext cx="6214971"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物、物质无非是各种物的总和，而这个概念就是从这一总和中抽象出来的。</a:t>
            </a:r>
          </a:p>
          <a:p>
            <a:pPr algn="r" eaLnBrk="1" hangingPunct="1">
              <a:lnSpc>
                <a:spcPct val="120000"/>
              </a:lnSpc>
              <a:spcBef>
                <a:spcPts val="1400"/>
              </a:spcBef>
              <a:buFontTx/>
              <a:buNone/>
            </a:pPr>
            <a:r>
              <a:rPr lang="en-US" altLang="zh-CN" sz="2400" dirty="0"/>
              <a:t>——</a:t>
            </a:r>
            <a:r>
              <a:rPr lang="zh-CN" altLang="en-US" sz="2400" dirty="0"/>
              <a:t>恩格斯</a:t>
            </a:r>
          </a:p>
        </p:txBody>
      </p:sp>
      <p:grpSp>
        <p:nvGrpSpPr>
          <p:cNvPr id="2" name="组合 1">
            <a:extLst>
              <a:ext uri="{FF2B5EF4-FFF2-40B4-BE49-F238E27FC236}">
                <a16:creationId xmlns="" xmlns:a16="http://schemas.microsoft.com/office/drawing/2014/main" id="{06F9C959-9937-4812-AC6F-57F59972A025}"/>
              </a:ext>
            </a:extLst>
          </p:cNvPr>
          <p:cNvGrpSpPr/>
          <p:nvPr/>
        </p:nvGrpSpPr>
        <p:grpSpPr>
          <a:xfrm>
            <a:off x="4833256" y="2035385"/>
            <a:ext cx="6590393" cy="1895883"/>
            <a:chOff x="4833256" y="2062162"/>
            <a:chExt cx="6590393" cy="1895883"/>
          </a:xfrm>
        </p:grpSpPr>
        <p:sp>
          <p:nvSpPr>
            <p:cNvPr id="3" name="矩形 2">
              <a:extLst>
                <a:ext uri="{FF2B5EF4-FFF2-40B4-BE49-F238E27FC236}">
                  <a16:creationId xmlns="" xmlns:a16="http://schemas.microsoft.com/office/drawing/2014/main" id="{FACD2F84-2BC8-4E8B-871F-D0B429806FAC}"/>
                </a:ext>
              </a:extLst>
            </p:cNvPr>
            <p:cNvSpPr/>
            <p:nvPr/>
          </p:nvSpPr>
          <p:spPr bwMode="auto">
            <a:xfrm>
              <a:off x="4833256" y="2062162"/>
              <a:ext cx="6590393" cy="1895883"/>
            </a:xfrm>
            <a:prstGeom prst="rect">
              <a:avLst/>
            </a:prstGeom>
            <a:noFill/>
            <a:ln w="38100">
              <a:solidFill>
                <a:srgbClr val="D49A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22537" name="矩形 1">
              <a:extLst>
                <a:ext uri="{FF2B5EF4-FFF2-40B4-BE49-F238E27FC236}">
                  <a16:creationId xmlns="" xmlns:a16="http://schemas.microsoft.com/office/drawing/2014/main" id="{71420362-2400-415C-ACA0-B1907A4BB6FA}"/>
                </a:ext>
              </a:extLst>
            </p:cNvPr>
            <p:cNvSpPr>
              <a:spLocks noChangeArrowheads="1"/>
            </p:cNvSpPr>
            <p:nvPr/>
          </p:nvSpPr>
          <p:spPr bwMode="auto">
            <a:xfrm>
              <a:off x="5009824" y="2165898"/>
              <a:ext cx="6237257"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马克思批判了旧唯物主义对物质世界的直观、消极的理解，强调要从能动的实践出发去把握现实世界。</a:t>
              </a:r>
            </a:p>
          </p:txBody>
        </p:sp>
      </p:grpSp>
      <p:sp>
        <p:nvSpPr>
          <p:cNvPr id="14" name="文本框 13">
            <a:extLst>
              <a:ext uri="{FF2B5EF4-FFF2-40B4-BE49-F238E27FC236}">
                <a16:creationId xmlns="" xmlns:a16="http://schemas.microsoft.com/office/drawing/2014/main" id="{3412C56B-322F-4BF0-B75C-16EAD0545FC1}"/>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sp>
        <p:nvSpPr>
          <p:cNvPr id="8" name="矩形: 圆角 7">
            <a:extLst>
              <a:ext uri="{FF2B5EF4-FFF2-40B4-BE49-F238E27FC236}">
                <a16:creationId xmlns="" xmlns:a16="http://schemas.microsoft.com/office/drawing/2014/main" id="{D0DAD342-55F2-4634-BEA5-A63EB28C4BF1}"/>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（一）哲学的物质范畴</a:t>
            </a:r>
          </a:p>
        </p:txBody>
      </p:sp>
    </p:spTree>
  </p:cSld>
  <p:clrMapOvr>
    <a:masterClrMapping/>
  </p:clrMapOvr>
  <p:transition spd="med">
    <p:pull/>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5" name="文本框 1">
            <a:extLst>
              <a:ext uri="{FF2B5EF4-FFF2-40B4-BE49-F238E27FC236}">
                <a16:creationId xmlns="" xmlns:a16="http://schemas.microsoft.com/office/drawing/2014/main" id="{34F8A340-A898-4F58-A18E-84E47EFCA145}"/>
              </a:ext>
            </a:extLst>
          </p:cNvPr>
          <p:cNvSpPr txBox="1">
            <a:spLocks noChangeArrowheads="1"/>
          </p:cNvSpPr>
          <p:nvPr/>
        </p:nvSpPr>
        <p:spPr bwMode="auto">
          <a:xfrm>
            <a:off x="5212455" y="2682260"/>
            <a:ext cx="589649" cy="387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buFontTx/>
              <a:buNone/>
            </a:pPr>
            <a:r>
              <a:rPr lang="zh-CN" altLang="en-US" sz="2400" b="1" spc="600" dirty="0">
                <a:solidFill>
                  <a:srgbClr val="995A2F"/>
                </a:solidFill>
              </a:rPr>
              <a:t>把握机遇，达成目标</a:t>
            </a:r>
          </a:p>
        </p:txBody>
      </p:sp>
      <p:sp>
        <p:nvSpPr>
          <p:cNvPr id="14" name="文本框 13">
            <a:extLst>
              <a:ext uri="{FF2B5EF4-FFF2-40B4-BE49-F238E27FC236}">
                <a16:creationId xmlns="" xmlns:a16="http://schemas.microsoft.com/office/drawing/2014/main" id="{93AAF61F-ECB6-48ED-B914-FB33CFDA22E3}"/>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grpSp>
        <p:nvGrpSpPr>
          <p:cNvPr id="5" name="组合 4">
            <a:extLst>
              <a:ext uri="{FF2B5EF4-FFF2-40B4-BE49-F238E27FC236}">
                <a16:creationId xmlns="" xmlns:a16="http://schemas.microsoft.com/office/drawing/2014/main" id="{0233FDCD-3E43-4CAA-85A2-4D6597259F76}"/>
              </a:ext>
            </a:extLst>
          </p:cNvPr>
          <p:cNvGrpSpPr/>
          <p:nvPr/>
        </p:nvGrpSpPr>
        <p:grpSpPr>
          <a:xfrm>
            <a:off x="1828214" y="1905688"/>
            <a:ext cx="2751445" cy="4808021"/>
            <a:chOff x="1614608" y="1142420"/>
            <a:chExt cx="2751445" cy="4808021"/>
          </a:xfrm>
        </p:grpSpPr>
        <p:grpSp>
          <p:nvGrpSpPr>
            <p:cNvPr id="2" name="组合 1">
              <a:extLst>
                <a:ext uri="{FF2B5EF4-FFF2-40B4-BE49-F238E27FC236}">
                  <a16:creationId xmlns="" xmlns:a16="http://schemas.microsoft.com/office/drawing/2014/main" id="{D19E1F7C-E821-415A-9997-2B586A5C5467}"/>
                </a:ext>
              </a:extLst>
            </p:cNvPr>
            <p:cNvGrpSpPr/>
            <p:nvPr/>
          </p:nvGrpSpPr>
          <p:grpSpPr>
            <a:xfrm>
              <a:off x="1614608" y="1142420"/>
              <a:ext cx="2751445" cy="4808021"/>
              <a:chOff x="1614608" y="894174"/>
              <a:chExt cx="2751445" cy="4808021"/>
            </a:xfrm>
          </p:grpSpPr>
          <p:sp>
            <p:nvSpPr>
              <p:cNvPr id="16" name="圆角矩形 29">
                <a:extLst>
                  <a:ext uri="{FF2B5EF4-FFF2-40B4-BE49-F238E27FC236}">
                    <a16:creationId xmlns="" xmlns:a16="http://schemas.microsoft.com/office/drawing/2014/main" id="{B2452F09-F4D9-49C2-A1C2-2326393FD3EA}"/>
                  </a:ext>
                </a:extLst>
              </p:cNvPr>
              <p:cNvSpPr/>
              <p:nvPr/>
            </p:nvSpPr>
            <p:spPr>
              <a:xfrm>
                <a:off x="1618805" y="1511423"/>
                <a:ext cx="2743051" cy="4190772"/>
              </a:xfrm>
              <a:prstGeom prst="roundRect">
                <a:avLst>
                  <a:gd name="adj" fmla="val 6397"/>
                </a:avLst>
              </a:prstGeom>
              <a:gradFill flip="none" rotWithShape="1">
                <a:gsLst>
                  <a:gs pos="0">
                    <a:sysClr val="window" lastClr="FFFFFF">
                      <a:lumMod val="85000"/>
                    </a:sysClr>
                  </a:gs>
                  <a:gs pos="6000">
                    <a:sysClr val="window" lastClr="FFFFFF"/>
                  </a:gs>
                  <a:gs pos="100000">
                    <a:sysClr val="window" lastClr="FFFFFF">
                      <a:lumMod val="95000"/>
                      <a:shade val="100000"/>
                      <a:satMod val="115000"/>
                    </a:sysClr>
                  </a:gs>
                </a:gsLst>
                <a:lin ang="5400000" scaled="1"/>
                <a:tileRect/>
              </a:gradFill>
              <a:ln w="19050" cap="flat" cmpd="sng" algn="ctr">
                <a:solidFill>
                  <a:sysClr val="window" lastClr="FFFFFF">
                    <a:lumMod val="95000"/>
                  </a:sysClr>
                </a:solidFill>
                <a:prstDash val="solid"/>
              </a:ln>
              <a:effectLst>
                <a:outerShdw blurRad="50800" dist="38100" dir="16200000"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7" name="椭圆 16">
                <a:extLst>
                  <a:ext uri="{FF2B5EF4-FFF2-40B4-BE49-F238E27FC236}">
                    <a16:creationId xmlns="" xmlns:a16="http://schemas.microsoft.com/office/drawing/2014/main" id="{0888029D-5684-442F-ACF8-FB89C0E76FC5}"/>
                  </a:ext>
                </a:extLst>
              </p:cNvPr>
              <p:cNvSpPr/>
              <p:nvPr/>
            </p:nvSpPr>
            <p:spPr>
              <a:xfrm>
                <a:off x="2841250" y="1561908"/>
                <a:ext cx="237431" cy="237431"/>
              </a:xfrm>
              <a:prstGeom prst="ellipse">
                <a:avLst/>
              </a:prstGeom>
              <a:solidFill>
                <a:sysClr val="window" lastClr="FFFFFF"/>
              </a:solidFill>
              <a:ln w="25400" cap="flat" cmpd="sng" algn="ctr">
                <a:solidFill>
                  <a:sysClr val="windowText" lastClr="000000">
                    <a:lumMod val="50000"/>
                    <a:lumOff val="50000"/>
                  </a:sysClr>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8" name="任意多边形 31">
                <a:extLst>
                  <a:ext uri="{FF2B5EF4-FFF2-40B4-BE49-F238E27FC236}">
                    <a16:creationId xmlns="" xmlns:a16="http://schemas.microsoft.com/office/drawing/2014/main" id="{3677DA00-AA89-4827-80CC-14E0DEBAB4BD}"/>
                  </a:ext>
                </a:extLst>
              </p:cNvPr>
              <p:cNvSpPr/>
              <p:nvPr/>
            </p:nvSpPr>
            <p:spPr>
              <a:xfrm rot="840435">
                <a:off x="2974506" y="986774"/>
                <a:ext cx="850213" cy="869018"/>
              </a:xfrm>
              <a:custGeom>
                <a:avLst/>
                <a:gdLst>
                  <a:gd name="connsiteX0" fmla="*/ 0 w 983848"/>
                  <a:gd name="connsiteY0" fmla="*/ 520861 h 694481"/>
                  <a:gd name="connsiteX1" fmla="*/ 81023 w 983848"/>
                  <a:gd name="connsiteY1" fmla="*/ 694481 h 694481"/>
                  <a:gd name="connsiteX2" fmla="*/ 983848 w 983848"/>
                  <a:gd name="connsiteY2" fmla="*/ 0 h 694481"/>
                  <a:gd name="connsiteX3" fmla="*/ 23149 w 983848"/>
                  <a:gd name="connsiteY3" fmla="*/ 416689 h 694481"/>
                  <a:gd name="connsiteX0-1" fmla="*/ 11374 w 995314"/>
                  <a:gd name="connsiteY0-2" fmla="*/ 520861 h 715801"/>
                  <a:gd name="connsiteX1-3" fmla="*/ 92397 w 995314"/>
                  <a:gd name="connsiteY1-4" fmla="*/ 694481 h 715801"/>
                  <a:gd name="connsiteX2-5" fmla="*/ 995222 w 995314"/>
                  <a:gd name="connsiteY2-6" fmla="*/ 0 h 715801"/>
                  <a:gd name="connsiteX3-7" fmla="*/ 34523 w 995314"/>
                  <a:gd name="connsiteY3-8" fmla="*/ 416689 h 715801"/>
                  <a:gd name="connsiteX0-9" fmla="*/ 11374 w 1055178"/>
                  <a:gd name="connsiteY0-10" fmla="*/ 538036 h 732976"/>
                  <a:gd name="connsiteX1-11" fmla="*/ 92397 w 1055178"/>
                  <a:gd name="connsiteY1-12" fmla="*/ 711656 h 732976"/>
                  <a:gd name="connsiteX2-13" fmla="*/ 995222 w 1055178"/>
                  <a:gd name="connsiteY2-14" fmla="*/ 17175 h 732976"/>
                  <a:gd name="connsiteX3-15" fmla="*/ 34523 w 1055178"/>
                  <a:gd name="connsiteY3-16" fmla="*/ 433864 h 732976"/>
                  <a:gd name="connsiteX0-17" fmla="*/ 11374 w 1062114"/>
                  <a:gd name="connsiteY0-18" fmla="*/ 522125 h 717065"/>
                  <a:gd name="connsiteX1-19" fmla="*/ 92397 w 1062114"/>
                  <a:gd name="connsiteY1-20" fmla="*/ 695745 h 717065"/>
                  <a:gd name="connsiteX2-21" fmla="*/ 995222 w 1062114"/>
                  <a:gd name="connsiteY2-22" fmla="*/ 1264 h 717065"/>
                  <a:gd name="connsiteX3-23" fmla="*/ 34523 w 1062114"/>
                  <a:gd name="connsiteY3-24" fmla="*/ 417953 h 717065"/>
                  <a:gd name="connsiteX0-25" fmla="*/ 11374 w 1000468"/>
                  <a:gd name="connsiteY0-26" fmla="*/ 552460 h 747400"/>
                  <a:gd name="connsiteX1-27" fmla="*/ 92397 w 1000468"/>
                  <a:gd name="connsiteY1-28" fmla="*/ 726080 h 747400"/>
                  <a:gd name="connsiteX2-29" fmla="*/ 995222 w 1000468"/>
                  <a:gd name="connsiteY2-30" fmla="*/ 31599 h 747400"/>
                  <a:gd name="connsiteX3-31" fmla="*/ 34523 w 1000468"/>
                  <a:gd name="connsiteY3-32" fmla="*/ 448288 h 747400"/>
                  <a:gd name="connsiteX0-33" fmla="*/ 2197 w 853539"/>
                  <a:gd name="connsiteY0-34" fmla="*/ 684941 h 888340"/>
                  <a:gd name="connsiteX1-35" fmla="*/ 83220 w 853539"/>
                  <a:gd name="connsiteY1-36" fmla="*/ 858561 h 888340"/>
                  <a:gd name="connsiteX2-37" fmla="*/ 847148 w 853539"/>
                  <a:gd name="connsiteY2-38" fmla="*/ 25183 h 888340"/>
                  <a:gd name="connsiteX3-39" fmla="*/ 25346 w 853539"/>
                  <a:gd name="connsiteY3-40" fmla="*/ 580769 h 888340"/>
                  <a:gd name="connsiteX0-41" fmla="*/ 2197 w 852410"/>
                  <a:gd name="connsiteY0-42" fmla="*/ 691557 h 894956"/>
                  <a:gd name="connsiteX1-43" fmla="*/ 83220 w 852410"/>
                  <a:gd name="connsiteY1-44" fmla="*/ 865177 h 894956"/>
                  <a:gd name="connsiteX2-45" fmla="*/ 847148 w 852410"/>
                  <a:gd name="connsiteY2-46" fmla="*/ 31799 h 894956"/>
                  <a:gd name="connsiteX3-47" fmla="*/ 25346 w 852410"/>
                  <a:gd name="connsiteY3-48" fmla="*/ 587385 h 894956"/>
                  <a:gd name="connsiteX0-49" fmla="*/ 0 w 850213"/>
                  <a:gd name="connsiteY0-50" fmla="*/ 691557 h 869018"/>
                  <a:gd name="connsiteX1-51" fmla="*/ 81023 w 850213"/>
                  <a:gd name="connsiteY1-52" fmla="*/ 865177 h 869018"/>
                  <a:gd name="connsiteX2-53" fmla="*/ 844951 w 850213"/>
                  <a:gd name="connsiteY2-54" fmla="*/ 31799 h 869018"/>
                  <a:gd name="connsiteX3-55" fmla="*/ 23149 w 850213"/>
                  <a:gd name="connsiteY3-56" fmla="*/ 587385 h 869018"/>
                </a:gdLst>
                <a:ahLst/>
                <a:cxnLst>
                  <a:cxn ang="0">
                    <a:pos x="connsiteX0-1" y="connsiteY0-2"/>
                  </a:cxn>
                  <a:cxn ang="0">
                    <a:pos x="connsiteX1-3" y="connsiteY1-4"/>
                  </a:cxn>
                  <a:cxn ang="0">
                    <a:pos x="connsiteX2-5" y="connsiteY2-6"/>
                  </a:cxn>
                  <a:cxn ang="0">
                    <a:pos x="connsiteX3-7" y="connsiteY3-8"/>
                  </a:cxn>
                </a:cxnLst>
                <a:rect l="l" t="t" r="r" b="b"/>
                <a:pathLst>
                  <a:path w="850213" h="869018">
                    <a:moveTo>
                      <a:pt x="0" y="691557"/>
                    </a:moveTo>
                    <a:cubicBezTo>
                      <a:pt x="27008" y="749430"/>
                      <a:pt x="-13503" y="801517"/>
                      <a:pt x="81023" y="865177"/>
                    </a:cubicBezTo>
                    <a:cubicBezTo>
                      <a:pt x="175549" y="928837"/>
                      <a:pt x="771644" y="182271"/>
                      <a:pt x="844951" y="31799"/>
                    </a:cubicBezTo>
                    <a:cubicBezTo>
                      <a:pt x="918258" y="-118673"/>
                      <a:pt x="204486" y="298018"/>
                      <a:pt x="23149" y="587385"/>
                    </a:cubicBezTo>
                  </a:path>
                </a:pathLst>
              </a:custGeom>
              <a:noFill/>
              <a:ln w="254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 name="任意多边形 32">
                <a:extLst>
                  <a:ext uri="{FF2B5EF4-FFF2-40B4-BE49-F238E27FC236}">
                    <a16:creationId xmlns="" xmlns:a16="http://schemas.microsoft.com/office/drawing/2014/main" id="{69865CAD-874C-48C2-9263-D9E2A890AB64}"/>
                  </a:ext>
                </a:extLst>
              </p:cNvPr>
              <p:cNvSpPr/>
              <p:nvPr/>
            </p:nvSpPr>
            <p:spPr>
              <a:xfrm>
                <a:off x="2916823" y="894174"/>
                <a:ext cx="850213" cy="869018"/>
              </a:xfrm>
              <a:custGeom>
                <a:avLst/>
                <a:gdLst>
                  <a:gd name="connsiteX0" fmla="*/ 0 w 983848"/>
                  <a:gd name="connsiteY0" fmla="*/ 520861 h 694481"/>
                  <a:gd name="connsiteX1" fmla="*/ 81023 w 983848"/>
                  <a:gd name="connsiteY1" fmla="*/ 694481 h 694481"/>
                  <a:gd name="connsiteX2" fmla="*/ 983848 w 983848"/>
                  <a:gd name="connsiteY2" fmla="*/ 0 h 694481"/>
                  <a:gd name="connsiteX3" fmla="*/ 23149 w 983848"/>
                  <a:gd name="connsiteY3" fmla="*/ 416689 h 694481"/>
                  <a:gd name="connsiteX0-1" fmla="*/ 11374 w 995314"/>
                  <a:gd name="connsiteY0-2" fmla="*/ 520861 h 715801"/>
                  <a:gd name="connsiteX1-3" fmla="*/ 92397 w 995314"/>
                  <a:gd name="connsiteY1-4" fmla="*/ 694481 h 715801"/>
                  <a:gd name="connsiteX2-5" fmla="*/ 995222 w 995314"/>
                  <a:gd name="connsiteY2-6" fmla="*/ 0 h 715801"/>
                  <a:gd name="connsiteX3-7" fmla="*/ 34523 w 995314"/>
                  <a:gd name="connsiteY3-8" fmla="*/ 416689 h 715801"/>
                  <a:gd name="connsiteX0-9" fmla="*/ 11374 w 1055178"/>
                  <a:gd name="connsiteY0-10" fmla="*/ 538036 h 732976"/>
                  <a:gd name="connsiteX1-11" fmla="*/ 92397 w 1055178"/>
                  <a:gd name="connsiteY1-12" fmla="*/ 711656 h 732976"/>
                  <a:gd name="connsiteX2-13" fmla="*/ 995222 w 1055178"/>
                  <a:gd name="connsiteY2-14" fmla="*/ 17175 h 732976"/>
                  <a:gd name="connsiteX3-15" fmla="*/ 34523 w 1055178"/>
                  <a:gd name="connsiteY3-16" fmla="*/ 433864 h 732976"/>
                  <a:gd name="connsiteX0-17" fmla="*/ 11374 w 1062114"/>
                  <a:gd name="connsiteY0-18" fmla="*/ 522125 h 717065"/>
                  <a:gd name="connsiteX1-19" fmla="*/ 92397 w 1062114"/>
                  <a:gd name="connsiteY1-20" fmla="*/ 695745 h 717065"/>
                  <a:gd name="connsiteX2-21" fmla="*/ 995222 w 1062114"/>
                  <a:gd name="connsiteY2-22" fmla="*/ 1264 h 717065"/>
                  <a:gd name="connsiteX3-23" fmla="*/ 34523 w 1062114"/>
                  <a:gd name="connsiteY3-24" fmla="*/ 417953 h 717065"/>
                  <a:gd name="connsiteX0-25" fmla="*/ 11374 w 1000468"/>
                  <a:gd name="connsiteY0-26" fmla="*/ 552460 h 747400"/>
                  <a:gd name="connsiteX1-27" fmla="*/ 92397 w 1000468"/>
                  <a:gd name="connsiteY1-28" fmla="*/ 726080 h 747400"/>
                  <a:gd name="connsiteX2-29" fmla="*/ 995222 w 1000468"/>
                  <a:gd name="connsiteY2-30" fmla="*/ 31599 h 747400"/>
                  <a:gd name="connsiteX3-31" fmla="*/ 34523 w 1000468"/>
                  <a:gd name="connsiteY3-32" fmla="*/ 448288 h 747400"/>
                  <a:gd name="connsiteX0-33" fmla="*/ 2197 w 853539"/>
                  <a:gd name="connsiteY0-34" fmla="*/ 684941 h 888340"/>
                  <a:gd name="connsiteX1-35" fmla="*/ 83220 w 853539"/>
                  <a:gd name="connsiteY1-36" fmla="*/ 858561 h 888340"/>
                  <a:gd name="connsiteX2-37" fmla="*/ 847148 w 853539"/>
                  <a:gd name="connsiteY2-38" fmla="*/ 25183 h 888340"/>
                  <a:gd name="connsiteX3-39" fmla="*/ 25346 w 853539"/>
                  <a:gd name="connsiteY3-40" fmla="*/ 580769 h 888340"/>
                  <a:gd name="connsiteX0-41" fmla="*/ 2197 w 852410"/>
                  <a:gd name="connsiteY0-42" fmla="*/ 691557 h 894956"/>
                  <a:gd name="connsiteX1-43" fmla="*/ 83220 w 852410"/>
                  <a:gd name="connsiteY1-44" fmla="*/ 865177 h 894956"/>
                  <a:gd name="connsiteX2-45" fmla="*/ 847148 w 852410"/>
                  <a:gd name="connsiteY2-46" fmla="*/ 31799 h 894956"/>
                  <a:gd name="connsiteX3-47" fmla="*/ 25346 w 852410"/>
                  <a:gd name="connsiteY3-48" fmla="*/ 587385 h 894956"/>
                  <a:gd name="connsiteX0-49" fmla="*/ 0 w 850213"/>
                  <a:gd name="connsiteY0-50" fmla="*/ 691557 h 869018"/>
                  <a:gd name="connsiteX1-51" fmla="*/ 81023 w 850213"/>
                  <a:gd name="connsiteY1-52" fmla="*/ 865177 h 869018"/>
                  <a:gd name="connsiteX2-53" fmla="*/ 844951 w 850213"/>
                  <a:gd name="connsiteY2-54" fmla="*/ 31799 h 869018"/>
                  <a:gd name="connsiteX3-55" fmla="*/ 23149 w 850213"/>
                  <a:gd name="connsiteY3-56" fmla="*/ 587385 h 869018"/>
                </a:gdLst>
                <a:ahLst/>
                <a:cxnLst>
                  <a:cxn ang="0">
                    <a:pos x="connsiteX0-1" y="connsiteY0-2"/>
                  </a:cxn>
                  <a:cxn ang="0">
                    <a:pos x="connsiteX1-3" y="connsiteY1-4"/>
                  </a:cxn>
                  <a:cxn ang="0">
                    <a:pos x="connsiteX2-5" y="connsiteY2-6"/>
                  </a:cxn>
                  <a:cxn ang="0">
                    <a:pos x="connsiteX3-7" y="connsiteY3-8"/>
                  </a:cxn>
                </a:cxnLst>
                <a:rect l="l" t="t" r="r" b="b"/>
                <a:pathLst>
                  <a:path w="850213" h="869018">
                    <a:moveTo>
                      <a:pt x="0" y="691557"/>
                    </a:moveTo>
                    <a:cubicBezTo>
                      <a:pt x="27008" y="749430"/>
                      <a:pt x="-13503" y="801517"/>
                      <a:pt x="81023" y="865177"/>
                    </a:cubicBezTo>
                    <a:cubicBezTo>
                      <a:pt x="175549" y="928837"/>
                      <a:pt x="771644" y="182271"/>
                      <a:pt x="844951" y="31799"/>
                    </a:cubicBezTo>
                    <a:cubicBezTo>
                      <a:pt x="918258" y="-118673"/>
                      <a:pt x="204486" y="298018"/>
                      <a:pt x="23149" y="587385"/>
                    </a:cubicBezTo>
                  </a:path>
                </a:pathLst>
              </a:custGeom>
              <a:no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0" name="矩形 19">
                <a:extLst>
                  <a:ext uri="{FF2B5EF4-FFF2-40B4-BE49-F238E27FC236}">
                    <a16:creationId xmlns="" xmlns:a16="http://schemas.microsoft.com/office/drawing/2014/main" id="{BD106EDF-008F-46F8-AEDA-7435FB4396D8}"/>
                  </a:ext>
                </a:extLst>
              </p:cNvPr>
              <p:cNvSpPr/>
              <p:nvPr/>
            </p:nvSpPr>
            <p:spPr>
              <a:xfrm>
                <a:off x="1614608" y="1875790"/>
                <a:ext cx="2751445" cy="1242060"/>
              </a:xfrm>
              <a:prstGeom prst="rect">
                <a:avLst/>
              </a:prstGeom>
              <a:solidFill>
                <a:srgbClr val="AC823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4" name="矩形 3">
              <a:extLst>
                <a:ext uri="{FF2B5EF4-FFF2-40B4-BE49-F238E27FC236}">
                  <a16:creationId xmlns="" xmlns:a16="http://schemas.microsoft.com/office/drawing/2014/main" id="{3A67E3FF-BBB8-4056-97FB-3A58E02D8D83}"/>
                </a:ext>
              </a:extLst>
            </p:cNvPr>
            <p:cNvSpPr/>
            <p:nvPr/>
          </p:nvSpPr>
          <p:spPr>
            <a:xfrm>
              <a:off x="2128556" y="2124036"/>
              <a:ext cx="1723549" cy="1134413"/>
            </a:xfrm>
            <a:prstGeom prst="rect">
              <a:avLst/>
            </a:prstGeom>
          </p:spPr>
          <p:txBody>
            <a:bodyPr wrap="none">
              <a:spAutoFit/>
            </a:bodyPr>
            <a:lstStyle/>
            <a:p>
              <a:pPr algn="ctr">
                <a:lnSpc>
                  <a:spcPct val="150000"/>
                </a:lnSpc>
              </a:pPr>
              <a:r>
                <a:rPr lang="zh-CN" altLang="en-US" sz="2400" dirty="0">
                  <a:solidFill>
                    <a:schemeClr val="bg1"/>
                  </a:solidFill>
                </a:rPr>
                <a:t>必然与偶然</a:t>
              </a:r>
              <a:endParaRPr lang="en-US" altLang="zh-CN" sz="2400" dirty="0">
                <a:solidFill>
                  <a:schemeClr val="bg1"/>
                </a:solidFill>
              </a:endParaRPr>
            </a:p>
            <a:p>
              <a:pPr algn="ctr">
                <a:lnSpc>
                  <a:spcPct val="150000"/>
                </a:lnSpc>
              </a:pPr>
              <a:r>
                <a:rPr lang="zh-CN" altLang="en-US" sz="2400" dirty="0">
                  <a:solidFill>
                    <a:schemeClr val="bg1"/>
                  </a:solidFill>
                </a:rPr>
                <a:t>相互依存</a:t>
              </a:r>
              <a:endParaRPr lang="zh-CN" altLang="en-US" dirty="0">
                <a:solidFill>
                  <a:schemeClr val="bg1"/>
                </a:solidFill>
              </a:endParaRPr>
            </a:p>
          </p:txBody>
        </p:sp>
        <p:sp>
          <p:nvSpPr>
            <p:cNvPr id="181257" name="文本框 2">
              <a:extLst>
                <a:ext uri="{FF2B5EF4-FFF2-40B4-BE49-F238E27FC236}">
                  <a16:creationId xmlns="" xmlns:a16="http://schemas.microsoft.com/office/drawing/2014/main" id="{819F2482-9C34-45A2-AD6A-4E78183DDE20}"/>
                </a:ext>
              </a:extLst>
            </p:cNvPr>
            <p:cNvSpPr txBox="1">
              <a:spLocks noChangeArrowheads="1"/>
            </p:cNvSpPr>
            <p:nvPr/>
          </p:nvSpPr>
          <p:spPr bwMode="auto">
            <a:xfrm>
              <a:off x="1818542" y="3730463"/>
              <a:ext cx="2343576"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没有脱离偶然的必然，也没有脱离必然</a:t>
              </a:r>
              <a:r>
                <a:rPr lang="zh-CN" altLang="en-US" sz="2400"/>
                <a:t>的偶然</a:t>
              </a:r>
              <a:endParaRPr lang="zh-CN" altLang="en-US" sz="2400" dirty="0"/>
            </a:p>
          </p:txBody>
        </p:sp>
      </p:grpSp>
      <p:grpSp>
        <p:nvGrpSpPr>
          <p:cNvPr id="23" name="组合 22">
            <a:extLst>
              <a:ext uri="{FF2B5EF4-FFF2-40B4-BE49-F238E27FC236}">
                <a16:creationId xmlns="" xmlns:a16="http://schemas.microsoft.com/office/drawing/2014/main" id="{2EC07F3D-DFD0-4702-B1CE-BB39AF595D9B}"/>
              </a:ext>
            </a:extLst>
          </p:cNvPr>
          <p:cNvGrpSpPr/>
          <p:nvPr/>
        </p:nvGrpSpPr>
        <p:grpSpPr>
          <a:xfrm>
            <a:off x="6389898" y="1904500"/>
            <a:ext cx="3484580" cy="4808021"/>
            <a:chOff x="1614608" y="1142420"/>
            <a:chExt cx="3484580" cy="4808021"/>
          </a:xfrm>
        </p:grpSpPr>
        <p:grpSp>
          <p:nvGrpSpPr>
            <p:cNvPr id="24" name="组合 23">
              <a:extLst>
                <a:ext uri="{FF2B5EF4-FFF2-40B4-BE49-F238E27FC236}">
                  <a16:creationId xmlns="" xmlns:a16="http://schemas.microsoft.com/office/drawing/2014/main" id="{EBDBB919-A211-4C5F-BE88-5145CD05F66A}"/>
                </a:ext>
              </a:extLst>
            </p:cNvPr>
            <p:cNvGrpSpPr/>
            <p:nvPr/>
          </p:nvGrpSpPr>
          <p:grpSpPr>
            <a:xfrm>
              <a:off x="1614608" y="1142420"/>
              <a:ext cx="3484580" cy="4808021"/>
              <a:chOff x="1614608" y="894174"/>
              <a:chExt cx="3484580" cy="4808021"/>
            </a:xfrm>
          </p:grpSpPr>
          <p:sp>
            <p:nvSpPr>
              <p:cNvPr id="27" name="圆角矩形 29">
                <a:extLst>
                  <a:ext uri="{FF2B5EF4-FFF2-40B4-BE49-F238E27FC236}">
                    <a16:creationId xmlns="" xmlns:a16="http://schemas.microsoft.com/office/drawing/2014/main" id="{497CF90C-1E38-4EA4-AD19-09053ED134B8}"/>
                  </a:ext>
                </a:extLst>
              </p:cNvPr>
              <p:cNvSpPr/>
              <p:nvPr/>
            </p:nvSpPr>
            <p:spPr>
              <a:xfrm>
                <a:off x="1614608" y="1511423"/>
                <a:ext cx="3484580" cy="4190772"/>
              </a:xfrm>
              <a:prstGeom prst="roundRect">
                <a:avLst>
                  <a:gd name="adj" fmla="val 6397"/>
                </a:avLst>
              </a:prstGeom>
              <a:gradFill flip="none" rotWithShape="1">
                <a:gsLst>
                  <a:gs pos="0">
                    <a:sysClr val="window" lastClr="FFFFFF">
                      <a:lumMod val="85000"/>
                    </a:sysClr>
                  </a:gs>
                  <a:gs pos="6000">
                    <a:sysClr val="window" lastClr="FFFFFF"/>
                  </a:gs>
                  <a:gs pos="100000">
                    <a:sysClr val="window" lastClr="FFFFFF">
                      <a:lumMod val="95000"/>
                      <a:shade val="100000"/>
                      <a:satMod val="115000"/>
                    </a:sysClr>
                  </a:gs>
                </a:gsLst>
                <a:lin ang="5400000" scaled="1"/>
                <a:tileRect/>
              </a:gradFill>
              <a:ln w="19050" cap="flat" cmpd="sng" algn="ctr">
                <a:solidFill>
                  <a:sysClr val="window" lastClr="FFFFFF">
                    <a:lumMod val="95000"/>
                  </a:sysClr>
                </a:solidFill>
                <a:prstDash val="solid"/>
              </a:ln>
              <a:effectLst>
                <a:outerShdw blurRad="50800" dist="38100" dir="16200000"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8" name="椭圆 27">
                <a:extLst>
                  <a:ext uri="{FF2B5EF4-FFF2-40B4-BE49-F238E27FC236}">
                    <a16:creationId xmlns="" xmlns:a16="http://schemas.microsoft.com/office/drawing/2014/main" id="{BA0E2435-878E-407F-99D7-D17196954C03}"/>
                  </a:ext>
                </a:extLst>
              </p:cNvPr>
              <p:cNvSpPr/>
              <p:nvPr/>
            </p:nvSpPr>
            <p:spPr>
              <a:xfrm>
                <a:off x="3218629" y="1561908"/>
                <a:ext cx="237431" cy="237431"/>
              </a:xfrm>
              <a:prstGeom prst="ellipse">
                <a:avLst/>
              </a:prstGeom>
              <a:solidFill>
                <a:sysClr val="window" lastClr="FFFFFF"/>
              </a:solidFill>
              <a:ln w="25400" cap="flat" cmpd="sng" algn="ctr">
                <a:solidFill>
                  <a:sysClr val="windowText" lastClr="000000">
                    <a:lumMod val="50000"/>
                    <a:lumOff val="50000"/>
                  </a:sysClr>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任意多边形 31">
                <a:extLst>
                  <a:ext uri="{FF2B5EF4-FFF2-40B4-BE49-F238E27FC236}">
                    <a16:creationId xmlns="" xmlns:a16="http://schemas.microsoft.com/office/drawing/2014/main" id="{B5BB1FFA-6428-4B5B-9189-B975929D6E51}"/>
                  </a:ext>
                </a:extLst>
              </p:cNvPr>
              <p:cNvSpPr/>
              <p:nvPr/>
            </p:nvSpPr>
            <p:spPr>
              <a:xfrm rot="840435">
                <a:off x="3351885" y="986774"/>
                <a:ext cx="850213" cy="869018"/>
              </a:xfrm>
              <a:custGeom>
                <a:avLst/>
                <a:gdLst>
                  <a:gd name="connsiteX0" fmla="*/ 0 w 983848"/>
                  <a:gd name="connsiteY0" fmla="*/ 520861 h 694481"/>
                  <a:gd name="connsiteX1" fmla="*/ 81023 w 983848"/>
                  <a:gd name="connsiteY1" fmla="*/ 694481 h 694481"/>
                  <a:gd name="connsiteX2" fmla="*/ 983848 w 983848"/>
                  <a:gd name="connsiteY2" fmla="*/ 0 h 694481"/>
                  <a:gd name="connsiteX3" fmla="*/ 23149 w 983848"/>
                  <a:gd name="connsiteY3" fmla="*/ 416689 h 694481"/>
                  <a:gd name="connsiteX0-1" fmla="*/ 11374 w 995314"/>
                  <a:gd name="connsiteY0-2" fmla="*/ 520861 h 715801"/>
                  <a:gd name="connsiteX1-3" fmla="*/ 92397 w 995314"/>
                  <a:gd name="connsiteY1-4" fmla="*/ 694481 h 715801"/>
                  <a:gd name="connsiteX2-5" fmla="*/ 995222 w 995314"/>
                  <a:gd name="connsiteY2-6" fmla="*/ 0 h 715801"/>
                  <a:gd name="connsiteX3-7" fmla="*/ 34523 w 995314"/>
                  <a:gd name="connsiteY3-8" fmla="*/ 416689 h 715801"/>
                  <a:gd name="connsiteX0-9" fmla="*/ 11374 w 1055178"/>
                  <a:gd name="connsiteY0-10" fmla="*/ 538036 h 732976"/>
                  <a:gd name="connsiteX1-11" fmla="*/ 92397 w 1055178"/>
                  <a:gd name="connsiteY1-12" fmla="*/ 711656 h 732976"/>
                  <a:gd name="connsiteX2-13" fmla="*/ 995222 w 1055178"/>
                  <a:gd name="connsiteY2-14" fmla="*/ 17175 h 732976"/>
                  <a:gd name="connsiteX3-15" fmla="*/ 34523 w 1055178"/>
                  <a:gd name="connsiteY3-16" fmla="*/ 433864 h 732976"/>
                  <a:gd name="connsiteX0-17" fmla="*/ 11374 w 1062114"/>
                  <a:gd name="connsiteY0-18" fmla="*/ 522125 h 717065"/>
                  <a:gd name="connsiteX1-19" fmla="*/ 92397 w 1062114"/>
                  <a:gd name="connsiteY1-20" fmla="*/ 695745 h 717065"/>
                  <a:gd name="connsiteX2-21" fmla="*/ 995222 w 1062114"/>
                  <a:gd name="connsiteY2-22" fmla="*/ 1264 h 717065"/>
                  <a:gd name="connsiteX3-23" fmla="*/ 34523 w 1062114"/>
                  <a:gd name="connsiteY3-24" fmla="*/ 417953 h 717065"/>
                  <a:gd name="connsiteX0-25" fmla="*/ 11374 w 1000468"/>
                  <a:gd name="connsiteY0-26" fmla="*/ 552460 h 747400"/>
                  <a:gd name="connsiteX1-27" fmla="*/ 92397 w 1000468"/>
                  <a:gd name="connsiteY1-28" fmla="*/ 726080 h 747400"/>
                  <a:gd name="connsiteX2-29" fmla="*/ 995222 w 1000468"/>
                  <a:gd name="connsiteY2-30" fmla="*/ 31599 h 747400"/>
                  <a:gd name="connsiteX3-31" fmla="*/ 34523 w 1000468"/>
                  <a:gd name="connsiteY3-32" fmla="*/ 448288 h 747400"/>
                  <a:gd name="connsiteX0-33" fmla="*/ 2197 w 853539"/>
                  <a:gd name="connsiteY0-34" fmla="*/ 684941 h 888340"/>
                  <a:gd name="connsiteX1-35" fmla="*/ 83220 w 853539"/>
                  <a:gd name="connsiteY1-36" fmla="*/ 858561 h 888340"/>
                  <a:gd name="connsiteX2-37" fmla="*/ 847148 w 853539"/>
                  <a:gd name="connsiteY2-38" fmla="*/ 25183 h 888340"/>
                  <a:gd name="connsiteX3-39" fmla="*/ 25346 w 853539"/>
                  <a:gd name="connsiteY3-40" fmla="*/ 580769 h 888340"/>
                  <a:gd name="connsiteX0-41" fmla="*/ 2197 w 852410"/>
                  <a:gd name="connsiteY0-42" fmla="*/ 691557 h 894956"/>
                  <a:gd name="connsiteX1-43" fmla="*/ 83220 w 852410"/>
                  <a:gd name="connsiteY1-44" fmla="*/ 865177 h 894956"/>
                  <a:gd name="connsiteX2-45" fmla="*/ 847148 w 852410"/>
                  <a:gd name="connsiteY2-46" fmla="*/ 31799 h 894956"/>
                  <a:gd name="connsiteX3-47" fmla="*/ 25346 w 852410"/>
                  <a:gd name="connsiteY3-48" fmla="*/ 587385 h 894956"/>
                  <a:gd name="connsiteX0-49" fmla="*/ 0 w 850213"/>
                  <a:gd name="connsiteY0-50" fmla="*/ 691557 h 869018"/>
                  <a:gd name="connsiteX1-51" fmla="*/ 81023 w 850213"/>
                  <a:gd name="connsiteY1-52" fmla="*/ 865177 h 869018"/>
                  <a:gd name="connsiteX2-53" fmla="*/ 844951 w 850213"/>
                  <a:gd name="connsiteY2-54" fmla="*/ 31799 h 869018"/>
                  <a:gd name="connsiteX3-55" fmla="*/ 23149 w 850213"/>
                  <a:gd name="connsiteY3-56" fmla="*/ 587385 h 869018"/>
                </a:gdLst>
                <a:ahLst/>
                <a:cxnLst>
                  <a:cxn ang="0">
                    <a:pos x="connsiteX0-1" y="connsiteY0-2"/>
                  </a:cxn>
                  <a:cxn ang="0">
                    <a:pos x="connsiteX1-3" y="connsiteY1-4"/>
                  </a:cxn>
                  <a:cxn ang="0">
                    <a:pos x="connsiteX2-5" y="connsiteY2-6"/>
                  </a:cxn>
                  <a:cxn ang="0">
                    <a:pos x="connsiteX3-7" y="connsiteY3-8"/>
                  </a:cxn>
                </a:cxnLst>
                <a:rect l="l" t="t" r="r" b="b"/>
                <a:pathLst>
                  <a:path w="850213" h="869018">
                    <a:moveTo>
                      <a:pt x="0" y="691557"/>
                    </a:moveTo>
                    <a:cubicBezTo>
                      <a:pt x="27008" y="749430"/>
                      <a:pt x="-13503" y="801517"/>
                      <a:pt x="81023" y="865177"/>
                    </a:cubicBezTo>
                    <a:cubicBezTo>
                      <a:pt x="175549" y="928837"/>
                      <a:pt x="771644" y="182271"/>
                      <a:pt x="844951" y="31799"/>
                    </a:cubicBezTo>
                    <a:cubicBezTo>
                      <a:pt x="918258" y="-118673"/>
                      <a:pt x="204486" y="298018"/>
                      <a:pt x="23149" y="587385"/>
                    </a:cubicBezTo>
                  </a:path>
                </a:pathLst>
              </a:custGeom>
              <a:noFill/>
              <a:ln w="254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任意多边形 32">
                <a:extLst>
                  <a:ext uri="{FF2B5EF4-FFF2-40B4-BE49-F238E27FC236}">
                    <a16:creationId xmlns="" xmlns:a16="http://schemas.microsoft.com/office/drawing/2014/main" id="{7298A73E-1DC1-4C53-AA3D-9DEECBCA7BF9}"/>
                  </a:ext>
                </a:extLst>
              </p:cNvPr>
              <p:cNvSpPr/>
              <p:nvPr/>
            </p:nvSpPr>
            <p:spPr>
              <a:xfrm>
                <a:off x="3294202" y="894174"/>
                <a:ext cx="850213" cy="869018"/>
              </a:xfrm>
              <a:custGeom>
                <a:avLst/>
                <a:gdLst>
                  <a:gd name="connsiteX0" fmla="*/ 0 w 983848"/>
                  <a:gd name="connsiteY0" fmla="*/ 520861 h 694481"/>
                  <a:gd name="connsiteX1" fmla="*/ 81023 w 983848"/>
                  <a:gd name="connsiteY1" fmla="*/ 694481 h 694481"/>
                  <a:gd name="connsiteX2" fmla="*/ 983848 w 983848"/>
                  <a:gd name="connsiteY2" fmla="*/ 0 h 694481"/>
                  <a:gd name="connsiteX3" fmla="*/ 23149 w 983848"/>
                  <a:gd name="connsiteY3" fmla="*/ 416689 h 694481"/>
                  <a:gd name="connsiteX0-1" fmla="*/ 11374 w 995314"/>
                  <a:gd name="connsiteY0-2" fmla="*/ 520861 h 715801"/>
                  <a:gd name="connsiteX1-3" fmla="*/ 92397 w 995314"/>
                  <a:gd name="connsiteY1-4" fmla="*/ 694481 h 715801"/>
                  <a:gd name="connsiteX2-5" fmla="*/ 995222 w 995314"/>
                  <a:gd name="connsiteY2-6" fmla="*/ 0 h 715801"/>
                  <a:gd name="connsiteX3-7" fmla="*/ 34523 w 995314"/>
                  <a:gd name="connsiteY3-8" fmla="*/ 416689 h 715801"/>
                  <a:gd name="connsiteX0-9" fmla="*/ 11374 w 1055178"/>
                  <a:gd name="connsiteY0-10" fmla="*/ 538036 h 732976"/>
                  <a:gd name="connsiteX1-11" fmla="*/ 92397 w 1055178"/>
                  <a:gd name="connsiteY1-12" fmla="*/ 711656 h 732976"/>
                  <a:gd name="connsiteX2-13" fmla="*/ 995222 w 1055178"/>
                  <a:gd name="connsiteY2-14" fmla="*/ 17175 h 732976"/>
                  <a:gd name="connsiteX3-15" fmla="*/ 34523 w 1055178"/>
                  <a:gd name="connsiteY3-16" fmla="*/ 433864 h 732976"/>
                  <a:gd name="connsiteX0-17" fmla="*/ 11374 w 1062114"/>
                  <a:gd name="connsiteY0-18" fmla="*/ 522125 h 717065"/>
                  <a:gd name="connsiteX1-19" fmla="*/ 92397 w 1062114"/>
                  <a:gd name="connsiteY1-20" fmla="*/ 695745 h 717065"/>
                  <a:gd name="connsiteX2-21" fmla="*/ 995222 w 1062114"/>
                  <a:gd name="connsiteY2-22" fmla="*/ 1264 h 717065"/>
                  <a:gd name="connsiteX3-23" fmla="*/ 34523 w 1062114"/>
                  <a:gd name="connsiteY3-24" fmla="*/ 417953 h 717065"/>
                  <a:gd name="connsiteX0-25" fmla="*/ 11374 w 1000468"/>
                  <a:gd name="connsiteY0-26" fmla="*/ 552460 h 747400"/>
                  <a:gd name="connsiteX1-27" fmla="*/ 92397 w 1000468"/>
                  <a:gd name="connsiteY1-28" fmla="*/ 726080 h 747400"/>
                  <a:gd name="connsiteX2-29" fmla="*/ 995222 w 1000468"/>
                  <a:gd name="connsiteY2-30" fmla="*/ 31599 h 747400"/>
                  <a:gd name="connsiteX3-31" fmla="*/ 34523 w 1000468"/>
                  <a:gd name="connsiteY3-32" fmla="*/ 448288 h 747400"/>
                  <a:gd name="connsiteX0-33" fmla="*/ 2197 w 853539"/>
                  <a:gd name="connsiteY0-34" fmla="*/ 684941 h 888340"/>
                  <a:gd name="connsiteX1-35" fmla="*/ 83220 w 853539"/>
                  <a:gd name="connsiteY1-36" fmla="*/ 858561 h 888340"/>
                  <a:gd name="connsiteX2-37" fmla="*/ 847148 w 853539"/>
                  <a:gd name="connsiteY2-38" fmla="*/ 25183 h 888340"/>
                  <a:gd name="connsiteX3-39" fmla="*/ 25346 w 853539"/>
                  <a:gd name="connsiteY3-40" fmla="*/ 580769 h 888340"/>
                  <a:gd name="connsiteX0-41" fmla="*/ 2197 w 852410"/>
                  <a:gd name="connsiteY0-42" fmla="*/ 691557 h 894956"/>
                  <a:gd name="connsiteX1-43" fmla="*/ 83220 w 852410"/>
                  <a:gd name="connsiteY1-44" fmla="*/ 865177 h 894956"/>
                  <a:gd name="connsiteX2-45" fmla="*/ 847148 w 852410"/>
                  <a:gd name="connsiteY2-46" fmla="*/ 31799 h 894956"/>
                  <a:gd name="connsiteX3-47" fmla="*/ 25346 w 852410"/>
                  <a:gd name="connsiteY3-48" fmla="*/ 587385 h 894956"/>
                  <a:gd name="connsiteX0-49" fmla="*/ 0 w 850213"/>
                  <a:gd name="connsiteY0-50" fmla="*/ 691557 h 869018"/>
                  <a:gd name="connsiteX1-51" fmla="*/ 81023 w 850213"/>
                  <a:gd name="connsiteY1-52" fmla="*/ 865177 h 869018"/>
                  <a:gd name="connsiteX2-53" fmla="*/ 844951 w 850213"/>
                  <a:gd name="connsiteY2-54" fmla="*/ 31799 h 869018"/>
                  <a:gd name="connsiteX3-55" fmla="*/ 23149 w 850213"/>
                  <a:gd name="connsiteY3-56" fmla="*/ 587385 h 869018"/>
                </a:gdLst>
                <a:ahLst/>
                <a:cxnLst>
                  <a:cxn ang="0">
                    <a:pos x="connsiteX0-1" y="connsiteY0-2"/>
                  </a:cxn>
                  <a:cxn ang="0">
                    <a:pos x="connsiteX1-3" y="connsiteY1-4"/>
                  </a:cxn>
                  <a:cxn ang="0">
                    <a:pos x="connsiteX2-5" y="connsiteY2-6"/>
                  </a:cxn>
                  <a:cxn ang="0">
                    <a:pos x="connsiteX3-7" y="connsiteY3-8"/>
                  </a:cxn>
                </a:cxnLst>
                <a:rect l="l" t="t" r="r" b="b"/>
                <a:pathLst>
                  <a:path w="850213" h="869018">
                    <a:moveTo>
                      <a:pt x="0" y="691557"/>
                    </a:moveTo>
                    <a:cubicBezTo>
                      <a:pt x="27008" y="749430"/>
                      <a:pt x="-13503" y="801517"/>
                      <a:pt x="81023" y="865177"/>
                    </a:cubicBezTo>
                    <a:cubicBezTo>
                      <a:pt x="175549" y="928837"/>
                      <a:pt x="771644" y="182271"/>
                      <a:pt x="844951" y="31799"/>
                    </a:cubicBezTo>
                    <a:cubicBezTo>
                      <a:pt x="918258" y="-118673"/>
                      <a:pt x="204486" y="298018"/>
                      <a:pt x="23149" y="587385"/>
                    </a:cubicBezTo>
                  </a:path>
                </a:pathLst>
              </a:custGeom>
              <a:no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1" name="矩形 30">
                <a:extLst>
                  <a:ext uri="{FF2B5EF4-FFF2-40B4-BE49-F238E27FC236}">
                    <a16:creationId xmlns="" xmlns:a16="http://schemas.microsoft.com/office/drawing/2014/main" id="{8DB98B04-F55B-4828-B2B9-2BD0393AD5E8}"/>
                  </a:ext>
                </a:extLst>
              </p:cNvPr>
              <p:cNvSpPr/>
              <p:nvPr/>
            </p:nvSpPr>
            <p:spPr>
              <a:xfrm>
                <a:off x="1614608" y="1875790"/>
                <a:ext cx="3484580" cy="1242060"/>
              </a:xfrm>
              <a:prstGeom prst="rect">
                <a:avLst/>
              </a:prstGeom>
              <a:solidFill>
                <a:srgbClr val="AC823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5" name="矩形 24">
              <a:extLst>
                <a:ext uri="{FF2B5EF4-FFF2-40B4-BE49-F238E27FC236}">
                  <a16:creationId xmlns="" xmlns:a16="http://schemas.microsoft.com/office/drawing/2014/main" id="{87861EA9-9178-43E6-8E2E-CBBBE881F5F4}"/>
                </a:ext>
              </a:extLst>
            </p:cNvPr>
            <p:cNvSpPr/>
            <p:nvPr/>
          </p:nvSpPr>
          <p:spPr>
            <a:xfrm>
              <a:off x="2495124" y="2124036"/>
              <a:ext cx="1723549" cy="1134413"/>
            </a:xfrm>
            <a:prstGeom prst="rect">
              <a:avLst/>
            </a:prstGeom>
          </p:spPr>
          <p:txBody>
            <a:bodyPr wrap="none">
              <a:spAutoFit/>
            </a:bodyPr>
            <a:lstStyle/>
            <a:p>
              <a:pPr algn="ctr">
                <a:lnSpc>
                  <a:spcPct val="150000"/>
                </a:lnSpc>
              </a:pPr>
              <a:r>
                <a:rPr lang="zh-CN" altLang="en-US" sz="2400" dirty="0">
                  <a:solidFill>
                    <a:schemeClr val="bg1"/>
                  </a:solidFill>
                </a:rPr>
                <a:t>必然与偶然</a:t>
              </a:r>
              <a:endParaRPr lang="en-US" altLang="zh-CN" sz="2400" dirty="0">
                <a:solidFill>
                  <a:schemeClr val="bg1"/>
                </a:solidFill>
              </a:endParaRPr>
            </a:p>
            <a:p>
              <a:pPr algn="ctr">
                <a:lnSpc>
                  <a:spcPct val="150000"/>
                </a:lnSpc>
              </a:pPr>
              <a:r>
                <a:rPr lang="zh-CN" altLang="en-US" sz="2400" dirty="0">
                  <a:solidFill>
                    <a:schemeClr val="bg1"/>
                  </a:solidFill>
                </a:rPr>
                <a:t>相互</a:t>
              </a:r>
              <a:r>
                <a:rPr lang="zh-CN" altLang="en-US" sz="2400" dirty="0">
                  <a:solidFill>
                    <a:srgbClr val="FFFFFF"/>
                  </a:solidFill>
                </a:rPr>
                <a:t>转化</a:t>
              </a:r>
              <a:endParaRPr lang="zh-CN" altLang="en-US" dirty="0">
                <a:solidFill>
                  <a:schemeClr val="bg1"/>
                </a:solidFill>
              </a:endParaRPr>
            </a:p>
          </p:txBody>
        </p:sp>
        <p:sp>
          <p:nvSpPr>
            <p:cNvPr id="26" name="文本框 2">
              <a:extLst>
                <a:ext uri="{FF2B5EF4-FFF2-40B4-BE49-F238E27FC236}">
                  <a16:creationId xmlns="" xmlns:a16="http://schemas.microsoft.com/office/drawing/2014/main" id="{31BCD214-DCCB-4786-973E-48D056EEF1F7}"/>
                </a:ext>
              </a:extLst>
            </p:cNvPr>
            <p:cNvSpPr txBox="1">
              <a:spLocks noChangeArrowheads="1"/>
            </p:cNvSpPr>
            <p:nvPr/>
          </p:nvSpPr>
          <p:spPr bwMode="auto">
            <a:xfrm>
              <a:off x="1806260" y="3474937"/>
              <a:ext cx="3101277"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相对于某一过程来说是必然的东西，对另一过程就可能成为偶然的东西，反之亦然</a:t>
              </a:r>
            </a:p>
          </p:txBody>
        </p:sp>
      </p:grpSp>
      <p:sp>
        <p:nvSpPr>
          <p:cNvPr id="22" name="矩形: 圆角 21">
            <a:extLst>
              <a:ext uri="{FF2B5EF4-FFF2-40B4-BE49-F238E27FC236}">
                <a16:creationId xmlns="" xmlns:a16="http://schemas.microsoft.com/office/drawing/2014/main" id="{ECD2D121-DCDD-4E72-9405-BC7E67EFD591}"/>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（四）必然与偶然</a:t>
            </a:r>
          </a:p>
        </p:txBody>
      </p:sp>
    </p:spTree>
  </p:cSld>
  <p:clrMapOvr>
    <a:masterClrMapping/>
  </p:clrMapOvr>
  <p:transition spd="med">
    <p:pull/>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 xmlns:a16="http://schemas.microsoft.com/office/drawing/2014/main" id="{B187A432-FC8C-4960-818E-0C493D766DFA}"/>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sp>
        <p:nvSpPr>
          <p:cNvPr id="14" name="矩形: 圆角 13">
            <a:extLst>
              <a:ext uri="{FF2B5EF4-FFF2-40B4-BE49-F238E27FC236}">
                <a16:creationId xmlns="" xmlns:a16="http://schemas.microsoft.com/office/drawing/2014/main" id="{55EB69A7-55C0-47B4-99F6-CAC954B53C82}"/>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（五）现实与可能</a:t>
            </a:r>
          </a:p>
        </p:txBody>
      </p:sp>
      <p:grpSp>
        <p:nvGrpSpPr>
          <p:cNvPr id="16" name="组合 15">
            <a:extLst>
              <a:ext uri="{FF2B5EF4-FFF2-40B4-BE49-F238E27FC236}">
                <a16:creationId xmlns="" xmlns:a16="http://schemas.microsoft.com/office/drawing/2014/main" id="{52730F6A-8D8A-4EBF-93F6-422E863BD506}"/>
              </a:ext>
            </a:extLst>
          </p:cNvPr>
          <p:cNvGrpSpPr/>
          <p:nvPr/>
        </p:nvGrpSpPr>
        <p:grpSpPr>
          <a:xfrm>
            <a:off x="2960792" y="2004488"/>
            <a:ext cx="8121186" cy="4170665"/>
            <a:chOff x="2169221" y="2041532"/>
            <a:chExt cx="8121186" cy="4170665"/>
          </a:xfrm>
        </p:grpSpPr>
        <p:grpSp>
          <p:nvGrpSpPr>
            <p:cNvPr id="17" name="组合 16">
              <a:extLst>
                <a:ext uri="{FF2B5EF4-FFF2-40B4-BE49-F238E27FC236}">
                  <a16:creationId xmlns="" xmlns:a16="http://schemas.microsoft.com/office/drawing/2014/main" id="{7EEBACB3-F0EC-4BAF-99F9-B77C0D73EA39}"/>
                </a:ext>
              </a:extLst>
            </p:cNvPr>
            <p:cNvGrpSpPr/>
            <p:nvPr/>
          </p:nvGrpSpPr>
          <p:grpSpPr>
            <a:xfrm>
              <a:off x="2169221" y="2041532"/>
              <a:ext cx="3474191" cy="4170665"/>
              <a:chOff x="2169221" y="2041532"/>
              <a:chExt cx="3474191" cy="4170665"/>
            </a:xfrm>
          </p:grpSpPr>
          <p:sp>
            <p:nvSpPr>
              <p:cNvPr id="24" name="椭圆 23">
                <a:extLst>
                  <a:ext uri="{FF2B5EF4-FFF2-40B4-BE49-F238E27FC236}">
                    <a16:creationId xmlns="" xmlns:a16="http://schemas.microsoft.com/office/drawing/2014/main" id="{7C534CBD-2A12-4455-8BB6-FDB2E112E294}"/>
                  </a:ext>
                </a:extLst>
              </p:cNvPr>
              <p:cNvSpPr/>
              <p:nvPr/>
            </p:nvSpPr>
            <p:spPr>
              <a:xfrm>
                <a:off x="2169221" y="2041532"/>
                <a:ext cx="840442" cy="840442"/>
              </a:xfrm>
              <a:prstGeom prst="ellipse">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25" name="直接连接符 24">
                <a:extLst>
                  <a:ext uri="{FF2B5EF4-FFF2-40B4-BE49-F238E27FC236}">
                    <a16:creationId xmlns="" xmlns:a16="http://schemas.microsoft.com/office/drawing/2014/main" id="{415E7875-C0DA-465A-A5DA-4B0F6EFE70BD}"/>
                  </a:ext>
                </a:extLst>
              </p:cNvPr>
              <p:cNvCxnSpPr>
                <a:cxnSpLocks/>
                <a:stCxn id="24" idx="4"/>
              </p:cNvCxnSpPr>
              <p:nvPr/>
            </p:nvCxnSpPr>
            <p:spPr>
              <a:xfrm>
                <a:off x="2589442" y="2881974"/>
                <a:ext cx="0" cy="3330223"/>
              </a:xfrm>
              <a:prstGeom prst="line">
                <a:avLst/>
              </a:prstGeom>
              <a:noFill/>
              <a:ln w="19050" cap="flat" cmpd="sng" algn="ctr">
                <a:solidFill>
                  <a:sysClr val="windowText" lastClr="000000">
                    <a:lumMod val="65000"/>
                    <a:lumOff val="35000"/>
                  </a:sysClr>
                </a:solidFill>
                <a:prstDash val="solid"/>
              </a:ln>
              <a:effectLst/>
            </p:spPr>
          </p:cxnSp>
          <p:sp>
            <p:nvSpPr>
              <p:cNvPr id="26" name="矩形 25">
                <a:extLst>
                  <a:ext uri="{FF2B5EF4-FFF2-40B4-BE49-F238E27FC236}">
                    <a16:creationId xmlns="" xmlns:a16="http://schemas.microsoft.com/office/drawing/2014/main" id="{57D858A2-D27E-475F-8E21-8AB3BB0E6DC0}"/>
                  </a:ext>
                </a:extLst>
              </p:cNvPr>
              <p:cNvSpPr/>
              <p:nvPr/>
            </p:nvSpPr>
            <p:spPr>
              <a:xfrm>
                <a:off x="2189333" y="2230921"/>
                <a:ext cx="800219"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现实</a:t>
                </a:r>
                <a:endParaRPr lang="zh-CN" altLang="en-US" b="1" dirty="0">
                  <a:solidFill>
                    <a:schemeClr val="bg1"/>
                  </a:solidFill>
                  <a:effectLst>
                    <a:outerShdw blurRad="38100" dist="38100" dir="2700000" algn="tl">
                      <a:srgbClr val="000000">
                        <a:alpha val="43137"/>
                      </a:srgbClr>
                    </a:outerShdw>
                  </a:effectLst>
                </a:endParaRPr>
              </a:p>
            </p:txBody>
          </p:sp>
          <p:sp>
            <p:nvSpPr>
              <p:cNvPr id="27" name="矩形 26">
                <a:extLst>
                  <a:ext uri="{FF2B5EF4-FFF2-40B4-BE49-F238E27FC236}">
                    <a16:creationId xmlns="" xmlns:a16="http://schemas.microsoft.com/office/drawing/2014/main" id="{185D4878-AC86-4113-9A0E-9B9DAE5C62D6}"/>
                  </a:ext>
                </a:extLst>
              </p:cNvPr>
              <p:cNvSpPr/>
              <p:nvPr/>
            </p:nvSpPr>
            <p:spPr>
              <a:xfrm>
                <a:off x="2897365" y="2861793"/>
                <a:ext cx="2746047" cy="2796407"/>
              </a:xfrm>
              <a:prstGeom prst="rect">
                <a:avLst/>
              </a:prstGeom>
            </p:spPr>
            <p:txBody>
              <a:bodyPr wrap="square">
                <a:spAutoFit/>
              </a:bodyPr>
              <a:lstStyle/>
              <a:p>
                <a:pPr algn="just">
                  <a:lnSpc>
                    <a:spcPct val="150000"/>
                  </a:lnSpc>
                </a:pPr>
                <a:r>
                  <a:rPr lang="zh-CN" altLang="en-US" sz="2400" dirty="0">
                    <a:solidFill>
                      <a:srgbClr val="000000"/>
                    </a:solidFill>
                  </a:rPr>
                  <a:t>相互联系着的实际存在的事物的综合</a:t>
                </a:r>
                <a:endParaRPr lang="en-US" altLang="zh-CN" sz="2400" dirty="0">
                  <a:solidFill>
                    <a:srgbClr val="000000"/>
                  </a:solidFill>
                </a:endParaRPr>
              </a:p>
              <a:p>
                <a:pPr algn="just">
                  <a:lnSpc>
                    <a:spcPct val="150000"/>
                  </a:lnSpc>
                </a:pPr>
                <a:r>
                  <a:rPr lang="en-US" altLang="zh-CN" sz="2400" dirty="0">
                    <a:solidFill>
                      <a:srgbClr val="B26A37"/>
                    </a:solidFill>
                  </a:rPr>
                  <a:t>——</a:t>
                </a:r>
                <a:r>
                  <a:rPr lang="zh-CN" altLang="en-US" sz="2400" dirty="0">
                    <a:solidFill>
                      <a:srgbClr val="B26A37"/>
                    </a:solidFill>
                  </a:rPr>
                  <a:t>当下的客观存在，标志着事物的当前状况</a:t>
                </a:r>
                <a:endParaRPr lang="zh-CN" altLang="en-US" dirty="0">
                  <a:solidFill>
                    <a:srgbClr val="B26A37"/>
                  </a:solidFill>
                </a:endParaRPr>
              </a:p>
            </p:txBody>
          </p:sp>
        </p:grpSp>
        <p:grpSp>
          <p:nvGrpSpPr>
            <p:cNvPr id="18" name="组合 17">
              <a:extLst>
                <a:ext uri="{FF2B5EF4-FFF2-40B4-BE49-F238E27FC236}">
                  <a16:creationId xmlns="" xmlns:a16="http://schemas.microsoft.com/office/drawing/2014/main" id="{81698A55-86B6-4D04-B70D-8F14A5F772FA}"/>
                </a:ext>
              </a:extLst>
            </p:cNvPr>
            <p:cNvGrpSpPr/>
            <p:nvPr/>
          </p:nvGrpSpPr>
          <p:grpSpPr>
            <a:xfrm>
              <a:off x="5951335" y="2041532"/>
              <a:ext cx="4339072" cy="4170665"/>
              <a:chOff x="2169221" y="2041532"/>
              <a:chExt cx="4339072" cy="4170665"/>
            </a:xfrm>
          </p:grpSpPr>
          <p:sp>
            <p:nvSpPr>
              <p:cNvPr id="19" name="椭圆 18">
                <a:extLst>
                  <a:ext uri="{FF2B5EF4-FFF2-40B4-BE49-F238E27FC236}">
                    <a16:creationId xmlns="" xmlns:a16="http://schemas.microsoft.com/office/drawing/2014/main" id="{C04C2CF8-F29C-4AEC-857A-45FF37D234A2}"/>
                  </a:ext>
                </a:extLst>
              </p:cNvPr>
              <p:cNvSpPr/>
              <p:nvPr/>
            </p:nvSpPr>
            <p:spPr>
              <a:xfrm>
                <a:off x="2169221" y="2041532"/>
                <a:ext cx="840442" cy="840442"/>
              </a:xfrm>
              <a:prstGeom prst="ellipse">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20" name="直接连接符 19">
                <a:extLst>
                  <a:ext uri="{FF2B5EF4-FFF2-40B4-BE49-F238E27FC236}">
                    <a16:creationId xmlns="" xmlns:a16="http://schemas.microsoft.com/office/drawing/2014/main" id="{157E62CE-9D1D-45C1-A66E-FBDF171F0042}"/>
                  </a:ext>
                </a:extLst>
              </p:cNvPr>
              <p:cNvCxnSpPr>
                <a:cxnSpLocks/>
                <a:stCxn id="19" idx="4"/>
              </p:cNvCxnSpPr>
              <p:nvPr/>
            </p:nvCxnSpPr>
            <p:spPr>
              <a:xfrm>
                <a:off x="2589442" y="2881974"/>
                <a:ext cx="0" cy="3330223"/>
              </a:xfrm>
              <a:prstGeom prst="line">
                <a:avLst/>
              </a:prstGeom>
              <a:noFill/>
              <a:ln w="19050" cap="flat" cmpd="sng" algn="ctr">
                <a:solidFill>
                  <a:sysClr val="windowText" lastClr="000000">
                    <a:lumMod val="65000"/>
                    <a:lumOff val="35000"/>
                  </a:sysClr>
                </a:solidFill>
                <a:prstDash val="solid"/>
              </a:ln>
              <a:effectLst/>
            </p:spPr>
          </p:cxnSp>
          <p:sp>
            <p:nvSpPr>
              <p:cNvPr id="22" name="矩形 21">
                <a:extLst>
                  <a:ext uri="{FF2B5EF4-FFF2-40B4-BE49-F238E27FC236}">
                    <a16:creationId xmlns="" xmlns:a16="http://schemas.microsoft.com/office/drawing/2014/main" id="{4EB7CBA8-2DCF-4F1D-9701-85A578EFB8D8}"/>
                  </a:ext>
                </a:extLst>
              </p:cNvPr>
              <p:cNvSpPr/>
              <p:nvPr/>
            </p:nvSpPr>
            <p:spPr>
              <a:xfrm>
                <a:off x="2189333" y="2230921"/>
                <a:ext cx="800219"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可能</a:t>
                </a:r>
                <a:endParaRPr lang="zh-CN" altLang="en-US" b="1" dirty="0">
                  <a:solidFill>
                    <a:schemeClr val="bg1"/>
                  </a:solidFill>
                  <a:effectLst>
                    <a:outerShdw blurRad="38100" dist="38100" dir="2700000" algn="tl">
                      <a:srgbClr val="000000">
                        <a:alpha val="43137"/>
                      </a:srgbClr>
                    </a:outerShdw>
                  </a:effectLst>
                </a:endParaRPr>
              </a:p>
            </p:txBody>
          </p:sp>
          <p:sp>
            <p:nvSpPr>
              <p:cNvPr id="23" name="矩形 22">
                <a:extLst>
                  <a:ext uri="{FF2B5EF4-FFF2-40B4-BE49-F238E27FC236}">
                    <a16:creationId xmlns="" xmlns:a16="http://schemas.microsoft.com/office/drawing/2014/main" id="{2E55D5A9-AE79-4643-AD97-109155D6B993}"/>
                  </a:ext>
                </a:extLst>
              </p:cNvPr>
              <p:cNvSpPr/>
              <p:nvPr/>
            </p:nvSpPr>
            <p:spPr>
              <a:xfrm>
                <a:off x="2897364" y="2861793"/>
                <a:ext cx="3610929" cy="2796407"/>
              </a:xfrm>
              <a:prstGeom prst="rect">
                <a:avLst/>
              </a:prstGeom>
            </p:spPr>
            <p:txBody>
              <a:bodyPr wrap="square">
                <a:spAutoFit/>
              </a:bodyPr>
              <a:lstStyle/>
              <a:p>
                <a:pPr algn="just">
                  <a:lnSpc>
                    <a:spcPct val="150000"/>
                  </a:lnSpc>
                </a:pPr>
                <a:r>
                  <a:rPr lang="zh-CN" altLang="en-US" sz="2400" dirty="0">
                    <a:solidFill>
                      <a:srgbClr val="000000"/>
                    </a:solidFill>
                  </a:rPr>
                  <a:t>包含在事物中、预示事物发展前途的种种趋势，是潜在的尚未实现的东西</a:t>
                </a:r>
                <a:endParaRPr lang="en-US" altLang="zh-CN" sz="2400" dirty="0">
                  <a:solidFill>
                    <a:srgbClr val="000000"/>
                  </a:solidFill>
                </a:endParaRPr>
              </a:p>
              <a:p>
                <a:pPr algn="just">
                  <a:lnSpc>
                    <a:spcPct val="150000"/>
                  </a:lnSpc>
                </a:pPr>
                <a:r>
                  <a:rPr lang="en-US" altLang="zh-CN" sz="2400" dirty="0">
                    <a:solidFill>
                      <a:srgbClr val="B26A37"/>
                    </a:solidFill>
                  </a:rPr>
                  <a:t>——</a:t>
                </a:r>
                <a:r>
                  <a:rPr lang="zh-CN" altLang="en-US" sz="2400" dirty="0">
                    <a:solidFill>
                      <a:srgbClr val="B26A37"/>
                    </a:solidFill>
                  </a:rPr>
                  <a:t>事物潜在的趋势，标志着事物的发展方向</a:t>
                </a:r>
                <a:endParaRPr lang="zh-CN" altLang="en-US" dirty="0">
                  <a:solidFill>
                    <a:srgbClr val="B26A37"/>
                  </a:solidFill>
                </a:endParaRPr>
              </a:p>
            </p:txBody>
          </p:sp>
        </p:grpSp>
      </p:grpSp>
      <p:pic>
        <p:nvPicPr>
          <p:cNvPr id="5" name="图片 4">
            <a:extLst>
              <a:ext uri="{FF2B5EF4-FFF2-40B4-BE49-F238E27FC236}">
                <a16:creationId xmlns="" xmlns:a16="http://schemas.microsoft.com/office/drawing/2014/main" id="{56673B97-67A8-47AA-83C3-7099AB9A0B88}"/>
              </a:ext>
            </a:extLst>
          </p:cNvPr>
          <p:cNvPicPr>
            <a:picLocks noChangeAspect="1"/>
          </p:cNvPicPr>
          <p:nvPr/>
        </p:nvPicPr>
        <p:blipFill>
          <a:blip r:embed="rId2"/>
          <a:stretch>
            <a:fillRect/>
          </a:stretch>
        </p:blipFill>
        <p:spPr>
          <a:xfrm>
            <a:off x="521488" y="2655542"/>
            <a:ext cx="2131381" cy="3192809"/>
          </a:xfrm>
          <a:prstGeom prst="rect">
            <a:avLst/>
          </a:prstGeom>
        </p:spPr>
      </p:pic>
    </p:spTree>
  </p:cSld>
  <p:clrMapOvr>
    <a:masterClrMapping/>
  </p:clrMapOvr>
  <p:transition spd="med">
    <p:pull/>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90AD34FC-C36F-4460-BC88-A940C360381E}"/>
              </a:ext>
            </a:extLst>
          </p:cNvPr>
          <p:cNvGrpSpPr/>
          <p:nvPr/>
        </p:nvGrpSpPr>
        <p:grpSpPr>
          <a:xfrm>
            <a:off x="3170754" y="1857102"/>
            <a:ext cx="5934075" cy="1100898"/>
            <a:chOff x="3128963" y="3754308"/>
            <a:chExt cx="5934075" cy="1100898"/>
          </a:xfrm>
        </p:grpSpPr>
        <p:sp>
          <p:nvSpPr>
            <p:cNvPr id="183301" name="圆角矩形 4">
              <a:extLst>
                <a:ext uri="{FF2B5EF4-FFF2-40B4-BE49-F238E27FC236}">
                  <a16:creationId xmlns="" xmlns:a16="http://schemas.microsoft.com/office/drawing/2014/main" id="{1D00FC5A-C60F-4534-B1AA-8AFF74284D25}"/>
                </a:ext>
              </a:extLst>
            </p:cNvPr>
            <p:cNvSpPr>
              <a:spLocks noChangeArrowheads="1"/>
            </p:cNvSpPr>
            <p:nvPr/>
          </p:nvSpPr>
          <p:spPr bwMode="auto">
            <a:xfrm>
              <a:off x="3128963" y="3940175"/>
              <a:ext cx="1511300" cy="719138"/>
            </a:xfrm>
            <a:prstGeom prst="roundRect">
              <a:avLst>
                <a:gd name="adj" fmla="val 16667"/>
              </a:avLst>
            </a:prstGeom>
            <a:solidFill>
              <a:srgbClr val="B26A37"/>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50000"/>
                </a:spcBef>
                <a:buFontTx/>
                <a:buNone/>
              </a:pPr>
              <a:r>
                <a:rPr lang="zh-CN" altLang="en-US" sz="2400" b="1">
                  <a:solidFill>
                    <a:srgbClr val="FFFFFF"/>
                  </a:solidFill>
                  <a:latin typeface="微软雅黑" panose="020B0503020204020204" pitchFamily="34" charset="-122"/>
                  <a:sym typeface="黑体" panose="02010600030101010101" pitchFamily="2" charset="-122"/>
                </a:rPr>
                <a:t>现实</a:t>
              </a:r>
              <a:endParaRPr lang="zh-CN" altLang="en-US" sz="2400" b="1">
                <a:solidFill>
                  <a:srgbClr val="FFFFFF"/>
                </a:solidFill>
                <a:latin typeface="微软雅黑" panose="020B0503020204020204" pitchFamily="34" charset="-122"/>
                <a:sym typeface="微软雅黑" panose="020B0503020204020204" pitchFamily="34" charset="-122"/>
              </a:endParaRPr>
            </a:p>
          </p:txBody>
        </p:sp>
        <p:sp>
          <p:nvSpPr>
            <p:cNvPr id="183302" name="圆角矩形 13">
              <a:extLst>
                <a:ext uri="{FF2B5EF4-FFF2-40B4-BE49-F238E27FC236}">
                  <a16:creationId xmlns="" xmlns:a16="http://schemas.microsoft.com/office/drawing/2014/main" id="{E7873443-8BC7-4FE7-999D-7F0F6D131D09}"/>
                </a:ext>
              </a:extLst>
            </p:cNvPr>
            <p:cNvSpPr>
              <a:spLocks noChangeArrowheads="1"/>
            </p:cNvSpPr>
            <p:nvPr/>
          </p:nvSpPr>
          <p:spPr bwMode="auto">
            <a:xfrm>
              <a:off x="7551738" y="3940175"/>
              <a:ext cx="1511300" cy="719138"/>
            </a:xfrm>
            <a:prstGeom prst="roundRect">
              <a:avLst>
                <a:gd name="adj" fmla="val 16667"/>
              </a:avLst>
            </a:prstGeom>
            <a:solidFill>
              <a:srgbClr val="B26A37"/>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50000"/>
                </a:spcBef>
                <a:buFontTx/>
                <a:buNone/>
              </a:pPr>
              <a:r>
                <a:rPr lang="zh-CN" altLang="en-US" sz="2400" b="1">
                  <a:solidFill>
                    <a:srgbClr val="FFFFFF"/>
                  </a:solidFill>
                  <a:latin typeface="微软雅黑" panose="020B0503020204020204" pitchFamily="34" charset="-122"/>
                  <a:sym typeface="黑体" panose="02010600030101010101" pitchFamily="2" charset="-122"/>
                </a:rPr>
                <a:t>可能</a:t>
              </a:r>
              <a:endParaRPr lang="zh-CN" altLang="en-US" sz="2400" b="1">
                <a:solidFill>
                  <a:srgbClr val="FFFFFF"/>
                </a:solidFill>
                <a:latin typeface="微软雅黑" panose="020B0503020204020204" pitchFamily="34" charset="-122"/>
                <a:sym typeface="微软雅黑" panose="020B0503020204020204" pitchFamily="34" charset="-122"/>
              </a:endParaRPr>
            </a:p>
          </p:txBody>
        </p:sp>
        <p:sp>
          <p:nvSpPr>
            <p:cNvPr id="183303" name="左右箭头 5">
              <a:extLst>
                <a:ext uri="{FF2B5EF4-FFF2-40B4-BE49-F238E27FC236}">
                  <a16:creationId xmlns="" xmlns:a16="http://schemas.microsoft.com/office/drawing/2014/main" id="{F56D8B1A-7000-49C5-9055-FD93D215B5BD}"/>
                </a:ext>
              </a:extLst>
            </p:cNvPr>
            <p:cNvSpPr>
              <a:spLocks noChangeArrowheads="1"/>
            </p:cNvSpPr>
            <p:nvPr/>
          </p:nvSpPr>
          <p:spPr bwMode="auto">
            <a:xfrm>
              <a:off x="5159375" y="4137025"/>
              <a:ext cx="1763713" cy="323850"/>
            </a:xfrm>
            <a:prstGeom prst="leftRightArrow">
              <a:avLst>
                <a:gd name="adj1" fmla="val 50000"/>
                <a:gd name="adj2" fmla="val 49796"/>
              </a:avLst>
            </a:prstGeom>
            <a:solidFill>
              <a:srgbClr val="B26A37"/>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en-US" sz="1800">
                <a:solidFill>
                  <a:srgbClr val="000000"/>
                </a:solidFill>
                <a:ea typeface="宋体" panose="02010600030101010101" pitchFamily="2" charset="-122"/>
              </a:endParaRPr>
            </a:p>
          </p:txBody>
        </p:sp>
        <p:sp>
          <p:nvSpPr>
            <p:cNvPr id="183304" name="矩形 6">
              <a:extLst>
                <a:ext uri="{FF2B5EF4-FFF2-40B4-BE49-F238E27FC236}">
                  <a16:creationId xmlns="" xmlns:a16="http://schemas.microsoft.com/office/drawing/2014/main" id="{99D4A38E-DC22-4C14-9D63-1557C136781C}"/>
                </a:ext>
              </a:extLst>
            </p:cNvPr>
            <p:cNvSpPr>
              <a:spLocks noChangeArrowheads="1"/>
            </p:cNvSpPr>
            <p:nvPr/>
          </p:nvSpPr>
          <p:spPr bwMode="auto">
            <a:xfrm>
              <a:off x="5435937" y="375430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dirty="0">
                  <a:solidFill>
                    <a:srgbClr val="000000"/>
                  </a:solidFill>
                  <a:latin typeface="微软雅黑" panose="020B0503020204020204" pitchFamily="34" charset="-122"/>
                  <a:sym typeface="黑体" panose="02010600030101010101" pitchFamily="2" charset="-122"/>
                </a:rPr>
                <a:t>相互区别</a:t>
              </a:r>
              <a:endParaRPr lang="zh-CN" altLang="en-US" sz="2000" dirty="0">
                <a:solidFill>
                  <a:srgbClr val="000000"/>
                </a:solidFill>
                <a:latin typeface="微软雅黑" panose="020B0503020204020204" pitchFamily="34" charset="-122"/>
                <a:sym typeface="微软雅黑" panose="020B0503020204020204" pitchFamily="34" charset="-122"/>
              </a:endParaRPr>
            </a:p>
          </p:txBody>
        </p:sp>
        <p:sp>
          <p:nvSpPr>
            <p:cNvPr id="183305" name="矩形 9">
              <a:extLst>
                <a:ext uri="{FF2B5EF4-FFF2-40B4-BE49-F238E27FC236}">
                  <a16:creationId xmlns="" xmlns:a16="http://schemas.microsoft.com/office/drawing/2014/main" id="{3B689FFA-1367-468E-8E46-A3B9B2F11599}"/>
                </a:ext>
              </a:extLst>
            </p:cNvPr>
            <p:cNvSpPr>
              <a:spLocks noChangeArrowheads="1"/>
            </p:cNvSpPr>
            <p:nvPr/>
          </p:nvSpPr>
          <p:spPr bwMode="auto">
            <a:xfrm>
              <a:off x="5435937" y="4461380"/>
              <a:ext cx="1210588" cy="3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buClr>
                  <a:srgbClr val="ED7D31"/>
                </a:buClr>
                <a:buSzPct val="80000"/>
                <a:buFontTx/>
                <a:buNone/>
              </a:pPr>
              <a:r>
                <a:rPr lang="zh-CN" altLang="en-US" sz="2000" dirty="0">
                  <a:solidFill>
                    <a:srgbClr val="000000"/>
                  </a:solidFill>
                  <a:latin typeface="微软雅黑" panose="020B0503020204020204" pitchFamily="34" charset="-122"/>
                  <a:sym typeface="黑体" panose="02010600030101010101" pitchFamily="2" charset="-122"/>
                </a:rPr>
                <a:t>相互转化</a:t>
              </a:r>
            </a:p>
          </p:txBody>
        </p:sp>
      </p:grpSp>
      <p:sp>
        <p:nvSpPr>
          <p:cNvPr id="14" name="文本框 13">
            <a:extLst>
              <a:ext uri="{FF2B5EF4-FFF2-40B4-BE49-F238E27FC236}">
                <a16:creationId xmlns="" xmlns:a16="http://schemas.microsoft.com/office/drawing/2014/main" id="{21B4A77C-8163-4967-8D06-9C33FE16D93F}"/>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四、联系和发展的基本环节</a:t>
            </a:r>
          </a:p>
        </p:txBody>
      </p:sp>
      <p:grpSp>
        <p:nvGrpSpPr>
          <p:cNvPr id="6" name="组合 5">
            <a:extLst>
              <a:ext uri="{FF2B5EF4-FFF2-40B4-BE49-F238E27FC236}">
                <a16:creationId xmlns="" xmlns:a16="http://schemas.microsoft.com/office/drawing/2014/main" id="{8EEF2247-900F-4FCA-8B5F-D80B9CB5ACC7}"/>
              </a:ext>
            </a:extLst>
          </p:cNvPr>
          <p:cNvGrpSpPr/>
          <p:nvPr/>
        </p:nvGrpSpPr>
        <p:grpSpPr>
          <a:xfrm>
            <a:off x="4349167" y="3791872"/>
            <a:ext cx="3493667" cy="3066128"/>
            <a:chOff x="4293604" y="3791872"/>
            <a:chExt cx="3493667" cy="3066128"/>
          </a:xfrm>
        </p:grpSpPr>
        <p:grpSp>
          <p:nvGrpSpPr>
            <p:cNvPr id="3" name="组合 2">
              <a:extLst>
                <a:ext uri="{FF2B5EF4-FFF2-40B4-BE49-F238E27FC236}">
                  <a16:creationId xmlns="" xmlns:a16="http://schemas.microsoft.com/office/drawing/2014/main" id="{54A4F498-8AC3-4D57-AC9E-432B280F7299}"/>
                </a:ext>
              </a:extLst>
            </p:cNvPr>
            <p:cNvGrpSpPr/>
            <p:nvPr/>
          </p:nvGrpSpPr>
          <p:grpSpPr>
            <a:xfrm>
              <a:off x="4293604" y="3791872"/>
              <a:ext cx="3493667" cy="3066128"/>
              <a:chOff x="2769242" y="1628801"/>
              <a:chExt cx="3493667" cy="3066128"/>
            </a:xfrm>
          </p:grpSpPr>
          <p:sp>
            <p:nvSpPr>
              <p:cNvPr id="22" name="椭圆 21">
                <a:extLst>
                  <a:ext uri="{FF2B5EF4-FFF2-40B4-BE49-F238E27FC236}">
                    <a16:creationId xmlns="" xmlns:a16="http://schemas.microsoft.com/office/drawing/2014/main" id="{7514DCA9-7664-4402-8693-EBD0753E00CD}"/>
                  </a:ext>
                </a:extLst>
              </p:cNvPr>
              <p:cNvSpPr/>
              <p:nvPr/>
            </p:nvSpPr>
            <p:spPr>
              <a:xfrm>
                <a:off x="3849362" y="1628801"/>
                <a:ext cx="1296144" cy="1296144"/>
              </a:xfrm>
              <a:prstGeom prst="ellipse">
                <a:avLst/>
              </a:prstGeom>
              <a:solidFill>
                <a:srgbClr val="B26A37"/>
              </a:solidFill>
              <a:ln w="25400" cap="flat" cmpd="sng" algn="ctr">
                <a:solidFill>
                  <a:srgbClr val="B26A3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3" name="椭圆 22">
                <a:extLst>
                  <a:ext uri="{FF2B5EF4-FFF2-40B4-BE49-F238E27FC236}">
                    <a16:creationId xmlns="" xmlns:a16="http://schemas.microsoft.com/office/drawing/2014/main" id="{64505998-6019-4723-BAAD-E68FA5D99A81}"/>
                  </a:ext>
                </a:extLst>
              </p:cNvPr>
              <p:cNvSpPr/>
              <p:nvPr/>
            </p:nvSpPr>
            <p:spPr>
              <a:xfrm>
                <a:off x="3956095" y="1735534"/>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4" name="椭圆 23">
                <a:extLst>
                  <a:ext uri="{FF2B5EF4-FFF2-40B4-BE49-F238E27FC236}">
                    <a16:creationId xmlns="" xmlns:a16="http://schemas.microsoft.com/office/drawing/2014/main" id="{E6376703-367E-4FD5-BEF8-25588EDBF11B}"/>
                  </a:ext>
                </a:extLst>
              </p:cNvPr>
              <p:cNvSpPr/>
              <p:nvPr/>
            </p:nvSpPr>
            <p:spPr>
              <a:xfrm>
                <a:off x="4023603" y="1801484"/>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5" name="矩形 24">
                <a:extLst>
                  <a:ext uri="{FF2B5EF4-FFF2-40B4-BE49-F238E27FC236}">
                    <a16:creationId xmlns="" xmlns:a16="http://schemas.microsoft.com/office/drawing/2014/main" id="{B0A84BF2-4CF0-4614-8F94-B56B82A86C6D}"/>
                  </a:ext>
                </a:extLst>
              </p:cNvPr>
              <p:cNvSpPr/>
              <p:nvPr/>
            </p:nvSpPr>
            <p:spPr>
              <a:xfrm>
                <a:off x="4484580" y="2924945"/>
                <a:ext cx="73287" cy="1769983"/>
              </a:xfrm>
              <a:prstGeom prst="rect">
                <a:avLst/>
              </a:prstGeom>
              <a:solidFill>
                <a:srgbClr val="B26A37"/>
              </a:solidFill>
              <a:ln w="25400" cap="flat" cmpd="sng" algn="ctr">
                <a:solidFill>
                  <a:srgbClr val="B26A3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BACC6">
                      <a:lumMod val="75000"/>
                    </a:srgbClr>
                  </a:solidFill>
                  <a:effectLst/>
                  <a:uLnTx/>
                  <a:uFillTx/>
                  <a:latin typeface="Calibri" panose="020F0502020204030204"/>
                  <a:ea typeface="宋体" panose="02010600030101010101" pitchFamily="2" charset="-122"/>
                  <a:cs typeface="+mn-cs"/>
                </a:endParaRPr>
              </a:p>
            </p:txBody>
          </p:sp>
          <p:sp>
            <p:nvSpPr>
              <p:cNvPr id="26" name="椭圆 25">
                <a:extLst>
                  <a:ext uri="{FF2B5EF4-FFF2-40B4-BE49-F238E27FC236}">
                    <a16:creationId xmlns="" xmlns:a16="http://schemas.microsoft.com/office/drawing/2014/main" id="{A6622242-C7AB-48C9-9964-BC1EDC8F5179}"/>
                  </a:ext>
                </a:extLst>
              </p:cNvPr>
              <p:cNvSpPr/>
              <p:nvPr/>
            </p:nvSpPr>
            <p:spPr>
              <a:xfrm>
                <a:off x="4966765" y="2619821"/>
                <a:ext cx="1296144" cy="1296144"/>
              </a:xfrm>
              <a:prstGeom prst="ellipse">
                <a:avLst/>
              </a:prstGeom>
              <a:solidFill>
                <a:srgbClr val="CC873C"/>
              </a:solidFill>
              <a:ln w="25400" cap="flat" cmpd="sng" algn="ctr">
                <a:solidFill>
                  <a:srgbClr val="CC873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7" name="椭圆 26">
                <a:extLst>
                  <a:ext uri="{FF2B5EF4-FFF2-40B4-BE49-F238E27FC236}">
                    <a16:creationId xmlns="" xmlns:a16="http://schemas.microsoft.com/office/drawing/2014/main" id="{568249D0-A0EA-4E11-A22D-915965279C0C}"/>
                  </a:ext>
                </a:extLst>
              </p:cNvPr>
              <p:cNvSpPr/>
              <p:nvPr/>
            </p:nvSpPr>
            <p:spPr>
              <a:xfrm>
                <a:off x="5073498" y="2726554"/>
                <a:ext cx="1080120" cy="1080120"/>
              </a:xfrm>
              <a:prstGeom prst="ellipse">
                <a:avLst/>
              </a:prstGeom>
              <a:solidFill>
                <a:srgbClr val="CC873C"/>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8" name="椭圆 27">
                <a:extLst>
                  <a:ext uri="{FF2B5EF4-FFF2-40B4-BE49-F238E27FC236}">
                    <a16:creationId xmlns="" xmlns:a16="http://schemas.microsoft.com/office/drawing/2014/main" id="{54764069-71B8-4B74-A901-A74CBFC195F4}"/>
                  </a:ext>
                </a:extLst>
              </p:cNvPr>
              <p:cNvSpPr/>
              <p:nvPr/>
            </p:nvSpPr>
            <p:spPr>
              <a:xfrm>
                <a:off x="5141006" y="2792504"/>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矩形 28">
                <a:extLst>
                  <a:ext uri="{FF2B5EF4-FFF2-40B4-BE49-F238E27FC236}">
                    <a16:creationId xmlns="" xmlns:a16="http://schemas.microsoft.com/office/drawing/2014/main" id="{1A4181CD-6CAA-4AA7-9B57-CDD8DC1473BB}"/>
                  </a:ext>
                </a:extLst>
              </p:cNvPr>
              <p:cNvSpPr/>
              <p:nvPr/>
            </p:nvSpPr>
            <p:spPr>
              <a:xfrm>
                <a:off x="4966766" y="3267894"/>
                <a:ext cx="81686" cy="1420852"/>
              </a:xfrm>
              <a:prstGeom prst="rect">
                <a:avLst/>
              </a:prstGeom>
              <a:solidFill>
                <a:srgbClr val="CC873C"/>
              </a:solidFill>
              <a:ln w="25400" cap="flat" cmpd="sng" algn="ctr">
                <a:solidFill>
                  <a:srgbClr val="CC873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椭圆 29">
                <a:extLst>
                  <a:ext uri="{FF2B5EF4-FFF2-40B4-BE49-F238E27FC236}">
                    <a16:creationId xmlns="" xmlns:a16="http://schemas.microsoft.com/office/drawing/2014/main" id="{A4EC9762-9377-4E5A-9A24-663355E4CCDD}"/>
                  </a:ext>
                </a:extLst>
              </p:cNvPr>
              <p:cNvSpPr/>
              <p:nvPr/>
            </p:nvSpPr>
            <p:spPr>
              <a:xfrm>
                <a:off x="2769242" y="2619821"/>
                <a:ext cx="1296144" cy="1296144"/>
              </a:xfrm>
              <a:prstGeom prst="ellipse">
                <a:avLst/>
              </a:prstGeom>
              <a:solidFill>
                <a:srgbClr val="EAB200"/>
              </a:solidFill>
              <a:ln w="25400" cap="flat" cmpd="sng" algn="ctr">
                <a:solidFill>
                  <a:srgbClr val="EAB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1" name="椭圆 30">
                <a:extLst>
                  <a:ext uri="{FF2B5EF4-FFF2-40B4-BE49-F238E27FC236}">
                    <a16:creationId xmlns="" xmlns:a16="http://schemas.microsoft.com/office/drawing/2014/main" id="{1E64B25F-0546-4E51-B9F8-0DDFC150C90A}"/>
                  </a:ext>
                </a:extLst>
              </p:cNvPr>
              <p:cNvSpPr/>
              <p:nvPr/>
            </p:nvSpPr>
            <p:spPr>
              <a:xfrm>
                <a:off x="2875975" y="2726554"/>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2" name="椭圆 31">
                <a:extLst>
                  <a:ext uri="{FF2B5EF4-FFF2-40B4-BE49-F238E27FC236}">
                    <a16:creationId xmlns="" xmlns:a16="http://schemas.microsoft.com/office/drawing/2014/main" id="{BBBF61A4-2D97-47A8-AFF8-0B0FCDAF7063}"/>
                  </a:ext>
                </a:extLst>
              </p:cNvPr>
              <p:cNvSpPr/>
              <p:nvPr/>
            </p:nvSpPr>
            <p:spPr>
              <a:xfrm>
                <a:off x="2943483" y="2792504"/>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矩形 32">
                <a:extLst>
                  <a:ext uri="{FF2B5EF4-FFF2-40B4-BE49-F238E27FC236}">
                    <a16:creationId xmlns="" xmlns:a16="http://schemas.microsoft.com/office/drawing/2014/main" id="{1E10806D-2141-4E3A-8D10-00ACA0CCDF22}"/>
                  </a:ext>
                </a:extLst>
              </p:cNvPr>
              <p:cNvSpPr/>
              <p:nvPr/>
            </p:nvSpPr>
            <p:spPr>
              <a:xfrm>
                <a:off x="3980469" y="3233168"/>
                <a:ext cx="81686" cy="1461761"/>
              </a:xfrm>
              <a:prstGeom prst="rect">
                <a:avLst/>
              </a:prstGeom>
              <a:solidFill>
                <a:srgbClr val="EAB200"/>
              </a:solidFill>
              <a:ln w="25400" cap="flat" cmpd="sng" algn="ctr">
                <a:solidFill>
                  <a:srgbClr val="EAB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5" name="矩形 4">
              <a:extLst>
                <a:ext uri="{FF2B5EF4-FFF2-40B4-BE49-F238E27FC236}">
                  <a16:creationId xmlns="" xmlns:a16="http://schemas.microsoft.com/office/drawing/2014/main" id="{B0A576F0-BE86-467F-9AF3-13AA3493922D}"/>
                </a:ext>
              </a:extLst>
            </p:cNvPr>
            <p:cNvSpPr/>
            <p:nvPr/>
          </p:nvSpPr>
          <p:spPr>
            <a:xfrm>
              <a:off x="4518071" y="5008036"/>
              <a:ext cx="945105" cy="830997"/>
            </a:xfrm>
            <a:prstGeom prst="rect">
              <a:avLst/>
            </a:prstGeom>
          </p:spPr>
          <p:txBody>
            <a:bodyPr wrap="square">
              <a:spAutoFit/>
            </a:bodyPr>
            <a:lstStyle/>
            <a:p>
              <a:r>
                <a:rPr lang="zh-CN" altLang="en-US" sz="2400" b="1" dirty="0">
                  <a:solidFill>
                    <a:prstClr val="black"/>
                  </a:solidFill>
                </a:rPr>
                <a:t>立足</a:t>
              </a:r>
              <a:endParaRPr lang="en-US" altLang="zh-CN" sz="2400" b="1" dirty="0">
                <a:solidFill>
                  <a:prstClr val="black"/>
                </a:solidFill>
              </a:endParaRPr>
            </a:p>
            <a:p>
              <a:r>
                <a:rPr lang="zh-CN" altLang="en-US" sz="2400" b="1" dirty="0">
                  <a:solidFill>
                    <a:prstClr val="black"/>
                  </a:solidFill>
                </a:rPr>
                <a:t>现实</a:t>
              </a:r>
              <a:endParaRPr lang="zh-CN" altLang="en-US" b="1" dirty="0"/>
            </a:p>
          </p:txBody>
        </p:sp>
        <p:sp>
          <p:nvSpPr>
            <p:cNvPr id="38" name="矩形 37">
              <a:extLst>
                <a:ext uri="{FF2B5EF4-FFF2-40B4-BE49-F238E27FC236}">
                  <a16:creationId xmlns="" xmlns:a16="http://schemas.microsoft.com/office/drawing/2014/main" id="{3040CE0E-9710-4EB5-91C8-E7B61EF2BBAE}"/>
                </a:ext>
              </a:extLst>
            </p:cNvPr>
            <p:cNvSpPr/>
            <p:nvPr/>
          </p:nvSpPr>
          <p:spPr>
            <a:xfrm>
              <a:off x="5620091" y="4040291"/>
              <a:ext cx="945105" cy="830997"/>
            </a:xfrm>
            <a:prstGeom prst="rect">
              <a:avLst/>
            </a:prstGeom>
          </p:spPr>
          <p:txBody>
            <a:bodyPr wrap="square">
              <a:spAutoFit/>
            </a:bodyPr>
            <a:lstStyle/>
            <a:p>
              <a:r>
                <a:rPr lang="zh-CN" altLang="en-US" sz="2400" b="1" dirty="0">
                  <a:solidFill>
                    <a:prstClr val="black"/>
                  </a:solidFill>
                </a:rPr>
                <a:t>着眼长远</a:t>
              </a:r>
              <a:endParaRPr lang="zh-CN" altLang="en-US" b="1" dirty="0"/>
            </a:p>
          </p:txBody>
        </p:sp>
        <p:sp>
          <p:nvSpPr>
            <p:cNvPr id="40" name="矩形 39">
              <a:extLst>
                <a:ext uri="{FF2B5EF4-FFF2-40B4-BE49-F238E27FC236}">
                  <a16:creationId xmlns="" xmlns:a16="http://schemas.microsoft.com/office/drawing/2014/main" id="{C42204A8-937A-479E-8CC1-2D73209E0891}"/>
                </a:ext>
              </a:extLst>
            </p:cNvPr>
            <p:cNvSpPr/>
            <p:nvPr/>
          </p:nvSpPr>
          <p:spPr>
            <a:xfrm>
              <a:off x="6726295" y="5008036"/>
              <a:ext cx="945105" cy="830997"/>
            </a:xfrm>
            <a:prstGeom prst="rect">
              <a:avLst/>
            </a:prstGeom>
          </p:spPr>
          <p:txBody>
            <a:bodyPr wrap="square">
              <a:spAutoFit/>
            </a:bodyPr>
            <a:lstStyle/>
            <a:p>
              <a:r>
                <a:rPr lang="zh-CN" altLang="en-US" sz="2400" b="1" dirty="0">
                  <a:solidFill>
                    <a:prstClr val="black"/>
                  </a:solidFill>
                </a:rPr>
                <a:t>创造条件</a:t>
              </a:r>
              <a:endParaRPr lang="zh-CN" altLang="en-US" b="1" dirty="0"/>
            </a:p>
          </p:txBody>
        </p:sp>
      </p:grpSp>
      <p:sp>
        <p:nvSpPr>
          <p:cNvPr id="9" name="矩形 8">
            <a:extLst>
              <a:ext uri="{FF2B5EF4-FFF2-40B4-BE49-F238E27FC236}">
                <a16:creationId xmlns="" xmlns:a16="http://schemas.microsoft.com/office/drawing/2014/main" id="{A453A460-2DDF-4AA1-B12D-5114DAABCCE9}"/>
              </a:ext>
            </a:extLst>
          </p:cNvPr>
          <p:cNvSpPr/>
          <p:nvPr/>
        </p:nvSpPr>
        <p:spPr>
          <a:xfrm>
            <a:off x="1405719" y="4786618"/>
            <a:ext cx="2759016" cy="1134413"/>
          </a:xfrm>
          <a:prstGeom prst="rect">
            <a:avLst/>
          </a:prstGeom>
        </p:spPr>
        <p:txBody>
          <a:bodyPr wrap="square">
            <a:spAutoFit/>
          </a:bodyPr>
          <a:lstStyle/>
          <a:p>
            <a:pPr lvl="0" algn="just" eaLnBrk="1" hangingPunct="1">
              <a:lnSpc>
                <a:spcPct val="150000"/>
              </a:lnSpc>
              <a:spcBef>
                <a:spcPts val="1400"/>
              </a:spcBef>
            </a:pPr>
            <a:r>
              <a:rPr lang="zh-CN" altLang="en-US" sz="2400" dirty="0">
                <a:solidFill>
                  <a:prstClr val="black"/>
                </a:solidFill>
              </a:rPr>
              <a:t>对可能性作出全面的分析和预判</a:t>
            </a:r>
            <a:endParaRPr lang="en-US" altLang="zh-CN" sz="2400" dirty="0">
              <a:solidFill>
                <a:prstClr val="black"/>
              </a:solidFill>
            </a:endParaRPr>
          </a:p>
        </p:txBody>
      </p:sp>
      <p:sp>
        <p:nvSpPr>
          <p:cNvPr id="43" name="矩形 42">
            <a:extLst>
              <a:ext uri="{FF2B5EF4-FFF2-40B4-BE49-F238E27FC236}">
                <a16:creationId xmlns="" xmlns:a16="http://schemas.microsoft.com/office/drawing/2014/main" id="{B68718D5-74A1-41EB-9CE2-D10185C863D2}"/>
              </a:ext>
            </a:extLst>
          </p:cNvPr>
          <p:cNvSpPr/>
          <p:nvPr/>
        </p:nvSpPr>
        <p:spPr>
          <a:xfrm>
            <a:off x="4455900" y="3138792"/>
            <a:ext cx="3314926" cy="580415"/>
          </a:xfrm>
          <a:prstGeom prst="rect">
            <a:avLst/>
          </a:prstGeom>
        </p:spPr>
        <p:txBody>
          <a:bodyPr wrap="square">
            <a:spAutoFit/>
          </a:bodyPr>
          <a:lstStyle/>
          <a:p>
            <a:pPr lvl="0" algn="ctr" eaLnBrk="1" hangingPunct="1">
              <a:lnSpc>
                <a:spcPct val="150000"/>
              </a:lnSpc>
              <a:spcBef>
                <a:spcPts val="1400"/>
              </a:spcBef>
            </a:pPr>
            <a:r>
              <a:rPr lang="zh-CN" altLang="en-US" sz="2400" dirty="0"/>
              <a:t>防止坏的可能变为现实</a:t>
            </a:r>
            <a:endParaRPr lang="en-US" altLang="zh-CN" sz="2400" dirty="0">
              <a:solidFill>
                <a:prstClr val="black"/>
              </a:solidFill>
            </a:endParaRPr>
          </a:p>
        </p:txBody>
      </p:sp>
      <p:sp>
        <p:nvSpPr>
          <p:cNvPr id="44" name="矩形 43">
            <a:extLst>
              <a:ext uri="{FF2B5EF4-FFF2-40B4-BE49-F238E27FC236}">
                <a16:creationId xmlns="" xmlns:a16="http://schemas.microsoft.com/office/drawing/2014/main" id="{1AC6A14A-410F-415C-B21E-54812DF3ADC5}"/>
              </a:ext>
            </a:extLst>
          </p:cNvPr>
          <p:cNvSpPr/>
          <p:nvPr/>
        </p:nvSpPr>
        <p:spPr>
          <a:xfrm>
            <a:off x="7995844" y="4786618"/>
            <a:ext cx="2759016" cy="1134413"/>
          </a:xfrm>
          <a:prstGeom prst="rect">
            <a:avLst/>
          </a:prstGeom>
        </p:spPr>
        <p:txBody>
          <a:bodyPr wrap="square">
            <a:spAutoFit/>
          </a:bodyPr>
          <a:lstStyle/>
          <a:p>
            <a:pPr lvl="0" algn="just" eaLnBrk="1" hangingPunct="1">
              <a:lnSpc>
                <a:spcPct val="150000"/>
              </a:lnSpc>
              <a:spcBef>
                <a:spcPts val="1400"/>
              </a:spcBef>
            </a:pPr>
            <a:r>
              <a:rPr lang="zh-CN" altLang="en-US" sz="2400" dirty="0"/>
              <a:t>促使好的可能获得实现</a:t>
            </a:r>
            <a:endParaRPr lang="en-US" altLang="zh-CN" sz="2400" dirty="0">
              <a:solidFill>
                <a:prstClr val="black"/>
              </a:solidFill>
            </a:endParaRPr>
          </a:p>
        </p:txBody>
      </p:sp>
      <p:sp>
        <p:nvSpPr>
          <p:cNvPr id="34" name="矩形: 圆角 33">
            <a:extLst>
              <a:ext uri="{FF2B5EF4-FFF2-40B4-BE49-F238E27FC236}">
                <a16:creationId xmlns="" xmlns:a16="http://schemas.microsoft.com/office/drawing/2014/main" id="{BAF7B559-0C2A-4FC7-A329-3815069AC210}"/>
              </a:ext>
            </a:extLst>
          </p:cNvPr>
          <p:cNvSpPr/>
          <p:nvPr/>
        </p:nvSpPr>
        <p:spPr>
          <a:xfrm>
            <a:off x="4347411" y="1064542"/>
            <a:ext cx="349717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（五）现实与可能</a:t>
            </a:r>
          </a:p>
        </p:txBody>
      </p:sp>
    </p:spTree>
  </p:cSld>
  <p:clrMapOvr>
    <a:masterClrMapping/>
  </p:clrMapOvr>
  <p:transition spd="med">
    <p:pull/>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 xmlns:a16="http://schemas.microsoft.com/office/drawing/2014/main" id="{AC15A855-0DAB-4FAC-AB23-8824780892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855"/>
          <a:stretch/>
        </p:blipFill>
        <p:spPr bwMode="auto">
          <a:xfrm>
            <a:off x="0" y="-11113"/>
            <a:ext cx="12192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任意多边形: 形状 9">
            <a:extLst>
              <a:ext uri="{FF2B5EF4-FFF2-40B4-BE49-F238E27FC236}">
                <a16:creationId xmlns="" xmlns:a16="http://schemas.microsoft.com/office/drawing/2014/main"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 xmlns:a16="http://schemas.microsoft.com/office/drawing/2014/main"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 xmlns:a16="http://schemas.microsoft.com/office/drawing/2014/main"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 xmlns:a16="http://schemas.microsoft.com/office/drawing/2014/main"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 xmlns:a16="http://schemas.microsoft.com/office/drawing/2014/main"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 xmlns:a16="http://schemas.microsoft.com/office/drawing/2014/main"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 xmlns:a16="http://schemas.microsoft.com/office/drawing/2014/main" id="{B0D8EA42-314F-4868-9EA3-752336A11CAC}"/>
              </a:ext>
            </a:extLst>
          </p:cNvPr>
          <p:cNvSpPr/>
          <p:nvPr/>
        </p:nvSpPr>
        <p:spPr>
          <a:xfrm>
            <a:off x="2111536" y="2941620"/>
            <a:ext cx="6417141" cy="2893100"/>
          </a:xfrm>
          <a:prstGeom prst="rect">
            <a:avLst/>
          </a:prstGeom>
          <a:effectLst/>
        </p:spPr>
        <p:txBody>
          <a:bodyPr wrap="none">
            <a:spAutoFit/>
          </a:bodyPr>
          <a:lstStyle/>
          <a:p>
            <a:pPr lvl="0" algn="ctr" eaLnBrk="1" fontAlgn="auto" hangingPunct="1">
              <a:spcBef>
                <a:spcPts val="0"/>
              </a:spcBef>
              <a:spcAft>
                <a:spcPts val="1200"/>
              </a:spcAft>
              <a:defRPr/>
            </a:pPr>
            <a:r>
              <a:rPr lang="zh-CN" altLang="en-US" sz="5400" b="1" dirty="0">
                <a:solidFill>
                  <a:srgbClr val="B26A37"/>
                </a:solidFill>
                <a:effectLst>
                  <a:glow>
                    <a:prstClr val="white"/>
                  </a:glow>
                </a:effectLst>
                <a:latin typeface="微软雅黑" panose="020B0503020204020204" pitchFamily="34" charset="-122"/>
              </a:rPr>
              <a:t>唯物辩证法是</a:t>
            </a:r>
            <a:endParaRPr lang="en-US" altLang="zh-CN" sz="5400" b="1" dirty="0">
              <a:solidFill>
                <a:srgbClr val="B26A37"/>
              </a:solidFill>
              <a:effectLst>
                <a:glow>
                  <a:prstClr val="white"/>
                </a:glow>
              </a:effectLst>
              <a:latin typeface="微软雅黑" panose="020B0503020204020204" pitchFamily="34" charset="-122"/>
            </a:endParaRPr>
          </a:p>
          <a:p>
            <a:pPr lvl="0" algn="ctr" eaLnBrk="1" fontAlgn="auto" hangingPunct="1">
              <a:spcBef>
                <a:spcPts val="0"/>
              </a:spcBef>
              <a:spcAft>
                <a:spcPts val="1200"/>
              </a:spcAft>
              <a:defRPr/>
            </a:pPr>
            <a:r>
              <a:rPr lang="zh-CN" altLang="en-US" sz="5400" b="1" dirty="0">
                <a:solidFill>
                  <a:srgbClr val="B26A37"/>
                </a:solidFill>
                <a:effectLst>
                  <a:glow>
                    <a:prstClr val="white"/>
                  </a:glow>
                </a:effectLst>
                <a:latin typeface="微软雅黑" panose="020B0503020204020204" pitchFamily="34" charset="-122"/>
              </a:rPr>
              <a:t>认识世界和改造世界</a:t>
            </a:r>
            <a:endParaRPr lang="en-US" altLang="zh-CN" sz="5400" b="1" dirty="0">
              <a:solidFill>
                <a:srgbClr val="B26A37"/>
              </a:solidFill>
              <a:effectLst>
                <a:glow>
                  <a:prstClr val="white"/>
                </a:glow>
              </a:effectLst>
              <a:latin typeface="微软雅黑" panose="020B0503020204020204" pitchFamily="34" charset="-122"/>
            </a:endParaRPr>
          </a:p>
          <a:p>
            <a:pPr lvl="0" algn="ctr" eaLnBrk="1" fontAlgn="auto" hangingPunct="1">
              <a:spcBef>
                <a:spcPts val="0"/>
              </a:spcBef>
              <a:spcAft>
                <a:spcPts val="1200"/>
              </a:spcAft>
              <a:defRPr/>
            </a:pPr>
            <a:r>
              <a:rPr lang="zh-CN" altLang="en-US" sz="5400" b="1" dirty="0">
                <a:solidFill>
                  <a:srgbClr val="B26A37"/>
                </a:solidFill>
                <a:effectLst>
                  <a:glow>
                    <a:prstClr val="white"/>
                  </a:glow>
                </a:effectLst>
                <a:latin typeface="微软雅黑" panose="020B0503020204020204" pitchFamily="34" charset="-122"/>
              </a:rPr>
              <a:t>的根本方法</a:t>
            </a:r>
          </a:p>
        </p:txBody>
      </p:sp>
      <p:sp>
        <p:nvSpPr>
          <p:cNvPr id="30" name="矩形: 圆角 29">
            <a:extLst>
              <a:ext uri="{FF2B5EF4-FFF2-40B4-BE49-F238E27FC236}">
                <a16:creationId xmlns="" xmlns:a16="http://schemas.microsoft.com/office/drawing/2014/main" id="{CCD001C9-C9DE-4710-ABCA-7B1D5B488C07}"/>
              </a:ext>
            </a:extLst>
          </p:cNvPr>
          <p:cNvSpPr/>
          <p:nvPr/>
        </p:nvSpPr>
        <p:spPr>
          <a:xfrm>
            <a:off x="5042909" y="1531978"/>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a:t>
            </a:r>
            <a:r>
              <a:rPr lang="zh-CN" altLang="en-US" sz="4000" b="1" kern="0" dirty="0">
                <a:solidFill>
                  <a:prstClr val="white"/>
                </a:solidFill>
                <a:latin typeface="微软雅黑" panose="020B0503020204020204" pitchFamily="34" charset="-122"/>
              </a:rPr>
              <a:t>三</a:t>
            </a: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节</a:t>
            </a:r>
          </a:p>
        </p:txBody>
      </p:sp>
      <p:pic>
        <p:nvPicPr>
          <p:cNvPr id="15" name="图片 8">
            <a:hlinkClick r:id="rId3" action="ppaction://hlinksldjump"/>
            <a:extLst>
              <a:ext uri="{FF2B5EF4-FFF2-40B4-BE49-F238E27FC236}">
                <a16:creationId xmlns="" xmlns:a16="http://schemas.microsoft.com/office/drawing/2014/main" id="{B8A92A87-BE6C-4081-8EB1-F4F09A004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42477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E9A7789B-46D0-4E68-8D4F-13E79D27DC3E}"/>
              </a:ext>
            </a:extLst>
          </p:cNvPr>
          <p:cNvPicPr>
            <a:picLocks noChangeAspect="1"/>
          </p:cNvPicPr>
          <p:nvPr/>
        </p:nvPicPr>
        <p:blipFill rotWithShape="1">
          <a:blip r:embed="rId3"/>
          <a:srcRect t="1" b="142"/>
          <a:stretch/>
        </p:blipFill>
        <p:spPr>
          <a:xfrm>
            <a:off x="0" y="0"/>
            <a:ext cx="12192000" cy="6858000"/>
          </a:xfrm>
          <a:prstGeom prst="rect">
            <a:avLst/>
          </a:prstGeom>
        </p:spPr>
      </p:pic>
      <p:sp>
        <p:nvSpPr>
          <p:cNvPr id="4" name="矩形 3">
            <a:extLst>
              <a:ext uri="{FF2B5EF4-FFF2-40B4-BE49-F238E27FC236}">
                <a16:creationId xmlns="" xmlns:a16="http://schemas.microsoft.com/office/drawing/2014/main"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 xmlns:a16="http://schemas.microsoft.com/office/drawing/2014/main"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3B521BFD-E9E5-4799-9EC4-8F3E6B5E7EFE}"/>
              </a:ext>
            </a:extLst>
          </p:cNvPr>
          <p:cNvGrpSpPr/>
          <p:nvPr/>
        </p:nvGrpSpPr>
        <p:grpSpPr>
          <a:xfrm>
            <a:off x="2188232" y="4379771"/>
            <a:ext cx="9907515" cy="1015663"/>
            <a:chOff x="2284484" y="4379771"/>
            <a:chExt cx="9907515" cy="1015663"/>
          </a:xfrm>
        </p:grpSpPr>
        <p:grpSp>
          <p:nvGrpSpPr>
            <p:cNvPr id="42" name="组合 41">
              <a:extLst>
                <a:ext uri="{FF2B5EF4-FFF2-40B4-BE49-F238E27FC236}">
                  <a16:creationId xmlns="" xmlns:a16="http://schemas.microsoft.com/office/drawing/2014/main" id="{18912171-E887-4E10-8AB6-D81B5EE01941}"/>
                </a:ext>
              </a:extLst>
            </p:cNvPr>
            <p:cNvGrpSpPr/>
            <p:nvPr/>
          </p:nvGrpSpPr>
          <p:grpSpPr>
            <a:xfrm>
              <a:off x="2284484" y="4379771"/>
              <a:ext cx="9907515" cy="1015663"/>
              <a:chOff x="1041966" y="994023"/>
              <a:chExt cx="9907515" cy="1015663"/>
            </a:xfrm>
          </p:grpSpPr>
          <p:grpSp>
            <p:nvGrpSpPr>
              <p:cNvPr id="43" name="组合 42">
                <a:extLst>
                  <a:ext uri="{FF2B5EF4-FFF2-40B4-BE49-F238E27FC236}">
                    <a16:creationId xmlns="" xmlns:a16="http://schemas.microsoft.com/office/drawing/2014/main" id="{ABDD9A1E-B697-42A7-A6BD-6C511CF38851}"/>
                  </a:ext>
                </a:extLst>
              </p:cNvPr>
              <p:cNvGrpSpPr/>
              <p:nvPr/>
            </p:nvGrpSpPr>
            <p:grpSpPr>
              <a:xfrm>
                <a:off x="1041966" y="994023"/>
                <a:ext cx="9576258" cy="1015663"/>
                <a:chOff x="1041966" y="689223"/>
                <a:chExt cx="12848509" cy="1015663"/>
              </a:xfrm>
            </p:grpSpPr>
            <p:sp>
              <p:nvSpPr>
                <p:cNvPr id="45" name="平行四边形 44">
                  <a:extLst>
                    <a:ext uri="{FF2B5EF4-FFF2-40B4-BE49-F238E27FC236}">
                      <a16:creationId xmlns="" xmlns:a16="http://schemas.microsoft.com/office/drawing/2014/main" id="{F63EB8EF-FF67-42AA-93F5-0E4795D77BD3}"/>
                    </a:ext>
                  </a:extLst>
                </p:cNvPr>
                <p:cNvSpPr/>
                <p:nvPr/>
              </p:nvSpPr>
              <p:spPr>
                <a:xfrm flipH="1">
                  <a:off x="1041966" y="689223"/>
                  <a:ext cx="12848509"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文本框 11">
                  <a:extLst>
                    <a:ext uri="{FF2B5EF4-FFF2-40B4-BE49-F238E27FC236}">
                      <a16:creationId xmlns="" xmlns:a16="http://schemas.microsoft.com/office/drawing/2014/main" id="{14BE7BBA-569A-4687-90EB-ADD5E300A137}"/>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44" name="矩形 43">
                <a:extLst>
                  <a:ext uri="{FF2B5EF4-FFF2-40B4-BE49-F238E27FC236}">
                    <a16:creationId xmlns="" xmlns:a16="http://schemas.microsoft.com/office/drawing/2014/main"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 xmlns:a16="http://schemas.microsoft.com/office/drawing/2014/main" id="{BE875E9E-7DA1-432D-AA72-DF97F8B721EE}"/>
                </a:ext>
              </a:extLst>
            </p:cNvPr>
            <p:cNvSpPr/>
            <p:nvPr/>
          </p:nvSpPr>
          <p:spPr>
            <a:xfrm>
              <a:off x="5475414" y="4640147"/>
              <a:ext cx="6030366"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rPr>
                <a:t>学习唯物辩证法，不断增强思维能力</a:t>
              </a:r>
            </a:p>
          </p:txBody>
        </p:sp>
      </p:grpSp>
      <p:grpSp>
        <p:nvGrpSpPr>
          <p:cNvPr id="9" name="组合 8">
            <a:extLst>
              <a:ext uri="{FF2B5EF4-FFF2-40B4-BE49-F238E27FC236}">
                <a16:creationId xmlns="" xmlns:a16="http://schemas.microsoft.com/office/drawing/2014/main" id="{76DBAAB1-A06E-47BE-BEE3-A6386FA1AB87}"/>
              </a:ext>
            </a:extLst>
          </p:cNvPr>
          <p:cNvGrpSpPr/>
          <p:nvPr/>
        </p:nvGrpSpPr>
        <p:grpSpPr>
          <a:xfrm>
            <a:off x="1283943" y="2888822"/>
            <a:ext cx="9693473" cy="1015663"/>
            <a:chOff x="1283943" y="2888822"/>
            <a:chExt cx="9693473" cy="1015663"/>
          </a:xfrm>
        </p:grpSpPr>
        <p:grpSp>
          <p:nvGrpSpPr>
            <p:cNvPr id="32" name="组合 31">
              <a:extLst>
                <a:ext uri="{FF2B5EF4-FFF2-40B4-BE49-F238E27FC236}">
                  <a16:creationId xmlns="" xmlns:a16="http://schemas.microsoft.com/office/drawing/2014/main" id="{DD977BE5-019A-43EF-85D5-95BD9AAEDF9D}"/>
                </a:ext>
              </a:extLst>
            </p:cNvPr>
            <p:cNvGrpSpPr/>
            <p:nvPr/>
          </p:nvGrpSpPr>
          <p:grpSpPr>
            <a:xfrm>
              <a:off x="1283943" y="2888822"/>
              <a:ext cx="9693473" cy="1015663"/>
              <a:chOff x="1041961" y="994023"/>
              <a:chExt cx="9693473" cy="1015663"/>
            </a:xfrm>
          </p:grpSpPr>
          <p:grpSp>
            <p:nvGrpSpPr>
              <p:cNvPr id="33" name="组合 32">
                <a:extLst>
                  <a:ext uri="{FF2B5EF4-FFF2-40B4-BE49-F238E27FC236}">
                    <a16:creationId xmlns="" xmlns:a16="http://schemas.microsoft.com/office/drawing/2014/main" id="{7F5C19FB-0538-4C72-B99F-AF26A1877A5D}"/>
                  </a:ext>
                </a:extLst>
              </p:cNvPr>
              <p:cNvGrpSpPr/>
              <p:nvPr/>
            </p:nvGrpSpPr>
            <p:grpSpPr>
              <a:xfrm>
                <a:off x="1041961" y="994023"/>
                <a:ext cx="9576256" cy="1015663"/>
                <a:chOff x="1041961" y="689223"/>
                <a:chExt cx="12848507" cy="1015663"/>
              </a:xfrm>
            </p:grpSpPr>
            <p:sp>
              <p:nvSpPr>
                <p:cNvPr id="37" name="平行四边形 36">
                  <a:extLst>
                    <a:ext uri="{FF2B5EF4-FFF2-40B4-BE49-F238E27FC236}">
                      <a16:creationId xmlns="" xmlns:a16="http://schemas.microsoft.com/office/drawing/2014/main" id="{F9A1F425-A7DB-496D-8359-16E5682A4449}"/>
                    </a:ext>
                  </a:extLst>
                </p:cNvPr>
                <p:cNvSpPr/>
                <p:nvPr/>
              </p:nvSpPr>
              <p:spPr>
                <a:xfrm flipH="1">
                  <a:off x="1041961" y="689223"/>
                  <a:ext cx="1284850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文本框 11">
                  <a:extLst>
                    <a:ext uri="{FF2B5EF4-FFF2-40B4-BE49-F238E27FC236}">
                      <a16:creationId xmlns="" xmlns:a16="http://schemas.microsoft.com/office/drawing/2014/main" id="{CA32D9F6-DB9B-4407-9531-D44E701A08C6}"/>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6" name="矩形 35">
                <a:extLst>
                  <a:ext uri="{FF2B5EF4-FFF2-40B4-BE49-F238E27FC236}">
                    <a16:creationId xmlns="" xmlns:a16="http://schemas.microsoft.com/office/drawing/2014/main"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 xmlns:a16="http://schemas.microsoft.com/office/drawing/2014/main" id="{75A45FE1-C30D-4C7D-BD2A-5A0BB2263892}"/>
                </a:ext>
              </a:extLst>
            </p:cNvPr>
            <p:cNvSpPr/>
            <p:nvPr/>
          </p:nvSpPr>
          <p:spPr>
            <a:xfrm>
              <a:off x="4691832" y="3145222"/>
              <a:ext cx="5639105"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rPr>
                <a:t>辩证思维方法与现代科学思维方法</a:t>
              </a:r>
            </a:p>
          </p:txBody>
        </p:sp>
      </p:grpSp>
      <p:grpSp>
        <p:nvGrpSpPr>
          <p:cNvPr id="12" name="组合 11">
            <a:extLst>
              <a:ext uri="{FF2B5EF4-FFF2-40B4-BE49-F238E27FC236}">
                <a16:creationId xmlns="" xmlns:a16="http://schemas.microsoft.com/office/drawing/2014/main" id="{3F8B4F32-4387-4FDB-8CDE-5D3F65F73B51}"/>
              </a:ext>
            </a:extLst>
          </p:cNvPr>
          <p:cNvGrpSpPr/>
          <p:nvPr/>
        </p:nvGrpSpPr>
        <p:grpSpPr>
          <a:xfrm>
            <a:off x="608883" y="1397874"/>
            <a:ext cx="9722053" cy="1015663"/>
            <a:chOff x="608883" y="1397874"/>
            <a:chExt cx="9722053" cy="1015663"/>
          </a:xfrm>
        </p:grpSpPr>
        <p:grpSp>
          <p:nvGrpSpPr>
            <p:cNvPr id="7" name="组合 6">
              <a:extLst>
                <a:ext uri="{FF2B5EF4-FFF2-40B4-BE49-F238E27FC236}">
                  <a16:creationId xmlns="" xmlns:a16="http://schemas.microsoft.com/office/drawing/2014/main" id="{7E2342E8-CC9A-4F42-8B59-D5C3E65AAE7E}"/>
                </a:ext>
              </a:extLst>
            </p:cNvPr>
            <p:cNvGrpSpPr/>
            <p:nvPr/>
          </p:nvGrpSpPr>
          <p:grpSpPr>
            <a:xfrm>
              <a:off x="608883" y="1397874"/>
              <a:ext cx="9722053" cy="1015663"/>
              <a:chOff x="1041965" y="994023"/>
              <a:chExt cx="9722053" cy="1015663"/>
            </a:xfrm>
          </p:grpSpPr>
          <p:grpSp>
            <p:nvGrpSpPr>
              <p:cNvPr id="15" name="组合 14">
                <a:extLst>
                  <a:ext uri="{FF2B5EF4-FFF2-40B4-BE49-F238E27FC236}">
                    <a16:creationId xmlns="" xmlns:a16="http://schemas.microsoft.com/office/drawing/2014/main" id="{16FC66C5-546A-4857-8B03-AEE48732837C}"/>
                  </a:ext>
                </a:extLst>
              </p:cNvPr>
              <p:cNvGrpSpPr/>
              <p:nvPr/>
            </p:nvGrpSpPr>
            <p:grpSpPr>
              <a:xfrm>
                <a:off x="1041965" y="994023"/>
                <a:ext cx="9722053" cy="1015663"/>
                <a:chOff x="1041965" y="689223"/>
                <a:chExt cx="13044123" cy="1015663"/>
              </a:xfrm>
            </p:grpSpPr>
            <p:sp>
              <p:nvSpPr>
                <p:cNvPr id="6" name="平行四边形 5">
                  <a:extLst>
                    <a:ext uri="{FF2B5EF4-FFF2-40B4-BE49-F238E27FC236}">
                      <a16:creationId xmlns="" xmlns:a16="http://schemas.microsoft.com/office/drawing/2014/main" id="{5581663E-4EC9-47CE-804A-3E9878971754}"/>
                    </a:ext>
                  </a:extLst>
                </p:cNvPr>
                <p:cNvSpPr/>
                <p:nvPr/>
              </p:nvSpPr>
              <p:spPr>
                <a:xfrm flipH="1">
                  <a:off x="1041965" y="689223"/>
                  <a:ext cx="1304412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11">
                  <a:extLst>
                    <a:ext uri="{FF2B5EF4-FFF2-40B4-BE49-F238E27FC236}">
                      <a16:creationId xmlns="" xmlns:a16="http://schemas.microsoft.com/office/drawing/2014/main" id="{72818730-6D2A-47DF-B1AF-47E025BB6DFF}"/>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 name="矩形 4">
                <a:extLst>
                  <a:ext uri="{FF2B5EF4-FFF2-40B4-BE49-F238E27FC236}">
                    <a16:creationId xmlns="" xmlns:a16="http://schemas.microsoft.com/office/drawing/2014/main" id="{AF052D45-B158-442B-BA78-B27D4D33D697}"/>
                  </a:ext>
                </a:extLst>
              </p:cNvPr>
              <p:cNvSpPr/>
              <p:nvPr/>
            </p:nvSpPr>
            <p:spPr>
              <a:xfrm>
                <a:off x="3176314" y="1035812"/>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8" name="矩形 7">
              <a:hlinkClick r:id="rId6" action="ppaction://hlinksldjump"/>
              <a:extLst>
                <a:ext uri="{FF2B5EF4-FFF2-40B4-BE49-F238E27FC236}">
                  <a16:creationId xmlns="" xmlns:a16="http://schemas.microsoft.com/office/drawing/2014/main" id="{49F74FA2-97F1-47B7-BD4D-72B1CBDD4FA9}"/>
                </a:ext>
              </a:extLst>
            </p:cNvPr>
            <p:cNvSpPr/>
            <p:nvPr/>
          </p:nvSpPr>
          <p:spPr>
            <a:xfrm>
              <a:off x="4041312" y="1633498"/>
              <a:ext cx="5623798" cy="523220"/>
            </a:xfrm>
            <a:prstGeom prst="rect">
              <a:avLst/>
            </a:prstGeom>
          </p:spPr>
          <p:txBody>
            <a:bodyPr wrap="square">
              <a:spAutoFit/>
            </a:bodyPr>
            <a:lstStyle/>
            <a:p>
              <a:pPr lvl="0">
                <a:defRPr/>
              </a:pPr>
              <a:r>
                <a:rPr lang="zh-CN" altLang="en-US" sz="2800" b="1" dirty="0">
                  <a:ln w="0">
                    <a:noFill/>
                  </a:ln>
                  <a:solidFill>
                    <a:prstClr val="black">
                      <a:lumMod val="75000"/>
                      <a:lumOff val="25000"/>
                    </a:prstClr>
                  </a:solidFill>
                  <a:latin typeface="微软雅黑" panose="020B0503020204020204" pitchFamily="34" charset="-122"/>
                </a:rPr>
                <a:t>唯物辩证法的本质特征和认识功能</a:t>
              </a:r>
            </a:p>
          </p:txBody>
        </p:sp>
      </p:grpSp>
      <p:sp>
        <p:nvSpPr>
          <p:cNvPr id="35" name="任意多边形: 形状 34">
            <a:extLst>
              <a:ext uri="{FF2B5EF4-FFF2-40B4-BE49-F238E27FC236}">
                <a16:creationId xmlns="" xmlns:a16="http://schemas.microsoft.com/office/drawing/2014/main"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 xmlns:a16="http://schemas.microsoft.com/office/drawing/2014/main"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 xmlns:a16="http://schemas.microsoft.com/office/drawing/2014/main"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 xmlns:a16="http://schemas.microsoft.com/office/drawing/2014/main"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689253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 xmlns:a16="http://schemas.microsoft.com/office/drawing/2014/main" id="{D9F591EB-6B7F-489A-813F-05120632450F}"/>
              </a:ext>
            </a:extLst>
          </p:cNvPr>
          <p:cNvPicPr>
            <a:picLocks noChangeAspect="1"/>
          </p:cNvPicPr>
          <p:nvPr/>
        </p:nvPicPr>
        <p:blipFill>
          <a:blip r:embed="rId3"/>
          <a:stretch>
            <a:fillRect/>
          </a:stretch>
        </p:blipFill>
        <p:spPr>
          <a:xfrm>
            <a:off x="8748215" y="2955925"/>
            <a:ext cx="2512483" cy="3303941"/>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7" name="组合 6">
            <a:extLst>
              <a:ext uri="{FF2B5EF4-FFF2-40B4-BE49-F238E27FC236}">
                <a16:creationId xmlns="" xmlns:a16="http://schemas.microsoft.com/office/drawing/2014/main" id="{4E6874FF-BE3A-42CC-AD07-4198A0219865}"/>
              </a:ext>
            </a:extLst>
          </p:cNvPr>
          <p:cNvGrpSpPr/>
          <p:nvPr/>
        </p:nvGrpSpPr>
        <p:grpSpPr>
          <a:xfrm>
            <a:off x="1229512" y="3470512"/>
            <a:ext cx="6432052" cy="3039470"/>
            <a:chOff x="1229512" y="3470512"/>
            <a:chExt cx="6432052" cy="3039470"/>
          </a:xfrm>
        </p:grpSpPr>
        <p:sp>
          <p:nvSpPr>
            <p:cNvPr id="186374" name="AutoShape 8">
              <a:extLst>
                <a:ext uri="{FF2B5EF4-FFF2-40B4-BE49-F238E27FC236}">
                  <a16:creationId xmlns="" xmlns:a16="http://schemas.microsoft.com/office/drawing/2014/main" id="{DA0728F1-963A-42CB-ACB7-E641CD584EEA}"/>
                </a:ext>
              </a:extLst>
            </p:cNvPr>
            <p:cNvSpPr>
              <a:spLocks noChangeArrowheads="1"/>
            </p:cNvSpPr>
            <p:nvPr/>
          </p:nvSpPr>
          <p:spPr bwMode="auto">
            <a:xfrm>
              <a:off x="1229512" y="3470512"/>
              <a:ext cx="6432052" cy="3039470"/>
            </a:xfrm>
            <a:prstGeom prst="cloudCallout">
              <a:avLst>
                <a:gd name="adj1" fmla="val 60134"/>
                <a:gd name="adj2" fmla="val -22421"/>
              </a:avLst>
            </a:prstGeom>
            <a:solidFill>
              <a:srgbClr val="CC873C"/>
            </a:solidFill>
            <a:ln>
              <a:noFill/>
            </a:ln>
          </p:spPr>
          <p:txBody>
            <a:bodyPr wrap="none" lIns="251968" tIns="179959" rIns="251968" bIns="179959"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00000"/>
                </a:lnSpc>
                <a:spcBef>
                  <a:spcPts val="800"/>
                </a:spcBef>
                <a:buFontTx/>
                <a:buNone/>
              </a:pPr>
              <a:endParaRPr lang="zh-CN" altLang="en-US" sz="1800">
                <a:solidFill>
                  <a:schemeClr val="bg1"/>
                </a:solidFill>
                <a:latin typeface="微软雅黑" panose="020B0503020204020204" pitchFamily="34" charset="-122"/>
                <a:sym typeface="KaiTi" panose="02010609060101010101" pitchFamily="49" charset="-122"/>
              </a:endParaRPr>
            </a:p>
          </p:txBody>
        </p:sp>
        <p:sp>
          <p:nvSpPr>
            <p:cNvPr id="186376" name="文本框 1">
              <a:extLst>
                <a:ext uri="{FF2B5EF4-FFF2-40B4-BE49-F238E27FC236}">
                  <a16:creationId xmlns="" xmlns:a16="http://schemas.microsoft.com/office/drawing/2014/main" id="{D2085C23-A05D-4ED9-B102-93CF923BDD09}"/>
                </a:ext>
              </a:extLst>
            </p:cNvPr>
            <p:cNvSpPr txBox="1">
              <a:spLocks noChangeArrowheads="1"/>
            </p:cNvSpPr>
            <p:nvPr/>
          </p:nvSpPr>
          <p:spPr bwMode="auto">
            <a:xfrm>
              <a:off x="2080234" y="3767351"/>
              <a:ext cx="4730608"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048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chemeClr val="bg1"/>
                  </a:solidFill>
                  <a:latin typeface="微软雅黑" panose="020B0503020204020204" pitchFamily="34" charset="-122"/>
                  <a:sym typeface="KaiTi" panose="02010609060101010101" pitchFamily="49" charset="-122"/>
                </a:rPr>
                <a:t> 马克思的整个世界观不是教义，而是方法。它提供的不是现成的教条，而是进一步研究的出发点和供这种研究使用的方法。</a:t>
              </a:r>
            </a:p>
          </p:txBody>
        </p:sp>
      </p:grpSp>
      <p:sp>
        <p:nvSpPr>
          <p:cNvPr id="14" name="文本框 13">
            <a:extLst>
              <a:ext uri="{FF2B5EF4-FFF2-40B4-BE49-F238E27FC236}">
                <a16:creationId xmlns="" xmlns:a16="http://schemas.microsoft.com/office/drawing/2014/main" id="{9C30B36B-0116-44E8-8FED-11540940B307}"/>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grpSp>
        <p:nvGrpSpPr>
          <p:cNvPr id="8" name="组合 7">
            <a:extLst>
              <a:ext uri="{FF2B5EF4-FFF2-40B4-BE49-F238E27FC236}">
                <a16:creationId xmlns="" xmlns:a16="http://schemas.microsoft.com/office/drawing/2014/main" id="{2EF22914-CBCE-4460-A827-2890F146EED7}"/>
              </a:ext>
            </a:extLst>
          </p:cNvPr>
          <p:cNvGrpSpPr/>
          <p:nvPr/>
        </p:nvGrpSpPr>
        <p:grpSpPr>
          <a:xfrm>
            <a:off x="2160588" y="1223585"/>
            <a:ext cx="7870825" cy="2023331"/>
            <a:chOff x="2160588" y="1223585"/>
            <a:chExt cx="7870825" cy="2023331"/>
          </a:xfrm>
        </p:grpSpPr>
        <p:sp>
          <p:nvSpPr>
            <p:cNvPr id="186375" name="文本框 1">
              <a:extLst>
                <a:ext uri="{FF2B5EF4-FFF2-40B4-BE49-F238E27FC236}">
                  <a16:creationId xmlns="" xmlns:a16="http://schemas.microsoft.com/office/drawing/2014/main" id="{BAD6248A-C451-4D35-AF36-8FFBF3FB3B27}"/>
                </a:ext>
              </a:extLst>
            </p:cNvPr>
            <p:cNvSpPr txBox="1">
              <a:spLocks noChangeArrowheads="1"/>
            </p:cNvSpPr>
            <p:nvPr/>
          </p:nvSpPr>
          <p:spPr bwMode="auto">
            <a:xfrm>
              <a:off x="2160588" y="2785251"/>
              <a:ext cx="7870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00000"/>
                </a:lnSpc>
                <a:spcBef>
                  <a:spcPct val="0"/>
                </a:spcBef>
                <a:buFontTx/>
                <a:buNone/>
              </a:pPr>
              <a:r>
                <a:rPr lang="zh-CN" altLang="en-US" sz="2400" dirty="0"/>
                <a:t>为人们认识世界、改造世界提供了根本方法</a:t>
              </a:r>
            </a:p>
          </p:txBody>
        </p:sp>
        <p:grpSp>
          <p:nvGrpSpPr>
            <p:cNvPr id="2" name="组合 1">
              <a:extLst>
                <a:ext uri="{FF2B5EF4-FFF2-40B4-BE49-F238E27FC236}">
                  <a16:creationId xmlns="" xmlns:a16="http://schemas.microsoft.com/office/drawing/2014/main" id="{2E760FB4-2EC2-4088-8674-BF3D3EE15D53}"/>
                </a:ext>
              </a:extLst>
            </p:cNvPr>
            <p:cNvGrpSpPr/>
            <p:nvPr/>
          </p:nvGrpSpPr>
          <p:grpSpPr>
            <a:xfrm>
              <a:off x="3937640" y="1955865"/>
              <a:ext cx="4316721" cy="728630"/>
              <a:chOff x="1631958" y="950242"/>
              <a:chExt cx="4316721" cy="728630"/>
            </a:xfrm>
          </p:grpSpPr>
          <p:cxnSp>
            <p:nvCxnSpPr>
              <p:cNvPr id="19" name="直接连接符 18">
                <a:extLst>
                  <a:ext uri="{FF2B5EF4-FFF2-40B4-BE49-F238E27FC236}">
                    <a16:creationId xmlns="" xmlns:a16="http://schemas.microsoft.com/office/drawing/2014/main" id="{C8559C6C-80C2-4074-8537-5936CAEA44FD}"/>
                  </a:ext>
                </a:extLst>
              </p:cNvPr>
              <p:cNvCxnSpPr>
                <a:cxnSpLocks/>
              </p:cNvCxnSpPr>
              <p:nvPr/>
            </p:nvCxnSpPr>
            <p:spPr>
              <a:xfrm>
                <a:off x="1631958" y="1670354"/>
                <a:ext cx="4316721" cy="0"/>
              </a:xfrm>
              <a:prstGeom prst="line">
                <a:avLst/>
              </a:prstGeom>
              <a:noFill/>
              <a:ln w="19050" cap="flat" cmpd="sng" algn="ctr">
                <a:solidFill>
                  <a:schemeClr val="accent3">
                    <a:lumMod val="75000"/>
                  </a:schemeClr>
                </a:solidFill>
                <a:prstDash val="solid"/>
              </a:ln>
              <a:effectLst/>
            </p:spPr>
          </p:cxnSp>
          <p:cxnSp>
            <p:nvCxnSpPr>
              <p:cNvPr id="20" name="直接连接符 19">
                <a:extLst>
                  <a:ext uri="{FF2B5EF4-FFF2-40B4-BE49-F238E27FC236}">
                    <a16:creationId xmlns="" xmlns:a16="http://schemas.microsoft.com/office/drawing/2014/main" id="{5A05DA26-09B0-4866-90C8-3C5AF6447794}"/>
                  </a:ext>
                </a:extLst>
              </p:cNvPr>
              <p:cNvCxnSpPr>
                <a:cxnSpLocks/>
              </p:cNvCxnSpPr>
              <p:nvPr/>
            </p:nvCxnSpPr>
            <p:spPr>
              <a:xfrm>
                <a:off x="3693604" y="950242"/>
                <a:ext cx="0" cy="728630"/>
              </a:xfrm>
              <a:prstGeom prst="line">
                <a:avLst/>
              </a:prstGeom>
              <a:noFill/>
              <a:ln w="19050" cap="flat" cmpd="sng" algn="ctr">
                <a:solidFill>
                  <a:schemeClr val="accent3">
                    <a:lumMod val="75000"/>
                  </a:schemeClr>
                </a:solidFill>
                <a:prstDash val="solid"/>
              </a:ln>
              <a:effectLst/>
            </p:spPr>
          </p:cxnSp>
          <p:sp>
            <p:nvSpPr>
              <p:cNvPr id="21" name="TextBox 13">
                <a:extLst>
                  <a:ext uri="{FF2B5EF4-FFF2-40B4-BE49-F238E27FC236}">
                    <a16:creationId xmlns="" xmlns:a16="http://schemas.microsoft.com/office/drawing/2014/main" id="{8700D3CA-4125-4A61-84F4-0889AD352A6A}"/>
                  </a:ext>
                </a:extLst>
              </p:cNvPr>
              <p:cNvSpPr txBox="1"/>
              <p:nvPr/>
            </p:nvSpPr>
            <p:spPr>
              <a:xfrm>
                <a:off x="3812060" y="950242"/>
                <a:ext cx="2136615" cy="525657"/>
              </a:xfrm>
              <a:prstGeom prst="rect">
                <a:avLst/>
              </a:prstGeom>
              <a:noFill/>
            </p:spPr>
            <p:txBody>
              <a:bodyPr wrap="square" rtlCol="0">
                <a:spAutoFit/>
              </a:bodyPr>
              <a:lstStyle>
                <a:defPPr>
                  <a:defRPr lang="zh-CN"/>
                </a:defPPr>
                <a:lvl1pPr marR="0" lvl="0" indent="0" defTabSz="-635" fontAlgn="auto">
                  <a:lnSpc>
                    <a:spcPct val="130000"/>
                  </a:lnSpc>
                  <a:spcBef>
                    <a:spcPts val="0"/>
                  </a:spcBef>
                  <a:spcAft>
                    <a:spcPts val="0"/>
                  </a:spcAft>
                  <a:buClrTx/>
                  <a:buSzTx/>
                  <a:buFontTx/>
                  <a:buNone/>
                  <a:defRPr kumimoji="0" sz="1200" b="0" i="0" u="none" strike="noStrike" kern="0" cap="none" spc="0" normalizeH="0" baseline="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defRPr>
                </a:lvl1pPr>
              </a:lstStyle>
              <a:p>
                <a:pPr lvl="0" defTabSz="914400" eaLnBrk="1" hangingPunct="1">
                  <a:defRPr/>
                </a:pPr>
                <a:r>
                  <a:rPr lang="zh-CN" altLang="en-US" sz="2400" b="1" dirty="0">
                    <a:solidFill>
                      <a:schemeClr val="tx1">
                        <a:lumMod val="65000"/>
                        <a:lumOff val="35000"/>
                      </a:schemeClr>
                    </a:solidFill>
                  </a:rPr>
                  <a:t>是其核心内容</a:t>
                </a:r>
              </a:p>
            </p:txBody>
          </p:sp>
          <p:sp>
            <p:nvSpPr>
              <p:cNvPr id="22" name="TextBox 15">
                <a:extLst>
                  <a:ext uri="{FF2B5EF4-FFF2-40B4-BE49-F238E27FC236}">
                    <a16:creationId xmlns="" xmlns:a16="http://schemas.microsoft.com/office/drawing/2014/main" id="{323BE665-81BF-4C98-9EC9-2C9F4A77ADAD}"/>
                  </a:ext>
                </a:extLst>
              </p:cNvPr>
              <p:cNvSpPr txBox="1"/>
              <p:nvPr/>
            </p:nvSpPr>
            <p:spPr>
              <a:xfrm>
                <a:off x="1631958" y="951460"/>
                <a:ext cx="218898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800" b="1" kern="0" dirty="0">
                    <a:solidFill>
                      <a:srgbClr val="B26A37"/>
                    </a:solidFill>
                    <a:effectLst>
                      <a:reflection blurRad="6350" stA="55000" endA="300" endPos="45500" dir="5400000" sy="-100000" algn="bl" rotWithShape="0"/>
                    </a:effectLst>
                    <a:latin typeface="微软雅黑" panose="020B0503020204020204" pitchFamily="34" charset="-122"/>
                  </a:rPr>
                  <a:t>唯物辩证法</a:t>
                </a:r>
                <a:endParaRPr kumimoji="0" lang="zh-CN" altLang="en-US" sz="2800" b="1" i="0" u="none" strike="noStrike" kern="0" cap="none" spc="0" normalizeH="0" baseline="0" noProof="0" dirty="0">
                  <a:ln>
                    <a:noFill/>
                  </a:ln>
                  <a:solidFill>
                    <a:srgbClr val="B26A37"/>
                  </a:solidFill>
                  <a:effectLst>
                    <a:reflection blurRad="6350" stA="55000" endA="300" endPos="45500" dir="5400000" sy="-100000" algn="bl" rotWithShape="0"/>
                  </a:effectLst>
                  <a:uLnTx/>
                  <a:uFillTx/>
                  <a:latin typeface="微软雅黑" panose="020B0503020204020204" pitchFamily="34" charset="-122"/>
                  <a:ea typeface="微软雅黑" panose="020B0503020204020204" pitchFamily="34" charset="-122"/>
                </a:endParaRPr>
              </a:p>
            </p:txBody>
          </p:sp>
        </p:grpSp>
        <p:sp>
          <p:nvSpPr>
            <p:cNvPr id="5" name="矩形 4">
              <a:extLst>
                <a:ext uri="{FF2B5EF4-FFF2-40B4-BE49-F238E27FC236}">
                  <a16:creationId xmlns="" xmlns:a16="http://schemas.microsoft.com/office/drawing/2014/main" id="{49E5041C-7D43-4AA8-B36D-10E7322107F0}"/>
                </a:ext>
              </a:extLst>
            </p:cNvPr>
            <p:cNvSpPr/>
            <p:nvPr/>
          </p:nvSpPr>
          <p:spPr>
            <a:xfrm>
              <a:off x="3849231" y="1223585"/>
              <a:ext cx="4493538" cy="580415"/>
            </a:xfrm>
            <a:prstGeom prst="rect">
              <a:avLst/>
            </a:prstGeom>
          </p:spPr>
          <p:txBody>
            <a:bodyPr wrap="none">
              <a:spAutoFit/>
            </a:bodyPr>
            <a:lstStyle/>
            <a:p>
              <a:pPr lvl="0" algn="ctr" eaLnBrk="1" hangingPunct="1">
                <a:lnSpc>
                  <a:spcPct val="150000"/>
                </a:lnSpc>
              </a:pPr>
              <a:r>
                <a:rPr lang="zh-CN" altLang="en-US" sz="2400" b="1" dirty="0">
                  <a:solidFill>
                    <a:prstClr val="black"/>
                  </a:solidFill>
                </a:rPr>
                <a:t>在马克思主义世界观和方法论中</a:t>
              </a:r>
            </a:p>
          </p:txBody>
        </p:sp>
      </p:grpSp>
      <p:pic>
        <p:nvPicPr>
          <p:cNvPr id="27" name="图片 8">
            <a:hlinkClick r:id="rId4" action="ppaction://hlinksldjump"/>
            <a:extLst>
              <a:ext uri="{FF2B5EF4-FFF2-40B4-BE49-F238E27FC236}">
                <a16:creationId xmlns="" xmlns:a16="http://schemas.microsoft.com/office/drawing/2014/main" id="{0B11A344-D632-4D0C-ACC1-1D037E45A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417DF16A-1716-49E6-8D75-00CE5D007592}"/>
              </a:ext>
            </a:extLst>
          </p:cNvPr>
          <p:cNvGrpSpPr/>
          <p:nvPr/>
        </p:nvGrpSpPr>
        <p:grpSpPr>
          <a:xfrm>
            <a:off x="314183" y="1339685"/>
            <a:ext cx="11563634" cy="5057775"/>
            <a:chOff x="419100" y="1776413"/>
            <a:chExt cx="11563634" cy="5057775"/>
          </a:xfrm>
        </p:grpSpPr>
        <p:grpSp>
          <p:nvGrpSpPr>
            <p:cNvPr id="188421" name="组合 1">
              <a:extLst>
                <a:ext uri="{FF2B5EF4-FFF2-40B4-BE49-F238E27FC236}">
                  <a16:creationId xmlns="" xmlns:a16="http://schemas.microsoft.com/office/drawing/2014/main" id="{126D3B08-C196-4390-BF8A-B7BE0C5AD16E}"/>
                </a:ext>
              </a:extLst>
            </p:cNvPr>
            <p:cNvGrpSpPr>
              <a:grpSpLocks/>
            </p:cNvGrpSpPr>
            <p:nvPr/>
          </p:nvGrpSpPr>
          <p:grpSpPr bwMode="auto">
            <a:xfrm>
              <a:off x="419100" y="1776413"/>
              <a:ext cx="11563634" cy="5057775"/>
              <a:chOff x="987410" y="1321111"/>
              <a:chExt cx="11563649" cy="5059052"/>
            </a:xfrm>
          </p:grpSpPr>
          <p:cxnSp>
            <p:nvCxnSpPr>
              <p:cNvPr id="188425" name="_s2439172">
                <a:extLst>
                  <a:ext uri="{FF2B5EF4-FFF2-40B4-BE49-F238E27FC236}">
                    <a16:creationId xmlns="" xmlns:a16="http://schemas.microsoft.com/office/drawing/2014/main" id="{FC1FE5B3-64B1-475C-AB1C-1F6373E53D4A}"/>
                  </a:ext>
                </a:extLst>
              </p:cNvPr>
              <p:cNvCxnSpPr>
                <a:cxnSpLocks noChangeShapeType="1"/>
                <a:stCxn id="56" idx="4"/>
                <a:endCxn id="52" idx="2"/>
              </p:cNvCxnSpPr>
              <p:nvPr/>
            </p:nvCxnSpPr>
            <p:spPr bwMode="auto">
              <a:xfrm rot="10800000">
                <a:off x="10005217" y="2586668"/>
                <a:ext cx="332580" cy="2782003"/>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26" name="_s2439173">
                <a:extLst>
                  <a:ext uri="{FF2B5EF4-FFF2-40B4-BE49-F238E27FC236}">
                    <a16:creationId xmlns="" xmlns:a16="http://schemas.microsoft.com/office/drawing/2014/main" id="{63E12080-9491-4CBC-AC19-598958DDE1B7}"/>
                  </a:ext>
                </a:extLst>
              </p:cNvPr>
              <p:cNvCxnSpPr>
                <a:cxnSpLocks noChangeShapeType="1"/>
                <a:stCxn id="55" idx="4"/>
                <a:endCxn id="52" idx="2"/>
              </p:cNvCxnSpPr>
              <p:nvPr/>
            </p:nvCxnSpPr>
            <p:spPr bwMode="auto">
              <a:xfrm rot="10800000">
                <a:off x="10005217" y="2586667"/>
                <a:ext cx="332580" cy="2022987"/>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27" name="_s2439174">
                <a:extLst>
                  <a:ext uri="{FF2B5EF4-FFF2-40B4-BE49-F238E27FC236}">
                    <a16:creationId xmlns="" xmlns:a16="http://schemas.microsoft.com/office/drawing/2014/main" id="{EEACCEBB-4546-4B4F-AD52-FA0320D912FB}"/>
                  </a:ext>
                </a:extLst>
              </p:cNvPr>
              <p:cNvCxnSpPr>
                <a:cxnSpLocks noChangeShapeType="1"/>
                <a:stCxn id="54" idx="4"/>
                <a:endCxn id="52" idx="2"/>
              </p:cNvCxnSpPr>
              <p:nvPr/>
            </p:nvCxnSpPr>
            <p:spPr bwMode="auto">
              <a:xfrm rot="10800000">
                <a:off x="10005217" y="2586668"/>
                <a:ext cx="332580" cy="1263970"/>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28" name="_s2439175">
                <a:extLst>
                  <a:ext uri="{FF2B5EF4-FFF2-40B4-BE49-F238E27FC236}">
                    <a16:creationId xmlns="" xmlns:a16="http://schemas.microsoft.com/office/drawing/2014/main" id="{965018A0-925A-47F7-B120-04E0E4B31DFD}"/>
                  </a:ext>
                </a:extLst>
              </p:cNvPr>
              <p:cNvCxnSpPr>
                <a:cxnSpLocks noChangeShapeType="1"/>
                <a:stCxn id="53" idx="4"/>
                <a:endCxn id="52" idx="2"/>
              </p:cNvCxnSpPr>
              <p:nvPr/>
            </p:nvCxnSpPr>
            <p:spPr bwMode="auto">
              <a:xfrm rot="10800000">
                <a:off x="10005217" y="2586667"/>
                <a:ext cx="332580" cy="504953"/>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29" name="_s2439176">
                <a:extLst>
                  <a:ext uri="{FF2B5EF4-FFF2-40B4-BE49-F238E27FC236}">
                    <a16:creationId xmlns="" xmlns:a16="http://schemas.microsoft.com/office/drawing/2014/main" id="{109C4E8E-C469-4AA0-912C-CFE40DF4E82A}"/>
                  </a:ext>
                </a:extLst>
              </p:cNvPr>
              <p:cNvCxnSpPr>
                <a:cxnSpLocks noChangeShapeType="1"/>
                <a:stCxn id="52" idx="6"/>
                <a:endCxn id="38" idx="2"/>
              </p:cNvCxnSpPr>
              <p:nvPr/>
            </p:nvCxnSpPr>
            <p:spPr bwMode="auto">
              <a:xfrm rot="16200000" flipV="1">
                <a:off x="7959384" y="33359"/>
                <a:ext cx="252953" cy="3840261"/>
              </a:xfrm>
              <a:prstGeom prst="bentConnector3">
                <a:avLst>
                  <a:gd name="adj1" fmla="val 50000"/>
                </a:avLst>
              </a:prstGeom>
              <a:noFill/>
              <a:ln w="9525">
                <a:solidFill>
                  <a:srgbClr val="D49A59"/>
                </a:solidFill>
                <a:miter lim="800000"/>
                <a:headEnd/>
                <a:tailEnd/>
              </a:ln>
              <a:extLst>
                <a:ext uri="{909E8E84-426E-40DD-AFC4-6F175D3DCCD1}">
                  <a14:hiddenFill xmlns:a14="http://schemas.microsoft.com/office/drawing/2010/main">
                    <a:noFill/>
                  </a14:hiddenFill>
                </a:ext>
              </a:extLst>
            </p:spPr>
          </p:cxnSp>
          <p:cxnSp>
            <p:nvCxnSpPr>
              <p:cNvPr id="188430" name="_s2439177">
                <a:extLst>
                  <a:ext uri="{FF2B5EF4-FFF2-40B4-BE49-F238E27FC236}">
                    <a16:creationId xmlns="" xmlns:a16="http://schemas.microsoft.com/office/drawing/2014/main" id="{A6F62CA4-FD7D-449C-B0DC-285AE0754F37}"/>
                  </a:ext>
                </a:extLst>
              </p:cNvPr>
              <p:cNvCxnSpPr>
                <a:cxnSpLocks noChangeShapeType="1"/>
                <a:stCxn id="51" idx="4"/>
                <a:endCxn id="41" idx="2"/>
              </p:cNvCxnSpPr>
              <p:nvPr/>
            </p:nvCxnSpPr>
            <p:spPr bwMode="auto">
              <a:xfrm rot="10800000">
                <a:off x="7334508" y="2585874"/>
                <a:ext cx="331617" cy="3541336"/>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31" name="_s2439178">
                <a:extLst>
                  <a:ext uri="{FF2B5EF4-FFF2-40B4-BE49-F238E27FC236}">
                    <a16:creationId xmlns="" xmlns:a16="http://schemas.microsoft.com/office/drawing/2014/main" id="{485A78D4-C687-486A-95F7-25DC34B686ED}"/>
                  </a:ext>
                </a:extLst>
              </p:cNvPr>
              <p:cNvCxnSpPr>
                <a:cxnSpLocks noChangeShapeType="1"/>
                <a:stCxn id="50" idx="4"/>
                <a:endCxn id="41" idx="2"/>
              </p:cNvCxnSpPr>
              <p:nvPr/>
            </p:nvCxnSpPr>
            <p:spPr bwMode="auto">
              <a:xfrm rot="10800000">
                <a:off x="7334508" y="2585874"/>
                <a:ext cx="331617" cy="2784235"/>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32" name="_s2439179">
                <a:extLst>
                  <a:ext uri="{FF2B5EF4-FFF2-40B4-BE49-F238E27FC236}">
                    <a16:creationId xmlns="" xmlns:a16="http://schemas.microsoft.com/office/drawing/2014/main" id="{EBD720F7-DC9C-4C18-82FD-407DF42998E0}"/>
                  </a:ext>
                </a:extLst>
              </p:cNvPr>
              <p:cNvCxnSpPr>
                <a:cxnSpLocks noChangeShapeType="1"/>
                <a:stCxn id="49" idx="4"/>
                <a:endCxn id="41" idx="2"/>
              </p:cNvCxnSpPr>
              <p:nvPr/>
            </p:nvCxnSpPr>
            <p:spPr bwMode="auto">
              <a:xfrm rot="10800000">
                <a:off x="7334508" y="2585874"/>
                <a:ext cx="331617" cy="2023621"/>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33" name="_s2439180">
                <a:extLst>
                  <a:ext uri="{FF2B5EF4-FFF2-40B4-BE49-F238E27FC236}">
                    <a16:creationId xmlns="" xmlns:a16="http://schemas.microsoft.com/office/drawing/2014/main" id="{1CE965CF-F337-437A-B9EB-40234852F871}"/>
                  </a:ext>
                </a:extLst>
              </p:cNvPr>
              <p:cNvCxnSpPr>
                <a:cxnSpLocks noChangeShapeType="1"/>
                <a:stCxn id="48" idx="4"/>
                <a:endCxn id="41" idx="2"/>
              </p:cNvCxnSpPr>
              <p:nvPr/>
            </p:nvCxnSpPr>
            <p:spPr bwMode="auto">
              <a:xfrm rot="10800000">
                <a:off x="7334508" y="2585874"/>
                <a:ext cx="331617" cy="1264763"/>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34" name="_s2439181">
                <a:extLst>
                  <a:ext uri="{FF2B5EF4-FFF2-40B4-BE49-F238E27FC236}">
                    <a16:creationId xmlns="" xmlns:a16="http://schemas.microsoft.com/office/drawing/2014/main" id="{A89106BA-3EB2-4616-BDAB-B37307D1F158}"/>
                  </a:ext>
                </a:extLst>
              </p:cNvPr>
              <p:cNvCxnSpPr>
                <a:cxnSpLocks noChangeShapeType="1"/>
                <a:stCxn id="47" idx="4"/>
                <a:endCxn id="41" idx="2"/>
              </p:cNvCxnSpPr>
              <p:nvPr/>
            </p:nvCxnSpPr>
            <p:spPr bwMode="auto">
              <a:xfrm rot="10800000">
                <a:off x="7334508" y="2585874"/>
                <a:ext cx="331617" cy="505905"/>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35" name="_s2439182">
                <a:extLst>
                  <a:ext uri="{FF2B5EF4-FFF2-40B4-BE49-F238E27FC236}">
                    <a16:creationId xmlns="" xmlns:a16="http://schemas.microsoft.com/office/drawing/2014/main" id="{6BF6905B-C922-4205-B1FD-7BE150058B46}"/>
                  </a:ext>
                </a:extLst>
              </p:cNvPr>
              <p:cNvCxnSpPr>
                <a:cxnSpLocks noChangeShapeType="1"/>
                <a:stCxn id="46" idx="4"/>
                <a:endCxn id="40" idx="2"/>
              </p:cNvCxnSpPr>
              <p:nvPr/>
            </p:nvCxnSpPr>
            <p:spPr bwMode="auto">
              <a:xfrm rot="10800000">
                <a:off x="4663022" y="2585874"/>
                <a:ext cx="331617" cy="2023621"/>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36" name="_s2439183">
                <a:extLst>
                  <a:ext uri="{FF2B5EF4-FFF2-40B4-BE49-F238E27FC236}">
                    <a16:creationId xmlns="" xmlns:a16="http://schemas.microsoft.com/office/drawing/2014/main" id="{7742FD8E-F8D5-4FDE-B9BB-7C8A9774B536}"/>
                  </a:ext>
                </a:extLst>
              </p:cNvPr>
              <p:cNvCxnSpPr>
                <a:cxnSpLocks noChangeShapeType="1"/>
                <a:stCxn id="45" idx="4"/>
                <a:endCxn id="40" idx="2"/>
              </p:cNvCxnSpPr>
              <p:nvPr/>
            </p:nvCxnSpPr>
            <p:spPr bwMode="auto">
              <a:xfrm rot="10800000">
                <a:off x="4663022" y="2585874"/>
                <a:ext cx="331617" cy="1264763"/>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37" name="_s2439184">
                <a:extLst>
                  <a:ext uri="{FF2B5EF4-FFF2-40B4-BE49-F238E27FC236}">
                    <a16:creationId xmlns="" xmlns:a16="http://schemas.microsoft.com/office/drawing/2014/main" id="{99ACEEC4-963F-439D-A240-CF9B71ADE6E0}"/>
                  </a:ext>
                </a:extLst>
              </p:cNvPr>
              <p:cNvCxnSpPr>
                <a:cxnSpLocks noChangeShapeType="1"/>
                <a:stCxn id="44" idx="4"/>
                <a:endCxn id="40" idx="2"/>
              </p:cNvCxnSpPr>
              <p:nvPr/>
            </p:nvCxnSpPr>
            <p:spPr bwMode="auto">
              <a:xfrm rot="10800000">
                <a:off x="4663022" y="2585874"/>
                <a:ext cx="331617" cy="505905"/>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38" name="_s2439185">
                <a:extLst>
                  <a:ext uri="{FF2B5EF4-FFF2-40B4-BE49-F238E27FC236}">
                    <a16:creationId xmlns="" xmlns:a16="http://schemas.microsoft.com/office/drawing/2014/main" id="{E437D91A-10C4-4BB3-9D78-AA175D4A2D7D}"/>
                  </a:ext>
                </a:extLst>
              </p:cNvPr>
              <p:cNvCxnSpPr>
                <a:cxnSpLocks noChangeShapeType="1"/>
                <a:stCxn id="43" idx="4"/>
                <a:endCxn id="39" idx="2"/>
              </p:cNvCxnSpPr>
              <p:nvPr/>
            </p:nvCxnSpPr>
            <p:spPr bwMode="auto">
              <a:xfrm rot="10800000">
                <a:off x="1991536" y="2585874"/>
                <a:ext cx="331617" cy="1264763"/>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39" name="_s2439186">
                <a:extLst>
                  <a:ext uri="{FF2B5EF4-FFF2-40B4-BE49-F238E27FC236}">
                    <a16:creationId xmlns="" xmlns:a16="http://schemas.microsoft.com/office/drawing/2014/main" id="{7796DEFE-6A02-4C21-8283-198DA4EFD430}"/>
                  </a:ext>
                </a:extLst>
              </p:cNvPr>
              <p:cNvCxnSpPr>
                <a:cxnSpLocks noChangeShapeType="1"/>
                <a:stCxn id="42" idx="4"/>
                <a:endCxn id="39" idx="2"/>
              </p:cNvCxnSpPr>
              <p:nvPr/>
            </p:nvCxnSpPr>
            <p:spPr bwMode="auto">
              <a:xfrm rot="10800000">
                <a:off x="1991536" y="2585874"/>
                <a:ext cx="331617" cy="505905"/>
              </a:xfrm>
              <a:prstGeom prst="bentConnector2">
                <a:avLst/>
              </a:prstGeom>
              <a:noFill/>
              <a:ln w="9525">
                <a:solidFill>
                  <a:schemeClr val="bg1">
                    <a:lumMod val="65000"/>
                  </a:schemeClr>
                </a:solidFill>
                <a:miter lim="800000"/>
                <a:headEnd/>
                <a:tailEnd/>
              </a:ln>
              <a:extLst>
                <a:ext uri="{909E8E84-426E-40DD-AFC4-6F175D3DCCD1}">
                  <a14:hiddenFill xmlns:a14="http://schemas.microsoft.com/office/drawing/2010/main">
                    <a:noFill/>
                  </a14:hiddenFill>
                </a:ext>
              </a:extLst>
            </p:spPr>
          </p:cxnSp>
          <p:cxnSp>
            <p:nvCxnSpPr>
              <p:cNvPr id="188440" name="_s2439187">
                <a:extLst>
                  <a:ext uri="{FF2B5EF4-FFF2-40B4-BE49-F238E27FC236}">
                    <a16:creationId xmlns="" xmlns:a16="http://schemas.microsoft.com/office/drawing/2014/main" id="{6B070D85-B5E7-45BA-B2D1-EBCD38474C0F}"/>
                  </a:ext>
                </a:extLst>
              </p:cNvPr>
              <p:cNvCxnSpPr>
                <a:cxnSpLocks noChangeShapeType="1"/>
                <a:stCxn id="41" idx="6"/>
                <a:endCxn id="38" idx="2"/>
              </p:cNvCxnSpPr>
              <p:nvPr/>
            </p:nvCxnSpPr>
            <p:spPr bwMode="auto">
              <a:xfrm rot="16200000" flipV="1">
                <a:off x="6619003" y="1367627"/>
                <a:ext cx="252953" cy="1166456"/>
              </a:xfrm>
              <a:prstGeom prst="bentConnector3">
                <a:avLst>
                  <a:gd name="adj1" fmla="val 50000"/>
                </a:avLst>
              </a:prstGeom>
              <a:noFill/>
              <a:ln w="9525">
                <a:solidFill>
                  <a:srgbClr val="D49A59"/>
                </a:solidFill>
                <a:miter lim="800000"/>
                <a:headEnd/>
                <a:tailEnd/>
              </a:ln>
              <a:extLst>
                <a:ext uri="{909E8E84-426E-40DD-AFC4-6F175D3DCCD1}">
                  <a14:hiddenFill xmlns:a14="http://schemas.microsoft.com/office/drawing/2010/main">
                    <a:noFill/>
                  </a14:hiddenFill>
                </a:ext>
              </a:extLst>
            </p:spPr>
          </p:cxnSp>
          <p:cxnSp>
            <p:nvCxnSpPr>
              <p:cNvPr id="188441" name="_s2439188">
                <a:extLst>
                  <a:ext uri="{FF2B5EF4-FFF2-40B4-BE49-F238E27FC236}">
                    <a16:creationId xmlns="" xmlns:a16="http://schemas.microsoft.com/office/drawing/2014/main" id="{8C19B70E-B2D3-4D37-B575-D1F4C551C42A}"/>
                  </a:ext>
                </a:extLst>
              </p:cNvPr>
              <p:cNvCxnSpPr>
                <a:cxnSpLocks noChangeShapeType="1"/>
                <a:stCxn id="40" idx="6"/>
                <a:endCxn id="38" idx="2"/>
              </p:cNvCxnSpPr>
              <p:nvPr/>
            </p:nvCxnSpPr>
            <p:spPr bwMode="auto">
              <a:xfrm rot="5400000" flipH="1" flipV="1">
                <a:off x="5283260" y="1200097"/>
                <a:ext cx="252953" cy="1505030"/>
              </a:xfrm>
              <a:prstGeom prst="bentConnector3">
                <a:avLst>
                  <a:gd name="adj1" fmla="val 50000"/>
                </a:avLst>
              </a:prstGeom>
              <a:noFill/>
              <a:ln w="9525">
                <a:solidFill>
                  <a:srgbClr val="D49A59"/>
                </a:solidFill>
                <a:miter lim="800000"/>
                <a:headEnd/>
                <a:tailEnd/>
              </a:ln>
              <a:extLst>
                <a:ext uri="{909E8E84-426E-40DD-AFC4-6F175D3DCCD1}">
                  <a14:hiddenFill xmlns:a14="http://schemas.microsoft.com/office/drawing/2010/main">
                    <a:noFill/>
                  </a14:hiddenFill>
                </a:ext>
              </a:extLst>
            </p:spPr>
          </p:cxnSp>
          <p:cxnSp>
            <p:nvCxnSpPr>
              <p:cNvPr id="188442" name="_s2439189">
                <a:extLst>
                  <a:ext uri="{FF2B5EF4-FFF2-40B4-BE49-F238E27FC236}">
                    <a16:creationId xmlns="" xmlns:a16="http://schemas.microsoft.com/office/drawing/2014/main" id="{25F264B6-68E5-444E-BD47-B4C63D22F1C6}"/>
                  </a:ext>
                </a:extLst>
              </p:cNvPr>
              <p:cNvCxnSpPr>
                <a:cxnSpLocks noChangeShapeType="1"/>
                <a:stCxn id="39" idx="6"/>
                <a:endCxn id="38" idx="2"/>
              </p:cNvCxnSpPr>
              <p:nvPr/>
            </p:nvCxnSpPr>
            <p:spPr bwMode="auto">
              <a:xfrm rot="5400000" flipH="1" flipV="1">
                <a:off x="3947517" y="-135643"/>
                <a:ext cx="252953" cy="4176516"/>
              </a:xfrm>
              <a:prstGeom prst="bentConnector3">
                <a:avLst>
                  <a:gd name="adj1" fmla="val 50000"/>
                </a:avLst>
              </a:prstGeom>
              <a:noFill/>
              <a:ln w="9525">
                <a:solidFill>
                  <a:srgbClr val="D49A59"/>
                </a:solidFill>
                <a:miter lim="800000"/>
                <a:headEnd/>
                <a:tailEnd/>
              </a:ln>
              <a:extLst>
                <a:ext uri="{909E8E84-426E-40DD-AFC4-6F175D3DCCD1}">
                  <a14:hiddenFill xmlns:a14="http://schemas.microsoft.com/office/drawing/2010/main">
                    <a:noFill/>
                  </a14:hiddenFill>
                </a:ext>
              </a:extLst>
            </p:spPr>
          </p:cxnSp>
          <p:sp>
            <p:nvSpPr>
              <p:cNvPr id="38" name="_s2439190">
                <a:extLst>
                  <a:ext uri="{FF2B5EF4-FFF2-40B4-BE49-F238E27FC236}">
                    <a16:creationId xmlns="" xmlns:a16="http://schemas.microsoft.com/office/drawing/2014/main" id="{EE4F9DCC-65CB-4A50-A7B9-68FF51D042C9}"/>
                  </a:ext>
                </a:extLst>
              </p:cNvPr>
              <p:cNvSpPr>
                <a:spLocks noChangeArrowheads="1"/>
              </p:cNvSpPr>
              <p:nvPr/>
            </p:nvSpPr>
            <p:spPr bwMode="auto">
              <a:xfrm>
                <a:off x="4830753" y="1321111"/>
                <a:ext cx="2673354" cy="506540"/>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dirty="0">
                    <a:solidFill>
                      <a:srgbClr val="995A2F"/>
                    </a:solidFill>
                    <a:latin typeface="微软雅黑" panose="020B0503020204020204" pitchFamily="34" charset="-122"/>
                    <a:sym typeface="微软雅黑" panose="020B0503020204020204" pitchFamily="34" charset="-122"/>
                  </a:rPr>
                  <a:t>唯物辩证法</a:t>
                </a:r>
                <a:endParaRPr lang="en-US" altLang="zh-CN" sz="2400" b="1" dirty="0">
                  <a:solidFill>
                    <a:srgbClr val="995A2F"/>
                  </a:solidFill>
                  <a:latin typeface="微软雅黑" panose="020B0503020204020204" pitchFamily="34" charset="-122"/>
                  <a:sym typeface="微软雅黑" panose="020B0503020204020204" pitchFamily="34" charset="-122"/>
                </a:endParaRPr>
              </a:p>
            </p:txBody>
          </p:sp>
          <p:sp>
            <p:nvSpPr>
              <p:cNvPr id="39" name="_s2439191">
                <a:extLst>
                  <a:ext uri="{FF2B5EF4-FFF2-40B4-BE49-F238E27FC236}">
                    <a16:creationId xmlns="" xmlns:a16="http://schemas.microsoft.com/office/drawing/2014/main" id="{EF4B11E2-F644-4C1E-B397-17F53158EA57}"/>
                  </a:ext>
                </a:extLst>
              </p:cNvPr>
              <p:cNvSpPr>
                <a:spLocks noChangeArrowheads="1"/>
              </p:cNvSpPr>
              <p:nvPr/>
            </p:nvSpPr>
            <p:spPr bwMode="auto">
              <a:xfrm>
                <a:off x="987410" y="2080128"/>
                <a:ext cx="2003428" cy="506540"/>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b="1">
                    <a:latin typeface="微软雅黑" panose="020B0503020204020204" pitchFamily="34" charset="-122"/>
                    <a:sym typeface="微软雅黑" panose="020B0503020204020204" pitchFamily="34" charset="-122"/>
                  </a:rPr>
                  <a:t>两个总特征</a:t>
                </a:r>
                <a:endParaRPr lang="en-US" altLang="zh-CN" sz="2000" b="1">
                  <a:latin typeface="微软雅黑" panose="020B0503020204020204" pitchFamily="34" charset="-122"/>
                  <a:sym typeface="微软雅黑" panose="020B0503020204020204" pitchFamily="34" charset="-122"/>
                </a:endParaRPr>
              </a:p>
            </p:txBody>
          </p:sp>
          <p:sp>
            <p:nvSpPr>
              <p:cNvPr id="40" name="_s2439192">
                <a:extLst>
                  <a:ext uri="{FF2B5EF4-FFF2-40B4-BE49-F238E27FC236}">
                    <a16:creationId xmlns="" xmlns:a16="http://schemas.microsoft.com/office/drawing/2014/main" id="{88D350A5-931D-459C-9E5B-A0C95A6537DE}"/>
                  </a:ext>
                </a:extLst>
              </p:cNvPr>
              <p:cNvSpPr>
                <a:spLocks noChangeArrowheads="1"/>
              </p:cNvSpPr>
              <p:nvPr/>
            </p:nvSpPr>
            <p:spPr bwMode="auto">
              <a:xfrm>
                <a:off x="3659177" y="2080128"/>
                <a:ext cx="2003428" cy="506540"/>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b="1">
                    <a:latin typeface="微软雅黑" panose="020B0503020204020204" pitchFamily="34" charset="-122"/>
                    <a:sym typeface="微软雅黑" panose="020B0503020204020204" pitchFamily="34" charset="-122"/>
                  </a:rPr>
                  <a:t>三大规律</a:t>
                </a:r>
                <a:endParaRPr lang="en-US" altLang="zh-CN" sz="2000" b="1">
                  <a:latin typeface="微软雅黑" panose="020B0503020204020204" pitchFamily="34" charset="-122"/>
                  <a:sym typeface="微软雅黑" panose="020B0503020204020204" pitchFamily="34" charset="-122"/>
                </a:endParaRPr>
              </a:p>
            </p:txBody>
          </p:sp>
          <p:sp>
            <p:nvSpPr>
              <p:cNvPr id="41" name="_s2439193">
                <a:extLst>
                  <a:ext uri="{FF2B5EF4-FFF2-40B4-BE49-F238E27FC236}">
                    <a16:creationId xmlns="" xmlns:a16="http://schemas.microsoft.com/office/drawing/2014/main" id="{467FA6F7-5BDA-4C28-AED0-4F329E5C62F8}"/>
                  </a:ext>
                </a:extLst>
              </p:cNvPr>
              <p:cNvSpPr>
                <a:spLocks noChangeArrowheads="1"/>
              </p:cNvSpPr>
              <p:nvPr/>
            </p:nvSpPr>
            <p:spPr bwMode="auto">
              <a:xfrm>
                <a:off x="6330942" y="2080128"/>
                <a:ext cx="2003428" cy="506540"/>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b="1">
                    <a:latin typeface="微软雅黑" panose="020B0503020204020204" pitchFamily="34" charset="-122"/>
                    <a:sym typeface="微软雅黑" panose="020B0503020204020204" pitchFamily="34" charset="-122"/>
                  </a:rPr>
                  <a:t>五对范畴</a:t>
                </a:r>
              </a:p>
            </p:txBody>
          </p:sp>
          <p:sp>
            <p:nvSpPr>
              <p:cNvPr id="42" name="_s2439194">
                <a:extLst>
                  <a:ext uri="{FF2B5EF4-FFF2-40B4-BE49-F238E27FC236}">
                    <a16:creationId xmlns="" xmlns:a16="http://schemas.microsoft.com/office/drawing/2014/main" id="{3259354A-CB65-4EDF-9D24-DC73A1E25DDC}"/>
                  </a:ext>
                </a:extLst>
              </p:cNvPr>
              <p:cNvSpPr>
                <a:spLocks noChangeArrowheads="1"/>
              </p:cNvSpPr>
              <p:nvPr/>
            </p:nvSpPr>
            <p:spPr bwMode="auto">
              <a:xfrm>
                <a:off x="2322500" y="2839144"/>
                <a:ext cx="2006603"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a:latin typeface="微软雅黑" panose="020B0503020204020204" pitchFamily="34" charset="-122"/>
                    <a:sym typeface="微软雅黑" panose="020B0503020204020204" pitchFamily="34" charset="-122"/>
                  </a:rPr>
                  <a:t>联系观点</a:t>
                </a:r>
                <a:endParaRPr lang="en-US" altLang="zh-CN" sz="2000">
                  <a:latin typeface="微软雅黑" panose="020B0503020204020204" pitchFamily="34" charset="-122"/>
                  <a:sym typeface="微软雅黑" panose="020B0503020204020204" pitchFamily="34" charset="-122"/>
                </a:endParaRPr>
              </a:p>
            </p:txBody>
          </p:sp>
          <p:sp>
            <p:nvSpPr>
              <p:cNvPr id="43" name="_s2439195">
                <a:extLst>
                  <a:ext uri="{FF2B5EF4-FFF2-40B4-BE49-F238E27FC236}">
                    <a16:creationId xmlns="" xmlns:a16="http://schemas.microsoft.com/office/drawing/2014/main" id="{D13F1E73-1C64-4A51-A8F7-949EDC393A93}"/>
                  </a:ext>
                </a:extLst>
              </p:cNvPr>
              <p:cNvSpPr>
                <a:spLocks noChangeArrowheads="1"/>
              </p:cNvSpPr>
              <p:nvPr/>
            </p:nvSpPr>
            <p:spPr bwMode="auto">
              <a:xfrm>
                <a:off x="2322500" y="3598161"/>
                <a:ext cx="2006603"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a:latin typeface="微软雅黑" panose="020B0503020204020204" pitchFamily="34" charset="-122"/>
                    <a:sym typeface="微软雅黑" panose="020B0503020204020204" pitchFamily="34" charset="-122"/>
                  </a:rPr>
                  <a:t>发展观点</a:t>
                </a:r>
              </a:p>
            </p:txBody>
          </p:sp>
          <p:sp>
            <p:nvSpPr>
              <p:cNvPr id="44" name="_s2439196">
                <a:extLst>
                  <a:ext uri="{FF2B5EF4-FFF2-40B4-BE49-F238E27FC236}">
                    <a16:creationId xmlns="" xmlns:a16="http://schemas.microsoft.com/office/drawing/2014/main" id="{B9E29AFF-11A5-4D7D-8267-4F3B3E7BCC24}"/>
                  </a:ext>
                </a:extLst>
              </p:cNvPr>
              <p:cNvSpPr>
                <a:spLocks noChangeArrowheads="1"/>
              </p:cNvSpPr>
              <p:nvPr/>
            </p:nvSpPr>
            <p:spPr bwMode="auto">
              <a:xfrm>
                <a:off x="4994265" y="2839144"/>
                <a:ext cx="2003428" cy="503364"/>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dirty="0">
                    <a:latin typeface="微软雅黑" panose="020B0503020204020204" pitchFamily="34" charset="-122"/>
                    <a:sym typeface="微软雅黑" panose="020B0503020204020204" pitchFamily="34" charset="-122"/>
                  </a:rPr>
                  <a:t>对立统一规律</a:t>
                </a:r>
                <a:endParaRPr lang="en-US" altLang="zh-CN" sz="2000" dirty="0">
                  <a:latin typeface="微软雅黑" panose="020B0503020204020204" pitchFamily="34" charset="-122"/>
                  <a:sym typeface="微软雅黑" panose="020B0503020204020204" pitchFamily="34" charset="-122"/>
                </a:endParaRPr>
              </a:p>
            </p:txBody>
          </p:sp>
          <p:sp>
            <p:nvSpPr>
              <p:cNvPr id="45" name="_s2439197">
                <a:extLst>
                  <a:ext uri="{FF2B5EF4-FFF2-40B4-BE49-F238E27FC236}">
                    <a16:creationId xmlns="" xmlns:a16="http://schemas.microsoft.com/office/drawing/2014/main" id="{C5FC6530-71EC-4F2C-9A33-85587FB0C36D}"/>
                  </a:ext>
                </a:extLst>
              </p:cNvPr>
              <p:cNvSpPr>
                <a:spLocks noChangeArrowheads="1"/>
              </p:cNvSpPr>
              <p:nvPr/>
            </p:nvSpPr>
            <p:spPr bwMode="auto">
              <a:xfrm>
                <a:off x="4994265" y="3598161"/>
                <a:ext cx="2001841"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a:latin typeface="微软雅黑" panose="020B0503020204020204" pitchFamily="34" charset="-122"/>
                    <a:sym typeface="微软雅黑" panose="020B0503020204020204" pitchFamily="34" charset="-122"/>
                  </a:rPr>
                  <a:t>量变质变规律</a:t>
                </a:r>
                <a:endParaRPr lang="en-US" altLang="zh-CN" sz="2000">
                  <a:latin typeface="微软雅黑" panose="020B0503020204020204" pitchFamily="34" charset="-122"/>
                  <a:sym typeface="微软雅黑" panose="020B0503020204020204" pitchFamily="34" charset="-122"/>
                </a:endParaRPr>
              </a:p>
            </p:txBody>
          </p:sp>
          <p:sp>
            <p:nvSpPr>
              <p:cNvPr id="46" name="_s2439198">
                <a:extLst>
                  <a:ext uri="{FF2B5EF4-FFF2-40B4-BE49-F238E27FC236}">
                    <a16:creationId xmlns="" xmlns:a16="http://schemas.microsoft.com/office/drawing/2014/main" id="{FBFB4508-AB08-4B71-B2DA-E1265E19C485}"/>
                  </a:ext>
                </a:extLst>
              </p:cNvPr>
              <p:cNvSpPr>
                <a:spLocks noChangeArrowheads="1"/>
              </p:cNvSpPr>
              <p:nvPr/>
            </p:nvSpPr>
            <p:spPr bwMode="auto">
              <a:xfrm>
                <a:off x="4994265" y="4357177"/>
                <a:ext cx="2003428"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a:latin typeface="微软雅黑" panose="020B0503020204020204" pitchFamily="34" charset="-122"/>
                    <a:sym typeface="微软雅黑" panose="020B0503020204020204" pitchFamily="34" charset="-122"/>
                  </a:rPr>
                  <a:t>否定之否定规律</a:t>
                </a:r>
                <a:endParaRPr lang="en-US" altLang="zh-CN" sz="2000">
                  <a:latin typeface="微软雅黑" panose="020B0503020204020204" pitchFamily="34" charset="-122"/>
                  <a:sym typeface="微软雅黑" panose="020B0503020204020204" pitchFamily="34" charset="-122"/>
                </a:endParaRPr>
              </a:p>
            </p:txBody>
          </p:sp>
          <p:sp>
            <p:nvSpPr>
              <p:cNvPr id="47" name="_s2439199">
                <a:extLst>
                  <a:ext uri="{FF2B5EF4-FFF2-40B4-BE49-F238E27FC236}">
                    <a16:creationId xmlns="" xmlns:a16="http://schemas.microsoft.com/office/drawing/2014/main" id="{AA5CB097-8A3F-41D5-986D-11582F429336}"/>
                  </a:ext>
                </a:extLst>
              </p:cNvPr>
              <p:cNvSpPr>
                <a:spLocks noChangeArrowheads="1"/>
              </p:cNvSpPr>
              <p:nvPr/>
            </p:nvSpPr>
            <p:spPr bwMode="auto">
              <a:xfrm>
                <a:off x="7666032" y="2839144"/>
                <a:ext cx="2003428"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dirty="0">
                    <a:latin typeface="微软雅黑" panose="020B0503020204020204" pitchFamily="34" charset="-122"/>
                    <a:sym typeface="微软雅黑" panose="020B0503020204020204" pitchFamily="34" charset="-122"/>
                  </a:rPr>
                  <a:t>内容与形式</a:t>
                </a:r>
                <a:endParaRPr lang="en-US" altLang="zh-CN" sz="2000" dirty="0">
                  <a:latin typeface="微软雅黑" panose="020B0503020204020204" pitchFamily="34" charset="-122"/>
                  <a:sym typeface="微软雅黑" panose="020B0503020204020204" pitchFamily="34" charset="-122"/>
                </a:endParaRPr>
              </a:p>
            </p:txBody>
          </p:sp>
          <p:sp>
            <p:nvSpPr>
              <p:cNvPr id="48" name="_s2439200">
                <a:extLst>
                  <a:ext uri="{FF2B5EF4-FFF2-40B4-BE49-F238E27FC236}">
                    <a16:creationId xmlns="" xmlns:a16="http://schemas.microsoft.com/office/drawing/2014/main" id="{2DF134DB-DE65-4D28-A5CE-A0838CD61132}"/>
                  </a:ext>
                </a:extLst>
              </p:cNvPr>
              <p:cNvSpPr>
                <a:spLocks noChangeArrowheads="1"/>
              </p:cNvSpPr>
              <p:nvPr/>
            </p:nvSpPr>
            <p:spPr bwMode="auto">
              <a:xfrm>
                <a:off x="7666032" y="3598161"/>
                <a:ext cx="2003428" cy="504952"/>
              </a:xfrm>
              <a:prstGeom prst="bevel">
                <a:avLst>
                  <a:gd name="adj" fmla="val 12500"/>
                </a:avLst>
              </a:prstGeom>
              <a:solidFill>
                <a:srgbClr val="F0DCC6"/>
              </a:solidFill>
              <a:ln w="3175">
                <a:solidFill>
                  <a:srgbClr val="F0DCC6"/>
                </a:solidFill>
                <a:miter lim="800000"/>
              </a:ln>
            </p:spPr>
            <p:txBody>
              <a:bodyPr wrap="none" lIns="0" tIns="0" rIns="0" bIns="0" anchor="ctr"/>
              <a:lstStyle/>
              <a:p>
                <a:pPr algn="ctr">
                  <a:defRPr/>
                </a:pPr>
                <a:r>
                  <a:rPr lang="zh-CN" altLang="en-US" sz="2000" dirty="0">
                    <a:latin typeface="微软雅黑" panose="020B0503020204020204" pitchFamily="34" charset="-122"/>
                    <a:sym typeface="微软雅黑" panose="020B0503020204020204" pitchFamily="34" charset="-122"/>
                  </a:rPr>
                  <a:t>本质与现象</a:t>
                </a:r>
                <a:endParaRPr lang="en-US" altLang="zh-CN" sz="2000" dirty="0">
                  <a:latin typeface="微软雅黑" panose="020B0503020204020204" pitchFamily="34" charset="-122"/>
                  <a:sym typeface="微软雅黑" panose="020B0503020204020204" pitchFamily="34" charset="-122"/>
                </a:endParaRPr>
              </a:p>
            </p:txBody>
          </p:sp>
          <p:sp>
            <p:nvSpPr>
              <p:cNvPr id="49" name="_s2439201">
                <a:extLst>
                  <a:ext uri="{FF2B5EF4-FFF2-40B4-BE49-F238E27FC236}">
                    <a16:creationId xmlns="" xmlns:a16="http://schemas.microsoft.com/office/drawing/2014/main" id="{C7F6756B-FD8B-4876-A1FD-B3B0345FDFB3}"/>
                  </a:ext>
                </a:extLst>
              </p:cNvPr>
              <p:cNvSpPr>
                <a:spLocks noChangeArrowheads="1"/>
              </p:cNvSpPr>
              <p:nvPr/>
            </p:nvSpPr>
            <p:spPr bwMode="auto">
              <a:xfrm>
                <a:off x="7666032" y="4357177"/>
                <a:ext cx="2003428"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dirty="0">
                    <a:latin typeface="微软雅黑" panose="020B0503020204020204" pitchFamily="34" charset="-122"/>
                    <a:sym typeface="微软雅黑" panose="020B0503020204020204" pitchFamily="34" charset="-122"/>
                  </a:rPr>
                  <a:t>原因与结果</a:t>
                </a:r>
                <a:endParaRPr lang="en-US" altLang="zh-CN" sz="2000" dirty="0">
                  <a:latin typeface="微软雅黑" panose="020B0503020204020204" pitchFamily="34" charset="-122"/>
                  <a:sym typeface="微软雅黑" panose="020B0503020204020204" pitchFamily="34" charset="-122"/>
                </a:endParaRPr>
              </a:p>
            </p:txBody>
          </p:sp>
          <p:sp>
            <p:nvSpPr>
              <p:cNvPr id="50" name="_s2439202">
                <a:extLst>
                  <a:ext uri="{FF2B5EF4-FFF2-40B4-BE49-F238E27FC236}">
                    <a16:creationId xmlns="" xmlns:a16="http://schemas.microsoft.com/office/drawing/2014/main" id="{F9A419A1-8874-4CE6-BB56-AB0256BDAA69}"/>
                  </a:ext>
                </a:extLst>
              </p:cNvPr>
              <p:cNvSpPr>
                <a:spLocks noChangeArrowheads="1"/>
              </p:cNvSpPr>
              <p:nvPr/>
            </p:nvSpPr>
            <p:spPr bwMode="auto">
              <a:xfrm>
                <a:off x="7666032" y="5116194"/>
                <a:ext cx="2003428"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dirty="0">
                    <a:latin typeface="微软雅黑" panose="020B0503020204020204" pitchFamily="34" charset="-122"/>
                    <a:sym typeface="微软雅黑" panose="020B0503020204020204" pitchFamily="34" charset="-122"/>
                  </a:rPr>
                  <a:t>必然与偶然</a:t>
                </a:r>
                <a:endParaRPr lang="en-US" altLang="zh-CN" sz="2000" dirty="0">
                  <a:latin typeface="微软雅黑" panose="020B0503020204020204" pitchFamily="34" charset="-122"/>
                  <a:sym typeface="微软雅黑" panose="020B0503020204020204" pitchFamily="34" charset="-122"/>
                </a:endParaRPr>
              </a:p>
            </p:txBody>
          </p:sp>
          <p:sp>
            <p:nvSpPr>
              <p:cNvPr id="51" name="_s2439203">
                <a:extLst>
                  <a:ext uri="{FF2B5EF4-FFF2-40B4-BE49-F238E27FC236}">
                    <a16:creationId xmlns="" xmlns:a16="http://schemas.microsoft.com/office/drawing/2014/main" id="{19BE69A1-D7B3-43A4-A773-05CFDD69BB55}"/>
                  </a:ext>
                </a:extLst>
              </p:cNvPr>
              <p:cNvSpPr>
                <a:spLocks noChangeArrowheads="1"/>
              </p:cNvSpPr>
              <p:nvPr/>
            </p:nvSpPr>
            <p:spPr bwMode="auto">
              <a:xfrm>
                <a:off x="7666032" y="5873622"/>
                <a:ext cx="2003428" cy="506541"/>
              </a:xfrm>
              <a:prstGeom prst="bevel">
                <a:avLst>
                  <a:gd name="adj" fmla="val 12500"/>
                </a:avLst>
              </a:prstGeom>
              <a:solidFill>
                <a:srgbClr val="F0DCC6"/>
              </a:solidFill>
              <a:ln w="3175">
                <a:solidFill>
                  <a:srgbClr val="F0DCC6"/>
                </a:solidFill>
                <a:miter lim="800000"/>
              </a:ln>
            </p:spPr>
            <p:txBody>
              <a:bodyPr wrap="none" lIns="0" tIns="0" rIns="0" bIns="0" anchor="ctr"/>
              <a:lstStyle/>
              <a:p>
                <a:pPr algn="ctr">
                  <a:defRPr/>
                </a:pPr>
                <a:r>
                  <a:rPr lang="zh-CN" altLang="en-US" sz="2000" dirty="0">
                    <a:latin typeface="微软雅黑" panose="020B0503020204020204" pitchFamily="34" charset="-122"/>
                    <a:sym typeface="微软雅黑" panose="020B0503020204020204" pitchFamily="34" charset="-122"/>
                  </a:rPr>
                  <a:t>现实与可能</a:t>
                </a:r>
                <a:endParaRPr lang="en-US" altLang="zh-CN" sz="2000" dirty="0">
                  <a:latin typeface="微软雅黑" panose="020B0503020204020204" pitchFamily="34" charset="-122"/>
                  <a:sym typeface="微软雅黑" panose="020B0503020204020204" pitchFamily="34" charset="-122"/>
                </a:endParaRPr>
              </a:p>
            </p:txBody>
          </p:sp>
          <p:sp>
            <p:nvSpPr>
              <p:cNvPr id="52" name="_s2439204">
                <a:extLst>
                  <a:ext uri="{FF2B5EF4-FFF2-40B4-BE49-F238E27FC236}">
                    <a16:creationId xmlns="" xmlns:a16="http://schemas.microsoft.com/office/drawing/2014/main" id="{444A585A-511A-4A71-B191-14EDEFE16A82}"/>
                  </a:ext>
                </a:extLst>
              </p:cNvPr>
              <p:cNvSpPr>
                <a:spLocks noChangeArrowheads="1"/>
              </p:cNvSpPr>
              <p:nvPr/>
            </p:nvSpPr>
            <p:spPr bwMode="auto">
              <a:xfrm>
                <a:off x="9004296" y="2080128"/>
                <a:ext cx="2001841" cy="506540"/>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b="1">
                    <a:latin typeface="微软雅黑" panose="020B0503020204020204" pitchFamily="34" charset="-122"/>
                    <a:sym typeface="微软雅黑" panose="020B0503020204020204" pitchFamily="34" charset="-122"/>
                  </a:rPr>
                  <a:t>四种方法</a:t>
                </a:r>
                <a:endParaRPr lang="en-US" altLang="zh-CN" sz="2000" b="1">
                  <a:latin typeface="微软雅黑" panose="020B0503020204020204" pitchFamily="34" charset="-122"/>
                  <a:sym typeface="微软雅黑" panose="020B0503020204020204" pitchFamily="34" charset="-122"/>
                </a:endParaRPr>
              </a:p>
            </p:txBody>
          </p:sp>
          <p:sp>
            <p:nvSpPr>
              <p:cNvPr id="53" name="_s2439205">
                <a:extLst>
                  <a:ext uri="{FF2B5EF4-FFF2-40B4-BE49-F238E27FC236}">
                    <a16:creationId xmlns="" xmlns:a16="http://schemas.microsoft.com/office/drawing/2014/main" id="{45504CA9-F27D-4230-8251-C2373BBB9C9B}"/>
                  </a:ext>
                </a:extLst>
              </p:cNvPr>
              <p:cNvSpPr>
                <a:spLocks noChangeArrowheads="1"/>
              </p:cNvSpPr>
              <p:nvPr/>
            </p:nvSpPr>
            <p:spPr bwMode="auto">
              <a:xfrm>
                <a:off x="10337797" y="2839144"/>
                <a:ext cx="2213262"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a:latin typeface="微软雅黑" panose="020B0503020204020204" pitchFamily="34" charset="-122"/>
                    <a:sym typeface="微软雅黑" panose="020B0503020204020204" pitchFamily="34" charset="-122"/>
                  </a:rPr>
                  <a:t>归纳与演绎</a:t>
                </a:r>
                <a:endParaRPr lang="en-US" altLang="zh-CN" sz="2000">
                  <a:latin typeface="微软雅黑" panose="020B0503020204020204" pitchFamily="34" charset="-122"/>
                  <a:sym typeface="微软雅黑" panose="020B0503020204020204" pitchFamily="34" charset="-122"/>
                </a:endParaRPr>
              </a:p>
            </p:txBody>
          </p:sp>
          <p:sp>
            <p:nvSpPr>
              <p:cNvPr id="54" name="_s2439206">
                <a:extLst>
                  <a:ext uri="{FF2B5EF4-FFF2-40B4-BE49-F238E27FC236}">
                    <a16:creationId xmlns="" xmlns:a16="http://schemas.microsoft.com/office/drawing/2014/main" id="{9B1C6BB5-94A0-41C8-9458-857119CC3509}"/>
                  </a:ext>
                </a:extLst>
              </p:cNvPr>
              <p:cNvSpPr>
                <a:spLocks noChangeArrowheads="1"/>
              </p:cNvSpPr>
              <p:nvPr/>
            </p:nvSpPr>
            <p:spPr bwMode="auto">
              <a:xfrm>
                <a:off x="10337797" y="3598161"/>
                <a:ext cx="2211509"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a:latin typeface="微软雅黑" panose="020B0503020204020204" pitchFamily="34" charset="-122"/>
                    <a:sym typeface="微软雅黑" panose="020B0503020204020204" pitchFamily="34" charset="-122"/>
                  </a:rPr>
                  <a:t>分析与综合</a:t>
                </a:r>
                <a:endParaRPr lang="en-US" altLang="zh-CN" sz="2000">
                  <a:latin typeface="微软雅黑" panose="020B0503020204020204" pitchFamily="34" charset="-122"/>
                  <a:sym typeface="微软雅黑" panose="020B0503020204020204" pitchFamily="34" charset="-122"/>
                </a:endParaRPr>
              </a:p>
            </p:txBody>
          </p:sp>
          <p:sp>
            <p:nvSpPr>
              <p:cNvPr id="55" name="_s2439207">
                <a:extLst>
                  <a:ext uri="{FF2B5EF4-FFF2-40B4-BE49-F238E27FC236}">
                    <a16:creationId xmlns="" xmlns:a16="http://schemas.microsoft.com/office/drawing/2014/main" id="{756616A7-A61F-426E-A1FF-A7E04D6E35DD}"/>
                  </a:ext>
                </a:extLst>
              </p:cNvPr>
              <p:cNvSpPr>
                <a:spLocks noChangeArrowheads="1"/>
              </p:cNvSpPr>
              <p:nvPr/>
            </p:nvSpPr>
            <p:spPr bwMode="auto">
              <a:xfrm>
                <a:off x="10337797" y="4357177"/>
                <a:ext cx="2211509" cy="504952"/>
              </a:xfrm>
              <a:prstGeom prst="bevel">
                <a:avLst>
                  <a:gd name="adj" fmla="val 12500"/>
                </a:avLst>
              </a:prstGeom>
              <a:solidFill>
                <a:srgbClr val="F0DCC6"/>
              </a:solidFill>
              <a:ln w="3175">
                <a:solidFill>
                  <a:srgbClr val="F0DCC6"/>
                </a:solidFill>
                <a:miter lim="800000"/>
              </a:ln>
            </p:spPr>
            <p:txBody>
              <a:bodyPr wrap="none" lIns="0" tIns="0" rIns="0" bIns="0" anchor="ctr"/>
              <a:lstStyle/>
              <a:p>
                <a:pPr algn="ctr">
                  <a:defRPr/>
                </a:pPr>
                <a:r>
                  <a:rPr lang="zh-CN" altLang="en-US" sz="2000">
                    <a:latin typeface="微软雅黑" panose="020B0503020204020204" pitchFamily="34" charset="-122"/>
                    <a:sym typeface="微软雅黑" panose="020B0503020204020204" pitchFamily="34" charset="-122"/>
                  </a:rPr>
                  <a:t>抽象与具体</a:t>
                </a:r>
                <a:endParaRPr lang="en-US" altLang="zh-CN" sz="2000">
                  <a:latin typeface="微软雅黑" panose="020B0503020204020204" pitchFamily="34" charset="-122"/>
                  <a:sym typeface="微软雅黑" panose="020B0503020204020204" pitchFamily="34" charset="-122"/>
                </a:endParaRPr>
              </a:p>
            </p:txBody>
          </p:sp>
          <p:sp>
            <p:nvSpPr>
              <p:cNvPr id="56" name="_s2439208">
                <a:extLst>
                  <a:ext uri="{FF2B5EF4-FFF2-40B4-BE49-F238E27FC236}">
                    <a16:creationId xmlns="" xmlns:a16="http://schemas.microsoft.com/office/drawing/2014/main" id="{C645F426-7BE4-4D27-9185-436F1C046311}"/>
                  </a:ext>
                </a:extLst>
              </p:cNvPr>
              <p:cNvSpPr>
                <a:spLocks noChangeArrowheads="1"/>
              </p:cNvSpPr>
              <p:nvPr/>
            </p:nvSpPr>
            <p:spPr bwMode="auto">
              <a:xfrm>
                <a:off x="10337797" y="5116194"/>
                <a:ext cx="2211509" cy="504952"/>
              </a:xfrm>
              <a:prstGeom prst="bevel">
                <a:avLst>
                  <a:gd name="adj" fmla="val 12500"/>
                </a:avLst>
              </a:prstGeom>
              <a:solidFill>
                <a:srgbClr val="F0DCC6"/>
              </a:solidFill>
              <a:ln w="3175">
                <a:solidFill>
                  <a:srgbClr val="F0DCC6"/>
                </a:solidFill>
                <a:miter lim="800000"/>
              </a:ln>
            </p:spPr>
            <p:txBody>
              <a:bodyPr wrap="none" lIns="0" tIns="0" rIns="0" bIns="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dirty="0">
                    <a:latin typeface="微软雅黑" panose="020B0503020204020204" pitchFamily="34" charset="-122"/>
                    <a:sym typeface="微软雅黑" panose="020B0503020204020204" pitchFamily="34" charset="-122"/>
                  </a:rPr>
                  <a:t>逻辑与历史相统一</a:t>
                </a:r>
                <a:endParaRPr lang="en-US" altLang="zh-CN" sz="2000" dirty="0">
                  <a:latin typeface="微软雅黑" panose="020B0503020204020204" pitchFamily="34" charset="-122"/>
                  <a:sym typeface="微软雅黑" panose="020B0503020204020204" pitchFamily="34" charset="-122"/>
                </a:endParaRPr>
              </a:p>
            </p:txBody>
          </p:sp>
        </p:grpSp>
        <p:sp>
          <p:nvSpPr>
            <p:cNvPr id="57" name="Text Box 42">
              <a:extLst>
                <a:ext uri="{FF2B5EF4-FFF2-40B4-BE49-F238E27FC236}">
                  <a16:creationId xmlns="" xmlns:a16="http://schemas.microsoft.com/office/drawing/2014/main" id="{42B8A2EB-7000-4A14-A1AC-366B2A1FE22D}"/>
                </a:ext>
              </a:extLst>
            </p:cNvPr>
            <p:cNvSpPr txBox="1">
              <a:spLocks noChangeArrowheads="1"/>
            </p:cNvSpPr>
            <p:nvPr/>
          </p:nvSpPr>
          <p:spPr bwMode="auto">
            <a:xfrm>
              <a:off x="2197100" y="4811713"/>
              <a:ext cx="1117600" cy="400110"/>
            </a:xfrm>
            <a:prstGeom prst="rect">
              <a:avLst/>
            </a:prstGeom>
            <a:solidFill>
              <a:srgbClr val="F0DCC6"/>
            </a:solidFill>
            <a:ln>
              <a:solidFill>
                <a:srgbClr val="D49A59"/>
              </a:solid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dirty="0">
                  <a:solidFill>
                    <a:srgbClr val="995A2F"/>
                  </a:solidFill>
                  <a:latin typeface="微软雅黑" panose="020B0503020204020204" pitchFamily="34" charset="-122"/>
                </a:rPr>
                <a:t>树根</a:t>
              </a:r>
            </a:p>
          </p:txBody>
        </p:sp>
        <p:sp>
          <p:nvSpPr>
            <p:cNvPr id="58" name="Text Box 43">
              <a:extLst>
                <a:ext uri="{FF2B5EF4-FFF2-40B4-BE49-F238E27FC236}">
                  <a16:creationId xmlns="" xmlns:a16="http://schemas.microsoft.com/office/drawing/2014/main" id="{FBBDC7AB-3BB6-48B9-AC53-D8FDC42DA315}"/>
                </a:ext>
              </a:extLst>
            </p:cNvPr>
            <p:cNvSpPr txBox="1">
              <a:spLocks noChangeArrowheads="1"/>
            </p:cNvSpPr>
            <p:nvPr/>
          </p:nvSpPr>
          <p:spPr bwMode="auto">
            <a:xfrm>
              <a:off x="5096312" y="5543550"/>
              <a:ext cx="697627" cy="400110"/>
            </a:xfrm>
            <a:prstGeom prst="rect">
              <a:avLst/>
            </a:prstGeom>
            <a:solidFill>
              <a:srgbClr val="F0DCC6"/>
            </a:solidFill>
            <a:ln>
              <a:solidFill>
                <a:srgbClr val="D49A59"/>
              </a:solid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000">
                  <a:solidFill>
                    <a:srgbClr val="995A2F"/>
                  </a:solidFill>
                  <a:latin typeface="微软雅黑" panose="020B0503020204020204" pitchFamily="34" charset="-122"/>
                </a:rPr>
                <a:t>树干</a:t>
              </a:r>
            </a:p>
          </p:txBody>
        </p:sp>
        <p:sp>
          <p:nvSpPr>
            <p:cNvPr id="59" name="Text Box 44">
              <a:extLst>
                <a:ext uri="{FF2B5EF4-FFF2-40B4-BE49-F238E27FC236}">
                  <a16:creationId xmlns="" xmlns:a16="http://schemas.microsoft.com/office/drawing/2014/main" id="{7808938B-8CA6-421C-85A6-6F1C888E5A3B}"/>
                </a:ext>
              </a:extLst>
            </p:cNvPr>
            <p:cNvSpPr txBox="1">
              <a:spLocks noChangeArrowheads="1"/>
            </p:cNvSpPr>
            <p:nvPr/>
          </p:nvSpPr>
          <p:spPr bwMode="auto">
            <a:xfrm>
              <a:off x="10553343" y="6202363"/>
              <a:ext cx="697627" cy="400110"/>
            </a:xfrm>
            <a:prstGeom prst="rect">
              <a:avLst/>
            </a:prstGeom>
            <a:solidFill>
              <a:srgbClr val="F0DCC6"/>
            </a:solidFill>
            <a:ln>
              <a:solidFill>
                <a:srgbClr val="D49A59"/>
              </a:solidFill>
            </a:ln>
          </p:spPr>
          <p:txBody>
            <a:bodyPr wrap="none">
              <a:spAutoFit/>
            </a:bodyPr>
            <a:lstStyle/>
            <a:p>
              <a:pPr algn="ctr">
                <a:defRPr/>
              </a:pPr>
              <a:r>
                <a:rPr lang="zh-CN" altLang="en-US" sz="2000">
                  <a:solidFill>
                    <a:srgbClr val="995A2F"/>
                  </a:solidFill>
                  <a:latin typeface="微软雅黑" panose="020B0503020204020204" pitchFamily="34" charset="-122"/>
                </a:rPr>
                <a:t>枝叶</a:t>
              </a:r>
            </a:p>
          </p:txBody>
        </p:sp>
      </p:grpSp>
      <p:sp>
        <p:nvSpPr>
          <p:cNvPr id="60" name="文本框 59">
            <a:extLst>
              <a:ext uri="{FF2B5EF4-FFF2-40B4-BE49-F238E27FC236}">
                <a16:creationId xmlns="" xmlns:a16="http://schemas.microsoft.com/office/drawing/2014/main" id="{091F6D07-01AD-40D1-B215-D8C261434CB6}"/>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spTree>
  </p:cSld>
  <p:clrMapOvr>
    <a:masterClrMapping/>
  </p:clrMapOvr>
  <p:transition spd="med">
    <p:pull/>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 xmlns:a16="http://schemas.microsoft.com/office/drawing/2014/main" id="{DDD484F8-453B-4598-96A9-3C9DD4A6F33E}"/>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sp>
        <p:nvSpPr>
          <p:cNvPr id="14" name="矩形: 圆角 13">
            <a:extLst>
              <a:ext uri="{FF2B5EF4-FFF2-40B4-BE49-F238E27FC236}">
                <a16:creationId xmlns="" xmlns:a16="http://schemas.microsoft.com/office/drawing/2014/main" id="{04CFA9CF-F9EB-4388-8A55-9FD579D4D0C5}"/>
              </a:ext>
            </a:extLst>
          </p:cNvPr>
          <p:cNvSpPr/>
          <p:nvPr/>
        </p:nvSpPr>
        <p:spPr>
          <a:xfrm>
            <a:off x="2597623" y="1064542"/>
            <a:ext cx="72226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（一）唯物辩证法本质上是批判的和革命的</a:t>
            </a:r>
          </a:p>
        </p:txBody>
      </p:sp>
      <p:grpSp>
        <p:nvGrpSpPr>
          <p:cNvPr id="3" name="组合 2">
            <a:extLst>
              <a:ext uri="{FF2B5EF4-FFF2-40B4-BE49-F238E27FC236}">
                <a16:creationId xmlns="" xmlns:a16="http://schemas.microsoft.com/office/drawing/2014/main" id="{FC778B1A-2787-45B1-A302-84C9ABB98AB6}"/>
              </a:ext>
            </a:extLst>
          </p:cNvPr>
          <p:cNvGrpSpPr/>
          <p:nvPr/>
        </p:nvGrpSpPr>
        <p:grpSpPr>
          <a:xfrm>
            <a:off x="1198633" y="2120434"/>
            <a:ext cx="9794734" cy="3816342"/>
            <a:chOff x="1198633" y="2120434"/>
            <a:chExt cx="9794734" cy="3816342"/>
          </a:xfrm>
        </p:grpSpPr>
        <p:grpSp>
          <p:nvGrpSpPr>
            <p:cNvPr id="2" name="组合 1">
              <a:extLst>
                <a:ext uri="{FF2B5EF4-FFF2-40B4-BE49-F238E27FC236}">
                  <a16:creationId xmlns="" xmlns:a16="http://schemas.microsoft.com/office/drawing/2014/main" id="{1DD8D413-555B-4A24-82F2-4170371ADC68}"/>
                </a:ext>
              </a:extLst>
            </p:cNvPr>
            <p:cNvGrpSpPr/>
            <p:nvPr/>
          </p:nvGrpSpPr>
          <p:grpSpPr>
            <a:xfrm>
              <a:off x="1198633" y="2120434"/>
              <a:ext cx="9794734" cy="3816342"/>
              <a:chOff x="395536" y="1484784"/>
              <a:chExt cx="8424936" cy="3528392"/>
            </a:xfrm>
          </p:grpSpPr>
          <p:sp>
            <p:nvSpPr>
              <p:cNvPr id="16" name="矩形 15">
                <a:extLst>
                  <a:ext uri="{FF2B5EF4-FFF2-40B4-BE49-F238E27FC236}">
                    <a16:creationId xmlns="" xmlns:a16="http://schemas.microsoft.com/office/drawing/2014/main" id="{F9DE1653-E00F-4219-8EC5-6A03CB110637}"/>
                  </a:ext>
                </a:extLst>
              </p:cNvPr>
              <p:cNvSpPr/>
              <p:nvPr/>
            </p:nvSpPr>
            <p:spPr>
              <a:xfrm>
                <a:off x="395536" y="1484784"/>
                <a:ext cx="8424936" cy="3528392"/>
              </a:xfrm>
              <a:prstGeom prst="rect">
                <a:avLst/>
              </a:prstGeom>
              <a:gradFill>
                <a:gsLst>
                  <a:gs pos="67000">
                    <a:srgbClr val="B7732F"/>
                  </a:gs>
                  <a:gs pos="0">
                    <a:srgbClr val="CC8238"/>
                  </a:gs>
                </a:gsLst>
                <a:lin ang="5400000" scaled="0"/>
              </a:gradFill>
              <a:ln w="28575" cap="flat" cmpd="sng" algn="ctr">
                <a:noFill/>
                <a:prstDash val="solid"/>
              </a:ln>
              <a:effectLst>
                <a:outerShdw blurRad="44450" dist="27940" dir="5400000" algn="ctr">
                  <a:srgbClr val="7A4D20"/>
                </a:outerShdw>
              </a:effectLst>
              <a:scene3d>
                <a:camera prst="orthographicFront">
                  <a:rot lat="0" lon="0" rev="0"/>
                </a:camera>
                <a:lightRig rig="balanced" dir="t">
                  <a:rot lat="0" lon="0" rev="8700000"/>
                </a:lightRig>
              </a:scene3d>
              <a:sp3d>
                <a:bevelT w="17145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7" name="矩形 16">
                <a:extLst>
                  <a:ext uri="{FF2B5EF4-FFF2-40B4-BE49-F238E27FC236}">
                    <a16:creationId xmlns="" xmlns:a16="http://schemas.microsoft.com/office/drawing/2014/main" id="{DAF5B669-5DF6-4D4A-8E08-5F1A6B165562}"/>
                  </a:ext>
                </a:extLst>
              </p:cNvPr>
              <p:cNvSpPr/>
              <p:nvPr/>
            </p:nvSpPr>
            <p:spPr>
              <a:xfrm>
                <a:off x="580293" y="1733389"/>
                <a:ext cx="805542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8" name="矩形 17">
                <a:extLst>
                  <a:ext uri="{FF2B5EF4-FFF2-40B4-BE49-F238E27FC236}">
                    <a16:creationId xmlns="" xmlns:a16="http://schemas.microsoft.com/office/drawing/2014/main" id="{EF180A44-62A5-4F6A-B650-8A67DB5C2308}"/>
                  </a:ext>
                </a:extLst>
              </p:cNvPr>
              <p:cNvSpPr/>
              <p:nvPr/>
            </p:nvSpPr>
            <p:spPr>
              <a:xfrm>
                <a:off x="523917" y="1628261"/>
                <a:ext cx="816817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90470" name="文本框 2">
              <a:extLst>
                <a:ext uri="{FF2B5EF4-FFF2-40B4-BE49-F238E27FC236}">
                  <a16:creationId xmlns="" xmlns:a16="http://schemas.microsoft.com/office/drawing/2014/main" id="{84BF2D5B-80AA-4EC3-ABF3-198E38A34005}"/>
                </a:ext>
              </a:extLst>
            </p:cNvPr>
            <p:cNvSpPr txBox="1">
              <a:spLocks noChangeArrowheads="1"/>
            </p:cNvSpPr>
            <p:nvPr/>
          </p:nvSpPr>
          <p:spPr bwMode="auto">
            <a:xfrm>
              <a:off x="1514205" y="2409459"/>
              <a:ext cx="9163586" cy="297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辩证法在对现存事物的肯定的理解中同时包含对现存事物的否定的理解，即对现存事物的必然灭亡的理解；辩证法对每一种既成的形式都是从不断的运动中、因而也是从它的暂时性方面去理解；辩证法不崇拜任何东西，按其本质来说，它是批判的和革命的。</a:t>
              </a:r>
              <a:endParaRPr lang="en-US" altLang="zh-CN" sz="2400" dirty="0"/>
            </a:p>
            <a:p>
              <a:pPr algn="r" eaLnBrk="1" hangingPunct="1">
                <a:lnSpc>
                  <a:spcPct val="150000"/>
                </a:lnSpc>
                <a:spcBef>
                  <a:spcPts val="1400"/>
                </a:spcBef>
                <a:buFontTx/>
                <a:buNone/>
              </a:pPr>
              <a:r>
                <a:rPr lang="en-US" altLang="zh-CN" sz="2400" dirty="0"/>
                <a:t>——</a:t>
              </a:r>
              <a:r>
                <a:rPr lang="zh-CN" altLang="en-US" sz="2400" dirty="0"/>
                <a:t>马克思</a:t>
              </a:r>
            </a:p>
          </p:txBody>
        </p:sp>
      </p:grpSp>
    </p:spTree>
  </p:cSld>
  <p:clrMapOvr>
    <a:masterClrMapping/>
  </p:clrMapOvr>
  <p:transition spd="med">
    <p:pull/>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7" name="文本框 2">
            <a:extLst>
              <a:ext uri="{FF2B5EF4-FFF2-40B4-BE49-F238E27FC236}">
                <a16:creationId xmlns="" xmlns:a16="http://schemas.microsoft.com/office/drawing/2014/main" id="{363D3B10-3824-4CEC-AF76-34BE24BA35CE}"/>
              </a:ext>
            </a:extLst>
          </p:cNvPr>
          <p:cNvSpPr txBox="1">
            <a:spLocks noChangeArrowheads="1"/>
          </p:cNvSpPr>
          <p:nvPr/>
        </p:nvSpPr>
        <p:spPr bwMode="auto">
          <a:xfrm>
            <a:off x="676603" y="3252549"/>
            <a:ext cx="5419397"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dirty="0">
                <a:solidFill>
                  <a:srgbClr val="000000"/>
                </a:solidFill>
              </a:rPr>
              <a:t>他们反对把资本主义看作永恒范畴，而主张从历史发展中看待资本主义生产方式和社会形态，并通过对商品、货币、资本、剩余价值等的深入研究，揭示了资本主义产生、发展的过程和最终走向灭亡的历史趋势。</a:t>
            </a:r>
            <a:endParaRPr lang="en-US" altLang="zh-CN" sz="2400" dirty="0">
              <a:solidFill>
                <a:srgbClr val="000000"/>
              </a:solidFill>
            </a:endParaRPr>
          </a:p>
        </p:txBody>
      </p:sp>
      <p:sp>
        <p:nvSpPr>
          <p:cNvPr id="9" name="文本框 8">
            <a:extLst>
              <a:ext uri="{FF2B5EF4-FFF2-40B4-BE49-F238E27FC236}">
                <a16:creationId xmlns="" xmlns:a16="http://schemas.microsoft.com/office/drawing/2014/main" id="{BAC96AA3-8DFA-45B6-9A7A-00B45D44CDA9}"/>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grpSp>
        <p:nvGrpSpPr>
          <p:cNvPr id="2" name="组合 1">
            <a:extLst>
              <a:ext uri="{FF2B5EF4-FFF2-40B4-BE49-F238E27FC236}">
                <a16:creationId xmlns="" xmlns:a16="http://schemas.microsoft.com/office/drawing/2014/main" id="{BC1526A7-AC29-43B2-8927-2F0FF70FE251}"/>
              </a:ext>
            </a:extLst>
          </p:cNvPr>
          <p:cNvGrpSpPr/>
          <p:nvPr/>
        </p:nvGrpSpPr>
        <p:grpSpPr>
          <a:xfrm>
            <a:off x="676603" y="1823724"/>
            <a:ext cx="10838794" cy="1153453"/>
            <a:chOff x="494840" y="1169730"/>
            <a:chExt cx="10838794" cy="1153453"/>
          </a:xfrm>
        </p:grpSpPr>
        <p:sp>
          <p:nvSpPr>
            <p:cNvPr id="10" name="TextBox 15">
              <a:extLst>
                <a:ext uri="{FF2B5EF4-FFF2-40B4-BE49-F238E27FC236}">
                  <a16:creationId xmlns="" xmlns:a16="http://schemas.microsoft.com/office/drawing/2014/main" id="{ED3DAD1D-CFD3-48C6-8EE2-54C619442673}"/>
                </a:ext>
              </a:extLst>
            </p:cNvPr>
            <p:cNvSpPr txBox="1"/>
            <p:nvPr/>
          </p:nvSpPr>
          <p:spPr>
            <a:xfrm>
              <a:off x="494840" y="1169730"/>
              <a:ext cx="4810740" cy="1005788"/>
            </a:xfrm>
            <a:prstGeom prst="rect">
              <a:avLst/>
            </a:prstGeom>
            <a:noFill/>
          </p:spPr>
          <p:txBody>
            <a:bodyPr wrap="square" rtlCol="0">
              <a:spAutoFit/>
            </a:bodyPr>
            <a:lstStyle/>
            <a:p>
              <a:pPr algn="just">
                <a:lnSpc>
                  <a:spcPct val="130000"/>
                </a:lnSpc>
              </a:pPr>
              <a:r>
                <a:rPr lang="zh-CN" altLang="en-US" sz="2400" b="1" dirty="0">
                  <a:solidFill>
                    <a:srgbClr val="995A2F"/>
                  </a:solidFill>
                  <a:latin typeface="微软雅黑" panose="020B0503020204020204" pitchFamily="34" charset="-122"/>
                </a:rPr>
                <a:t>马克思、恩格斯对资本主义的批判以及由此作出的革命性结论</a:t>
              </a:r>
              <a:endParaRPr lang="zh-CN" altLang="en-US" sz="2400" b="1" dirty="0">
                <a:solidFill>
                  <a:srgbClr val="995A2F"/>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88CD929F-8F7C-47C5-B340-92F7F2A170FA}"/>
                </a:ext>
              </a:extLst>
            </p:cNvPr>
            <p:cNvSpPr/>
            <p:nvPr/>
          </p:nvSpPr>
          <p:spPr>
            <a:xfrm>
              <a:off x="494840" y="2277464"/>
              <a:ext cx="4572000" cy="45719"/>
            </a:xfrm>
            <a:prstGeom prst="rect">
              <a:avLst/>
            </a:prstGeom>
            <a:solidFill>
              <a:srgbClr val="D49A59">
                <a:alpha val="81961"/>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 name="矩形 11">
              <a:extLst>
                <a:ext uri="{FF2B5EF4-FFF2-40B4-BE49-F238E27FC236}">
                  <a16:creationId xmlns="" xmlns:a16="http://schemas.microsoft.com/office/drawing/2014/main" id="{A527F7F9-8EF5-4041-AA79-F8BE45DC31FB}"/>
                </a:ext>
              </a:extLst>
            </p:cNvPr>
            <p:cNvSpPr/>
            <p:nvPr/>
          </p:nvSpPr>
          <p:spPr>
            <a:xfrm>
              <a:off x="5403806" y="1577597"/>
              <a:ext cx="5929828" cy="597921"/>
            </a:xfrm>
            <a:prstGeom prst="rect">
              <a:avLst/>
            </a:prstGeom>
          </p:spPr>
          <p:txBody>
            <a:bodyPr wrap="none">
              <a:spAutoFit/>
            </a:bodyPr>
            <a:lstStyle/>
            <a:p>
              <a:pPr>
                <a:lnSpc>
                  <a:spcPct val="130000"/>
                </a:lnSpc>
              </a:pPr>
              <a:r>
                <a:rPr lang="zh-CN" altLang="en-US" sz="2800" b="1" dirty="0">
                  <a:solidFill>
                    <a:srgbClr val="B26A37"/>
                  </a:solidFill>
                  <a:latin typeface="微软雅黑" panose="020B0503020204020204" pitchFamily="34" charset="-122"/>
                </a:rPr>
                <a:t>体现了唯物辩证法的批判性和革命性</a:t>
              </a:r>
              <a:endParaRPr lang="zh-CN" altLang="en-US" sz="2800" b="1" dirty="0">
                <a:solidFill>
                  <a:srgbClr val="B26A37"/>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 xmlns:a16="http://schemas.microsoft.com/office/drawing/2014/main" id="{58611E45-F8E8-4C75-848D-A4D889866FBE}"/>
                </a:ext>
              </a:extLst>
            </p:cNvPr>
            <p:cNvSpPr/>
            <p:nvPr/>
          </p:nvSpPr>
          <p:spPr>
            <a:xfrm>
              <a:off x="5526635" y="1360336"/>
              <a:ext cx="5580000" cy="51366"/>
            </a:xfrm>
            <a:prstGeom prst="rect">
              <a:avLst/>
            </a:prstGeom>
            <a:solidFill>
              <a:srgbClr val="D49A59">
                <a:alpha val="81961"/>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pic>
        <p:nvPicPr>
          <p:cNvPr id="4" name="图片 3">
            <a:extLst>
              <a:ext uri="{FF2B5EF4-FFF2-40B4-BE49-F238E27FC236}">
                <a16:creationId xmlns="" xmlns:a16="http://schemas.microsoft.com/office/drawing/2014/main" id="{0D415A74-8456-4C74-8517-7635DC8B81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62849" y="3438705"/>
            <a:ext cx="3284277" cy="3310551"/>
          </a:xfrm>
          <a:prstGeom prst="rect">
            <a:avLst/>
          </a:prstGeom>
        </p:spPr>
      </p:pic>
      <p:sp>
        <p:nvSpPr>
          <p:cNvPr id="13" name="矩形: 圆角 12">
            <a:extLst>
              <a:ext uri="{FF2B5EF4-FFF2-40B4-BE49-F238E27FC236}">
                <a16:creationId xmlns="" xmlns:a16="http://schemas.microsoft.com/office/drawing/2014/main" id="{FE1778E9-2A5C-43B9-AFD2-E58BE9FBD19A}"/>
              </a:ext>
            </a:extLst>
          </p:cNvPr>
          <p:cNvSpPr/>
          <p:nvPr/>
        </p:nvSpPr>
        <p:spPr>
          <a:xfrm>
            <a:off x="2597623" y="1064542"/>
            <a:ext cx="72226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（一）唯物辩证法本质上是批判的和革命的</a:t>
            </a:r>
          </a:p>
        </p:txBody>
      </p:sp>
    </p:spTree>
  </p:cSld>
  <p:clrMapOvr>
    <a:masterClrMapping/>
  </p:clrMapOvr>
  <p:transition spd="med">
    <p:pull/>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7449080E-5081-4D25-B442-162B32D21165}"/>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grpSp>
        <p:nvGrpSpPr>
          <p:cNvPr id="2" name="组合 1">
            <a:extLst>
              <a:ext uri="{FF2B5EF4-FFF2-40B4-BE49-F238E27FC236}">
                <a16:creationId xmlns="" xmlns:a16="http://schemas.microsoft.com/office/drawing/2014/main" id="{170B7B85-93B3-47AB-94C2-202512F3FD7A}"/>
              </a:ext>
            </a:extLst>
          </p:cNvPr>
          <p:cNvGrpSpPr/>
          <p:nvPr/>
        </p:nvGrpSpPr>
        <p:grpSpPr>
          <a:xfrm>
            <a:off x="1564330" y="1800225"/>
            <a:ext cx="8827445" cy="4987816"/>
            <a:chOff x="168490" y="1174858"/>
            <a:chExt cx="8917223" cy="5289334"/>
          </a:xfrm>
        </p:grpSpPr>
        <p:sp>
          <p:nvSpPr>
            <p:cNvPr id="194565" name="文本框 2">
              <a:extLst>
                <a:ext uri="{FF2B5EF4-FFF2-40B4-BE49-F238E27FC236}">
                  <a16:creationId xmlns="" xmlns:a16="http://schemas.microsoft.com/office/drawing/2014/main" id="{F7F36E82-184D-49A0-A35A-F95E13023534}"/>
                </a:ext>
              </a:extLst>
            </p:cNvPr>
            <p:cNvSpPr txBox="1">
              <a:spLocks noChangeArrowheads="1"/>
            </p:cNvSpPr>
            <p:nvPr/>
          </p:nvSpPr>
          <p:spPr bwMode="auto">
            <a:xfrm>
              <a:off x="168490" y="1403587"/>
              <a:ext cx="3900865"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b="1" dirty="0">
                  <a:solidFill>
                    <a:srgbClr val="000000"/>
                  </a:solidFill>
                </a:rPr>
                <a:t>在社会主义条件下，在推进中国特色社会主义事业的进程中，要</a:t>
              </a:r>
              <a:r>
                <a:rPr lang="zh-CN" altLang="en-US" sz="2400" b="1" dirty="0">
                  <a:solidFill>
                    <a:srgbClr val="B26A37"/>
                  </a:solidFill>
                </a:rPr>
                <a:t>坚持和发扬这种批判的、革命的精神</a:t>
              </a:r>
              <a:r>
                <a:rPr lang="zh-CN" altLang="en-US" sz="2400" b="1" dirty="0">
                  <a:solidFill>
                    <a:srgbClr val="000000"/>
                  </a:solidFill>
                </a:rPr>
                <a:t>。</a:t>
              </a:r>
              <a:endParaRPr lang="en-US" altLang="zh-CN" sz="2400" b="1" dirty="0">
                <a:solidFill>
                  <a:srgbClr val="000000"/>
                </a:solidFill>
              </a:endParaRPr>
            </a:p>
          </p:txBody>
        </p:sp>
        <p:pic>
          <p:nvPicPr>
            <p:cNvPr id="194566" name="图片 1">
              <a:extLst>
                <a:ext uri="{FF2B5EF4-FFF2-40B4-BE49-F238E27FC236}">
                  <a16:creationId xmlns="" xmlns:a16="http://schemas.microsoft.com/office/drawing/2014/main" id="{A507D903-8C99-47BE-AC0D-41EA4E82D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942" y="3914430"/>
              <a:ext cx="2333625" cy="2462213"/>
            </a:xfrm>
            <a:prstGeom prst="roundRect">
              <a:avLst>
                <a:gd name="adj" fmla="val 1023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 xmlns:a16="http://schemas.microsoft.com/office/drawing/2014/main" id="{6C8EDC78-DC09-445E-8C44-616D1DCC5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8525" y="1174858"/>
              <a:ext cx="4467188" cy="5289334"/>
            </a:xfrm>
            <a:prstGeom prst="rect">
              <a:avLst/>
            </a:prstGeom>
            <a:effectLst>
              <a:outerShdw blurRad="50800" dist="38100" dir="5400000" algn="t" rotWithShape="0">
                <a:prstClr val="black">
                  <a:alpha val="40000"/>
                </a:prstClr>
              </a:outerShdw>
            </a:effectLst>
          </p:spPr>
        </p:pic>
        <p:sp>
          <p:nvSpPr>
            <p:cNvPr id="12" name="文本框 2">
              <a:extLst>
                <a:ext uri="{FF2B5EF4-FFF2-40B4-BE49-F238E27FC236}">
                  <a16:creationId xmlns="" xmlns:a16="http://schemas.microsoft.com/office/drawing/2014/main" id="{B41049CA-5244-4C0A-A212-025491CD181C}"/>
                </a:ext>
              </a:extLst>
            </p:cNvPr>
            <p:cNvSpPr txBox="1">
              <a:spLocks noChangeArrowheads="1"/>
            </p:cNvSpPr>
            <p:nvPr/>
          </p:nvSpPr>
          <p:spPr bwMode="auto">
            <a:xfrm>
              <a:off x="4921576" y="1494929"/>
              <a:ext cx="3935815" cy="297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None/>
              </a:pPr>
              <a:r>
                <a:rPr lang="zh-CN" altLang="en-US" sz="2400" dirty="0">
                  <a:solidFill>
                    <a:srgbClr val="000000"/>
                  </a:solidFill>
                </a:rPr>
                <a:t>要坚持解放思想、实事求是、与时俱进，用发展着的马克思主义指导新的实践</a:t>
              </a:r>
              <a:endParaRPr lang="en-US" altLang="zh-CN" sz="2400" dirty="0">
                <a:solidFill>
                  <a:srgbClr val="000000"/>
                </a:solidFill>
              </a:endParaRPr>
            </a:p>
            <a:p>
              <a:pPr indent="0" algn="just" eaLnBrk="1" hangingPunct="1">
                <a:lnSpc>
                  <a:spcPct val="150000"/>
                </a:lnSpc>
                <a:spcBef>
                  <a:spcPts val="1400"/>
                </a:spcBef>
                <a:buNone/>
              </a:pPr>
              <a:r>
                <a:rPr lang="zh-CN" altLang="en-US" sz="2400" dirty="0">
                  <a:solidFill>
                    <a:srgbClr val="000000"/>
                  </a:solidFill>
                </a:rPr>
                <a:t>要坚持改革开放，不断推进社会主义制度的自我完善</a:t>
              </a:r>
              <a:endParaRPr lang="en-US" altLang="zh-CN" sz="2400" dirty="0">
                <a:solidFill>
                  <a:srgbClr val="000000"/>
                </a:solidFill>
              </a:endParaRPr>
            </a:p>
          </p:txBody>
        </p:sp>
        <p:cxnSp>
          <p:nvCxnSpPr>
            <p:cNvPr id="14" name="直接连接符 13">
              <a:extLst>
                <a:ext uri="{FF2B5EF4-FFF2-40B4-BE49-F238E27FC236}">
                  <a16:creationId xmlns="" xmlns:a16="http://schemas.microsoft.com/office/drawing/2014/main" id="{A35CCB39-2607-48DF-9811-1DECBE02E454}"/>
                </a:ext>
              </a:extLst>
            </p:cNvPr>
            <p:cNvCxnSpPr/>
            <p:nvPr/>
          </p:nvCxnSpPr>
          <p:spPr>
            <a:xfrm>
              <a:off x="4826828" y="3431631"/>
              <a:ext cx="4050581" cy="0"/>
            </a:xfrm>
            <a:prstGeom prst="line">
              <a:avLst/>
            </a:prstGeom>
            <a:noFill/>
            <a:ln w="12700" cap="flat" cmpd="sng" algn="ctr">
              <a:solidFill>
                <a:srgbClr val="B26A37"/>
              </a:solidFill>
              <a:prstDash val="sysDash"/>
            </a:ln>
            <a:effectLst/>
          </p:spPr>
        </p:cxnSp>
      </p:grpSp>
      <p:sp>
        <p:nvSpPr>
          <p:cNvPr id="9" name="矩形: 圆角 8">
            <a:extLst>
              <a:ext uri="{FF2B5EF4-FFF2-40B4-BE49-F238E27FC236}">
                <a16:creationId xmlns="" xmlns:a16="http://schemas.microsoft.com/office/drawing/2014/main" id="{4C4A7F79-8BD3-4957-8502-AC2B0863DE6E}"/>
              </a:ext>
            </a:extLst>
          </p:cNvPr>
          <p:cNvSpPr/>
          <p:nvPr/>
        </p:nvSpPr>
        <p:spPr>
          <a:xfrm>
            <a:off x="2597623" y="1064542"/>
            <a:ext cx="72226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（一）唯物辩证法本质上是批判的和革命的</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40B4F332-38DE-4BB5-BA13-355006B0317C}"/>
              </a:ext>
            </a:extLst>
          </p:cNvPr>
          <p:cNvGrpSpPr/>
          <p:nvPr/>
        </p:nvGrpSpPr>
        <p:grpSpPr>
          <a:xfrm>
            <a:off x="1475121" y="4150242"/>
            <a:ext cx="9439275" cy="2652712"/>
            <a:chOff x="815975" y="4043363"/>
            <a:chExt cx="9439275" cy="2652712"/>
          </a:xfrm>
        </p:grpSpPr>
        <p:grpSp>
          <p:nvGrpSpPr>
            <p:cNvPr id="23558" name="组合 26">
              <a:extLst>
                <a:ext uri="{FF2B5EF4-FFF2-40B4-BE49-F238E27FC236}">
                  <a16:creationId xmlns="" xmlns:a16="http://schemas.microsoft.com/office/drawing/2014/main" id="{9737DA61-5EA6-4DAA-A605-C80D9F84A470}"/>
                </a:ext>
              </a:extLst>
            </p:cNvPr>
            <p:cNvGrpSpPr>
              <a:grpSpLocks/>
            </p:cNvGrpSpPr>
            <p:nvPr/>
          </p:nvGrpSpPr>
          <p:grpSpPr bwMode="auto">
            <a:xfrm>
              <a:off x="815975" y="4043363"/>
              <a:ext cx="9439275" cy="2652712"/>
              <a:chOff x="816769" y="4043083"/>
              <a:chExt cx="9438855" cy="2653547"/>
            </a:xfrm>
          </p:grpSpPr>
          <p:sp>
            <p:nvSpPr>
              <p:cNvPr id="2" name="矩形 1">
                <a:extLst>
                  <a:ext uri="{FF2B5EF4-FFF2-40B4-BE49-F238E27FC236}">
                    <a16:creationId xmlns="" xmlns:a16="http://schemas.microsoft.com/office/drawing/2014/main" id="{8463E2A7-6F99-42D8-BFD5-357914567855}"/>
                  </a:ext>
                </a:extLst>
              </p:cNvPr>
              <p:cNvSpPr/>
              <p:nvPr/>
            </p:nvSpPr>
            <p:spPr>
              <a:xfrm>
                <a:off x="816769" y="5056227"/>
                <a:ext cx="4008260" cy="627259"/>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dirty="0">
                    <a:solidFill>
                      <a:srgbClr val="FFFFFF"/>
                    </a:solidFill>
                    <a:latin typeface="微软雅黑" panose="020B0503020204020204" pitchFamily="34" charset="-122"/>
                  </a:rPr>
                  <a:t>世界的统一性在于其物质性</a:t>
                </a:r>
              </a:p>
            </p:txBody>
          </p:sp>
          <p:cxnSp>
            <p:nvCxnSpPr>
              <p:cNvPr id="11" name="直接连接符 10">
                <a:extLst>
                  <a:ext uri="{FF2B5EF4-FFF2-40B4-BE49-F238E27FC236}">
                    <a16:creationId xmlns="" xmlns:a16="http://schemas.microsoft.com/office/drawing/2014/main" id="{8942B942-3CD3-4F3C-AA0B-3C568081DB81}"/>
                  </a:ext>
                </a:extLst>
              </p:cNvPr>
              <p:cNvCxnSpPr/>
              <p:nvPr/>
            </p:nvCxnSpPr>
            <p:spPr>
              <a:xfrm>
                <a:off x="5275859" y="4357507"/>
                <a:ext cx="0" cy="202469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F676C790-F6CD-43EB-97C2-BD923C04F52E}"/>
                  </a:ext>
                </a:extLst>
              </p:cNvPr>
              <p:cNvCxnSpPr/>
              <p:nvPr/>
            </p:nvCxnSpPr>
            <p:spPr>
              <a:xfrm>
                <a:off x="4825029" y="5370651"/>
                <a:ext cx="106199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055668E2-5EF6-4E10-A813-61D1FEA2BF1E}"/>
                  </a:ext>
                </a:extLst>
              </p:cNvPr>
              <p:cNvCxnSpPr/>
              <p:nvPr/>
            </p:nvCxnSpPr>
            <p:spPr>
              <a:xfrm>
                <a:off x="5275859" y="4357507"/>
                <a:ext cx="61116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D8D51824-8394-4D8D-8320-A14DEB36F9F1}"/>
                  </a:ext>
                </a:extLst>
              </p:cNvPr>
              <p:cNvCxnSpPr/>
              <p:nvPr/>
            </p:nvCxnSpPr>
            <p:spPr>
              <a:xfrm>
                <a:off x="5275859" y="6382206"/>
                <a:ext cx="61116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 xmlns:a16="http://schemas.microsoft.com/office/drawing/2014/main" id="{C0E2B581-B7B1-45AE-9057-403028130488}"/>
                  </a:ext>
                </a:extLst>
              </p:cNvPr>
              <p:cNvSpPr/>
              <p:nvPr/>
            </p:nvSpPr>
            <p:spPr>
              <a:xfrm>
                <a:off x="5887018" y="4043083"/>
                <a:ext cx="1598542" cy="627259"/>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FFFFFF"/>
                    </a:solidFill>
                    <a:latin typeface="微软雅黑" panose="020B0503020204020204" pitchFamily="34" charset="-122"/>
                  </a:rPr>
                  <a:t>自然界</a:t>
                </a:r>
              </a:p>
            </p:txBody>
          </p:sp>
          <p:sp>
            <p:nvSpPr>
              <p:cNvPr id="30" name="矩形 29">
                <a:extLst>
                  <a:ext uri="{FF2B5EF4-FFF2-40B4-BE49-F238E27FC236}">
                    <a16:creationId xmlns="" xmlns:a16="http://schemas.microsoft.com/office/drawing/2014/main" id="{0C30321C-C3F9-4B10-A922-FCB0215337CA}"/>
                  </a:ext>
                </a:extLst>
              </p:cNvPr>
              <p:cNvSpPr/>
              <p:nvPr/>
            </p:nvSpPr>
            <p:spPr>
              <a:xfrm>
                <a:off x="5885431" y="5056227"/>
                <a:ext cx="1596954" cy="627259"/>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dirty="0">
                    <a:solidFill>
                      <a:srgbClr val="FFFFFF"/>
                    </a:solidFill>
                    <a:latin typeface="微软雅黑" panose="020B0503020204020204" pitchFamily="34" charset="-122"/>
                  </a:rPr>
                  <a:t>人类社会</a:t>
                </a:r>
              </a:p>
            </p:txBody>
          </p:sp>
          <p:sp>
            <p:nvSpPr>
              <p:cNvPr id="31" name="矩形 30">
                <a:extLst>
                  <a:ext uri="{FF2B5EF4-FFF2-40B4-BE49-F238E27FC236}">
                    <a16:creationId xmlns="" xmlns:a16="http://schemas.microsoft.com/office/drawing/2014/main" id="{D26CA89F-37F3-42A7-BAB9-79BFD02CDC2D}"/>
                  </a:ext>
                </a:extLst>
              </p:cNvPr>
              <p:cNvSpPr/>
              <p:nvPr/>
            </p:nvSpPr>
            <p:spPr>
              <a:xfrm>
                <a:off x="5885431" y="6069371"/>
                <a:ext cx="1596954" cy="627259"/>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a:solidFill>
                      <a:srgbClr val="FFFFFF"/>
                    </a:solidFill>
                    <a:latin typeface="微软雅黑" panose="020B0503020204020204" pitchFamily="34" charset="-122"/>
                  </a:rPr>
                  <a:t>意识</a:t>
                </a:r>
              </a:p>
            </p:txBody>
          </p:sp>
          <p:sp>
            <p:nvSpPr>
              <p:cNvPr id="25" name="箭头: 右 24">
                <a:extLst>
                  <a:ext uri="{FF2B5EF4-FFF2-40B4-BE49-F238E27FC236}">
                    <a16:creationId xmlns="" xmlns:a16="http://schemas.microsoft.com/office/drawing/2014/main" id="{E9382425-D767-45B5-9D10-C5AA8B39BE39}"/>
                  </a:ext>
                </a:extLst>
              </p:cNvPr>
              <p:cNvSpPr/>
              <p:nvPr/>
            </p:nvSpPr>
            <p:spPr>
              <a:xfrm>
                <a:off x="7628429" y="4182827"/>
                <a:ext cx="468291" cy="34936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33" name="矩形 32">
                <a:extLst>
                  <a:ext uri="{FF2B5EF4-FFF2-40B4-BE49-F238E27FC236}">
                    <a16:creationId xmlns="" xmlns:a16="http://schemas.microsoft.com/office/drawing/2014/main" id="{ADFFD636-C5C6-4ABC-B414-009AA97BEC21}"/>
                  </a:ext>
                </a:extLst>
              </p:cNvPr>
              <p:cNvSpPr/>
              <p:nvPr/>
            </p:nvSpPr>
            <p:spPr>
              <a:xfrm>
                <a:off x="8241177" y="4043083"/>
                <a:ext cx="2014447" cy="627259"/>
              </a:xfrm>
              <a:prstGeom prst="rect">
                <a:avLst/>
              </a:pr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dirty="0">
                    <a:solidFill>
                      <a:srgbClr val="FFFFFF"/>
                    </a:solidFill>
                    <a:effectLst>
                      <a:outerShdw blurRad="38100" dist="38100" dir="2700000" algn="tl">
                        <a:srgbClr val="000000">
                          <a:alpha val="43137"/>
                        </a:srgbClr>
                      </a:outerShdw>
                    </a:effectLst>
                    <a:latin typeface="微软雅黑" panose="020B0503020204020204" pitchFamily="34" charset="-122"/>
                  </a:rPr>
                  <a:t>具有物质性</a:t>
                </a:r>
              </a:p>
            </p:txBody>
          </p:sp>
          <p:sp>
            <p:nvSpPr>
              <p:cNvPr id="34" name="矩形 33">
                <a:extLst>
                  <a:ext uri="{FF2B5EF4-FFF2-40B4-BE49-F238E27FC236}">
                    <a16:creationId xmlns="" xmlns:a16="http://schemas.microsoft.com/office/drawing/2014/main" id="{ECEC9A43-6754-4A29-8AC3-A70D7051C31C}"/>
                  </a:ext>
                </a:extLst>
              </p:cNvPr>
              <p:cNvSpPr/>
              <p:nvPr/>
            </p:nvSpPr>
            <p:spPr>
              <a:xfrm>
                <a:off x="8238002" y="5056227"/>
                <a:ext cx="2016035" cy="627259"/>
              </a:xfrm>
              <a:prstGeom prst="rect">
                <a:avLst/>
              </a:pr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a:solidFill>
                      <a:srgbClr val="FFFFFF"/>
                    </a:solidFill>
                    <a:effectLst>
                      <a:outerShdw blurRad="38100" dist="38100" dir="2700000" algn="tl">
                        <a:srgbClr val="000000">
                          <a:alpha val="43137"/>
                        </a:srgbClr>
                      </a:outerShdw>
                    </a:effectLst>
                    <a:latin typeface="微软雅黑" panose="020B0503020204020204" pitchFamily="34" charset="-122"/>
                  </a:rPr>
                  <a:t>具有物质性</a:t>
                </a:r>
              </a:p>
            </p:txBody>
          </p:sp>
          <p:sp>
            <p:nvSpPr>
              <p:cNvPr id="35" name="矩形 34">
                <a:extLst>
                  <a:ext uri="{FF2B5EF4-FFF2-40B4-BE49-F238E27FC236}">
                    <a16:creationId xmlns="" xmlns:a16="http://schemas.microsoft.com/office/drawing/2014/main" id="{45B681CC-3F98-4A6F-A560-BC697DA94FC3}"/>
                  </a:ext>
                </a:extLst>
              </p:cNvPr>
              <p:cNvSpPr/>
              <p:nvPr/>
            </p:nvSpPr>
            <p:spPr>
              <a:xfrm>
                <a:off x="8238002" y="6069371"/>
                <a:ext cx="2016035" cy="627259"/>
              </a:xfrm>
              <a:prstGeom prst="rect">
                <a:avLst/>
              </a:pr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a:solidFill>
                      <a:srgbClr val="FFFFFF"/>
                    </a:solidFill>
                    <a:effectLst>
                      <a:outerShdw blurRad="38100" dist="38100" dir="2700000" algn="tl">
                        <a:srgbClr val="000000">
                          <a:alpha val="43137"/>
                        </a:srgbClr>
                      </a:outerShdw>
                    </a:effectLst>
                    <a:latin typeface="微软雅黑" panose="020B0503020204020204" pitchFamily="34" charset="-122"/>
                  </a:rPr>
                  <a:t>依赖于物质性</a:t>
                </a:r>
              </a:p>
            </p:txBody>
          </p:sp>
        </p:grpSp>
        <p:sp>
          <p:nvSpPr>
            <p:cNvPr id="27" name="箭头: 右 26">
              <a:extLst>
                <a:ext uri="{FF2B5EF4-FFF2-40B4-BE49-F238E27FC236}">
                  <a16:creationId xmlns="" xmlns:a16="http://schemas.microsoft.com/office/drawing/2014/main" id="{011AF2CB-29FA-4F02-8765-E36572313D5B}"/>
                </a:ext>
              </a:extLst>
            </p:cNvPr>
            <p:cNvSpPr/>
            <p:nvPr/>
          </p:nvSpPr>
          <p:spPr bwMode="auto">
            <a:xfrm>
              <a:off x="7623175" y="5195888"/>
              <a:ext cx="468313" cy="3492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28" name="箭头: 右 27">
              <a:extLst>
                <a:ext uri="{FF2B5EF4-FFF2-40B4-BE49-F238E27FC236}">
                  <a16:creationId xmlns="" xmlns:a16="http://schemas.microsoft.com/office/drawing/2014/main" id="{943BB418-B2F6-45FF-8415-10A8DBE2EEC6}"/>
                </a:ext>
              </a:extLst>
            </p:cNvPr>
            <p:cNvSpPr/>
            <p:nvPr/>
          </p:nvSpPr>
          <p:spPr bwMode="auto">
            <a:xfrm>
              <a:off x="7623175" y="6202363"/>
              <a:ext cx="468313" cy="3492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sp>
        <p:nvSpPr>
          <p:cNvPr id="24" name="文本框 23">
            <a:extLst>
              <a:ext uri="{FF2B5EF4-FFF2-40B4-BE49-F238E27FC236}">
                <a16:creationId xmlns="" xmlns:a16="http://schemas.microsoft.com/office/drawing/2014/main" id="{DD1F1B79-51F5-45CB-ADDC-61FC9D7304C6}"/>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grpSp>
        <p:nvGrpSpPr>
          <p:cNvPr id="6" name="组合 5">
            <a:extLst>
              <a:ext uri="{FF2B5EF4-FFF2-40B4-BE49-F238E27FC236}">
                <a16:creationId xmlns="" xmlns:a16="http://schemas.microsoft.com/office/drawing/2014/main" id="{3A802B20-881D-4C24-9195-22EF35F79DAE}"/>
              </a:ext>
            </a:extLst>
          </p:cNvPr>
          <p:cNvGrpSpPr/>
          <p:nvPr/>
        </p:nvGrpSpPr>
        <p:grpSpPr>
          <a:xfrm>
            <a:off x="857724" y="1752343"/>
            <a:ext cx="10476551" cy="2312244"/>
            <a:chOff x="337500" y="1108663"/>
            <a:chExt cx="10476551" cy="2312244"/>
          </a:xfrm>
        </p:grpSpPr>
        <p:sp>
          <p:nvSpPr>
            <p:cNvPr id="32" name="Freeform 2143">
              <a:extLst>
                <a:ext uri="{FF2B5EF4-FFF2-40B4-BE49-F238E27FC236}">
                  <a16:creationId xmlns="" xmlns:a16="http://schemas.microsoft.com/office/drawing/2014/main" id="{8D59F455-DF06-4096-8495-48545E277792}"/>
                </a:ext>
              </a:extLst>
            </p:cNvPr>
            <p:cNvSpPr>
              <a:spLocks/>
            </p:cNvSpPr>
            <p:nvPr/>
          </p:nvSpPr>
          <p:spPr bwMode="auto">
            <a:xfrm rot="18606545" flipH="1">
              <a:off x="316300" y="1129863"/>
              <a:ext cx="1280642" cy="1238242"/>
            </a:xfrm>
            <a:custGeom>
              <a:avLst/>
              <a:gdLst>
                <a:gd name="T0" fmla="*/ 283 w 283"/>
                <a:gd name="T1" fmla="*/ 138 h 252"/>
                <a:gd name="T2" fmla="*/ 250 w 283"/>
                <a:gd name="T3" fmla="*/ 87 h 252"/>
                <a:gd name="T4" fmla="*/ 250 w 283"/>
                <a:gd name="T5" fmla="*/ 78 h 252"/>
                <a:gd name="T6" fmla="*/ 172 w 283"/>
                <a:gd name="T7" fmla="*/ 0 h 252"/>
                <a:gd name="T8" fmla="*/ 105 w 283"/>
                <a:gd name="T9" fmla="*/ 37 h 252"/>
                <a:gd name="T10" fmla="*/ 84 w 283"/>
                <a:gd name="T11" fmla="*/ 33 h 252"/>
                <a:gd name="T12" fmla="*/ 37 w 283"/>
                <a:gd name="T13" fmla="*/ 80 h 252"/>
                <a:gd name="T14" fmla="*/ 37 w 283"/>
                <a:gd name="T15" fmla="*/ 85 h 252"/>
                <a:gd name="T16" fmla="*/ 0 w 283"/>
                <a:gd name="T17" fmla="*/ 138 h 252"/>
                <a:gd name="T18" fmla="*/ 0 w 283"/>
                <a:gd name="T19" fmla="*/ 140 h 252"/>
                <a:gd name="T20" fmla="*/ 11 w 283"/>
                <a:gd name="T21" fmla="*/ 174 h 252"/>
                <a:gd name="T22" fmla="*/ 67 w 283"/>
                <a:gd name="T23" fmla="*/ 204 h 252"/>
                <a:gd name="T24" fmla="*/ 67 w 283"/>
                <a:gd name="T25" fmla="*/ 204 h 252"/>
                <a:gd name="T26" fmla="*/ 142 w 283"/>
                <a:gd name="T27" fmla="*/ 252 h 252"/>
                <a:gd name="T28" fmla="*/ 216 w 283"/>
                <a:gd name="T29" fmla="*/ 204 h 252"/>
                <a:gd name="T30" fmla="*/ 217 w 283"/>
                <a:gd name="T31" fmla="*/ 204 h 252"/>
                <a:gd name="T32" fmla="*/ 272 w 283"/>
                <a:gd name="T33" fmla="*/ 174 h 252"/>
                <a:gd name="T34" fmla="*/ 283 w 283"/>
                <a:gd name="T35" fmla="*/ 140 h 252"/>
                <a:gd name="T36" fmla="*/ 283 w 283"/>
                <a:gd name="T37" fmla="*/ 13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52">
                  <a:moveTo>
                    <a:pt x="283" y="138"/>
                  </a:moveTo>
                  <a:cubicBezTo>
                    <a:pt x="283" y="115"/>
                    <a:pt x="269" y="96"/>
                    <a:pt x="250" y="87"/>
                  </a:cubicBezTo>
                  <a:cubicBezTo>
                    <a:pt x="250" y="84"/>
                    <a:pt x="250" y="81"/>
                    <a:pt x="250" y="78"/>
                  </a:cubicBezTo>
                  <a:cubicBezTo>
                    <a:pt x="250" y="35"/>
                    <a:pt x="215" y="0"/>
                    <a:pt x="172" y="0"/>
                  </a:cubicBezTo>
                  <a:cubicBezTo>
                    <a:pt x="143" y="0"/>
                    <a:pt x="118" y="15"/>
                    <a:pt x="105" y="37"/>
                  </a:cubicBezTo>
                  <a:cubicBezTo>
                    <a:pt x="98" y="34"/>
                    <a:pt x="92" y="33"/>
                    <a:pt x="84" y="33"/>
                  </a:cubicBezTo>
                  <a:cubicBezTo>
                    <a:pt x="58" y="33"/>
                    <a:pt x="37" y="54"/>
                    <a:pt x="37" y="80"/>
                  </a:cubicBezTo>
                  <a:cubicBezTo>
                    <a:pt x="37" y="82"/>
                    <a:pt x="37" y="84"/>
                    <a:pt x="37" y="85"/>
                  </a:cubicBezTo>
                  <a:cubicBezTo>
                    <a:pt x="16" y="94"/>
                    <a:pt x="1" y="114"/>
                    <a:pt x="0" y="138"/>
                  </a:cubicBezTo>
                  <a:cubicBezTo>
                    <a:pt x="0" y="139"/>
                    <a:pt x="0" y="139"/>
                    <a:pt x="0" y="140"/>
                  </a:cubicBezTo>
                  <a:cubicBezTo>
                    <a:pt x="0" y="152"/>
                    <a:pt x="4" y="164"/>
                    <a:pt x="11" y="174"/>
                  </a:cubicBezTo>
                  <a:cubicBezTo>
                    <a:pt x="23" y="192"/>
                    <a:pt x="44" y="204"/>
                    <a:pt x="67" y="204"/>
                  </a:cubicBezTo>
                  <a:cubicBezTo>
                    <a:pt x="67" y="204"/>
                    <a:pt x="67" y="204"/>
                    <a:pt x="67" y="204"/>
                  </a:cubicBezTo>
                  <a:cubicBezTo>
                    <a:pt x="100" y="204"/>
                    <a:pt x="129" y="224"/>
                    <a:pt x="142" y="252"/>
                  </a:cubicBezTo>
                  <a:cubicBezTo>
                    <a:pt x="155" y="224"/>
                    <a:pt x="183" y="204"/>
                    <a:pt x="216" y="204"/>
                  </a:cubicBezTo>
                  <a:cubicBezTo>
                    <a:pt x="216" y="204"/>
                    <a:pt x="216" y="204"/>
                    <a:pt x="217" y="204"/>
                  </a:cubicBezTo>
                  <a:cubicBezTo>
                    <a:pt x="240" y="204"/>
                    <a:pt x="260" y="192"/>
                    <a:pt x="272" y="174"/>
                  </a:cubicBezTo>
                  <a:cubicBezTo>
                    <a:pt x="279" y="164"/>
                    <a:pt x="283" y="152"/>
                    <a:pt x="283" y="140"/>
                  </a:cubicBezTo>
                  <a:cubicBezTo>
                    <a:pt x="283" y="139"/>
                    <a:pt x="283" y="139"/>
                    <a:pt x="283" y="138"/>
                  </a:cubicBezTo>
                  <a:close/>
                </a:path>
              </a:pathLst>
            </a:custGeom>
            <a:solidFill>
              <a:srgbClr val="CC873C"/>
            </a:solidFill>
            <a:ln>
              <a:noFill/>
            </a:ln>
            <a:effectLst>
              <a:outerShdw blurRad="50800" dist="38100" dir="8100000" algn="tr" rotWithShape="0">
                <a:prstClr val="black">
                  <a:alpha val="40000"/>
                </a:prstClr>
              </a:outerShdw>
            </a:effectLst>
          </p:spPr>
          <p:txBody>
            <a:bodyPr/>
            <a:lstStyle/>
            <a:p>
              <a:pPr eaLnBrk="1" hangingPunct="1">
                <a:defRPr/>
              </a:pPr>
              <a:endParaRPr lang="zh-CN" altLang="en-US"/>
            </a:p>
          </p:txBody>
        </p:sp>
        <p:sp>
          <p:nvSpPr>
            <p:cNvPr id="5" name="矩形 4">
              <a:extLst>
                <a:ext uri="{FF2B5EF4-FFF2-40B4-BE49-F238E27FC236}">
                  <a16:creationId xmlns="" xmlns:a16="http://schemas.microsoft.com/office/drawing/2014/main" id="{94F6476B-330C-42A1-B122-8E921DF27B34}"/>
                </a:ext>
              </a:extLst>
            </p:cNvPr>
            <p:cNvSpPr/>
            <p:nvPr/>
          </p:nvSpPr>
          <p:spPr>
            <a:xfrm>
              <a:off x="554788" y="1501023"/>
              <a:ext cx="800219"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rPr>
                <a:t>物质</a:t>
              </a:r>
              <a:endParaRPr lang="zh-CN" altLang="en-US" sz="2400" dirty="0">
                <a:solidFill>
                  <a:schemeClr val="bg1"/>
                </a:solidFill>
              </a:endParaRPr>
            </a:p>
          </p:txBody>
        </p:sp>
        <p:sp>
          <p:nvSpPr>
            <p:cNvPr id="36" name="Freeform 2143">
              <a:extLst>
                <a:ext uri="{FF2B5EF4-FFF2-40B4-BE49-F238E27FC236}">
                  <a16:creationId xmlns="" xmlns:a16="http://schemas.microsoft.com/office/drawing/2014/main" id="{92E71D3E-ED6B-494F-B465-60FFD88C9BF2}"/>
                </a:ext>
              </a:extLst>
            </p:cNvPr>
            <p:cNvSpPr>
              <a:spLocks/>
            </p:cNvSpPr>
            <p:nvPr/>
          </p:nvSpPr>
          <p:spPr bwMode="auto">
            <a:xfrm rot="18606545" flipH="1">
              <a:off x="5561680" y="1129863"/>
              <a:ext cx="1280642" cy="1238242"/>
            </a:xfrm>
            <a:custGeom>
              <a:avLst/>
              <a:gdLst>
                <a:gd name="T0" fmla="*/ 283 w 283"/>
                <a:gd name="T1" fmla="*/ 138 h 252"/>
                <a:gd name="T2" fmla="*/ 250 w 283"/>
                <a:gd name="T3" fmla="*/ 87 h 252"/>
                <a:gd name="T4" fmla="*/ 250 w 283"/>
                <a:gd name="T5" fmla="*/ 78 h 252"/>
                <a:gd name="T6" fmla="*/ 172 w 283"/>
                <a:gd name="T7" fmla="*/ 0 h 252"/>
                <a:gd name="T8" fmla="*/ 105 w 283"/>
                <a:gd name="T9" fmla="*/ 37 h 252"/>
                <a:gd name="T10" fmla="*/ 84 w 283"/>
                <a:gd name="T11" fmla="*/ 33 h 252"/>
                <a:gd name="T12" fmla="*/ 37 w 283"/>
                <a:gd name="T13" fmla="*/ 80 h 252"/>
                <a:gd name="T14" fmla="*/ 37 w 283"/>
                <a:gd name="T15" fmla="*/ 85 h 252"/>
                <a:gd name="T16" fmla="*/ 0 w 283"/>
                <a:gd name="T17" fmla="*/ 138 h 252"/>
                <a:gd name="T18" fmla="*/ 0 w 283"/>
                <a:gd name="T19" fmla="*/ 140 h 252"/>
                <a:gd name="T20" fmla="*/ 11 w 283"/>
                <a:gd name="T21" fmla="*/ 174 h 252"/>
                <a:gd name="T22" fmla="*/ 67 w 283"/>
                <a:gd name="T23" fmla="*/ 204 h 252"/>
                <a:gd name="T24" fmla="*/ 67 w 283"/>
                <a:gd name="T25" fmla="*/ 204 h 252"/>
                <a:gd name="T26" fmla="*/ 142 w 283"/>
                <a:gd name="T27" fmla="*/ 252 h 252"/>
                <a:gd name="T28" fmla="*/ 216 w 283"/>
                <a:gd name="T29" fmla="*/ 204 h 252"/>
                <a:gd name="T30" fmla="*/ 217 w 283"/>
                <a:gd name="T31" fmla="*/ 204 h 252"/>
                <a:gd name="T32" fmla="*/ 272 w 283"/>
                <a:gd name="T33" fmla="*/ 174 h 252"/>
                <a:gd name="T34" fmla="*/ 283 w 283"/>
                <a:gd name="T35" fmla="*/ 140 h 252"/>
                <a:gd name="T36" fmla="*/ 283 w 283"/>
                <a:gd name="T37" fmla="*/ 13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52">
                  <a:moveTo>
                    <a:pt x="283" y="138"/>
                  </a:moveTo>
                  <a:cubicBezTo>
                    <a:pt x="283" y="115"/>
                    <a:pt x="269" y="96"/>
                    <a:pt x="250" y="87"/>
                  </a:cubicBezTo>
                  <a:cubicBezTo>
                    <a:pt x="250" y="84"/>
                    <a:pt x="250" y="81"/>
                    <a:pt x="250" y="78"/>
                  </a:cubicBezTo>
                  <a:cubicBezTo>
                    <a:pt x="250" y="35"/>
                    <a:pt x="215" y="0"/>
                    <a:pt x="172" y="0"/>
                  </a:cubicBezTo>
                  <a:cubicBezTo>
                    <a:pt x="143" y="0"/>
                    <a:pt x="118" y="15"/>
                    <a:pt x="105" y="37"/>
                  </a:cubicBezTo>
                  <a:cubicBezTo>
                    <a:pt x="98" y="34"/>
                    <a:pt x="92" y="33"/>
                    <a:pt x="84" y="33"/>
                  </a:cubicBezTo>
                  <a:cubicBezTo>
                    <a:pt x="58" y="33"/>
                    <a:pt x="37" y="54"/>
                    <a:pt x="37" y="80"/>
                  </a:cubicBezTo>
                  <a:cubicBezTo>
                    <a:pt x="37" y="82"/>
                    <a:pt x="37" y="84"/>
                    <a:pt x="37" y="85"/>
                  </a:cubicBezTo>
                  <a:cubicBezTo>
                    <a:pt x="16" y="94"/>
                    <a:pt x="1" y="114"/>
                    <a:pt x="0" y="138"/>
                  </a:cubicBezTo>
                  <a:cubicBezTo>
                    <a:pt x="0" y="139"/>
                    <a:pt x="0" y="139"/>
                    <a:pt x="0" y="140"/>
                  </a:cubicBezTo>
                  <a:cubicBezTo>
                    <a:pt x="0" y="152"/>
                    <a:pt x="4" y="164"/>
                    <a:pt x="11" y="174"/>
                  </a:cubicBezTo>
                  <a:cubicBezTo>
                    <a:pt x="23" y="192"/>
                    <a:pt x="44" y="204"/>
                    <a:pt x="67" y="204"/>
                  </a:cubicBezTo>
                  <a:cubicBezTo>
                    <a:pt x="67" y="204"/>
                    <a:pt x="67" y="204"/>
                    <a:pt x="67" y="204"/>
                  </a:cubicBezTo>
                  <a:cubicBezTo>
                    <a:pt x="100" y="204"/>
                    <a:pt x="129" y="224"/>
                    <a:pt x="142" y="252"/>
                  </a:cubicBezTo>
                  <a:cubicBezTo>
                    <a:pt x="155" y="224"/>
                    <a:pt x="183" y="204"/>
                    <a:pt x="216" y="204"/>
                  </a:cubicBezTo>
                  <a:cubicBezTo>
                    <a:pt x="216" y="204"/>
                    <a:pt x="216" y="204"/>
                    <a:pt x="217" y="204"/>
                  </a:cubicBezTo>
                  <a:cubicBezTo>
                    <a:pt x="240" y="204"/>
                    <a:pt x="260" y="192"/>
                    <a:pt x="272" y="174"/>
                  </a:cubicBezTo>
                  <a:cubicBezTo>
                    <a:pt x="279" y="164"/>
                    <a:pt x="283" y="152"/>
                    <a:pt x="283" y="140"/>
                  </a:cubicBezTo>
                  <a:cubicBezTo>
                    <a:pt x="283" y="139"/>
                    <a:pt x="283" y="139"/>
                    <a:pt x="283" y="138"/>
                  </a:cubicBezTo>
                  <a:close/>
                </a:path>
              </a:pathLst>
            </a:custGeom>
            <a:solidFill>
              <a:srgbClr val="CC873C"/>
            </a:solidFill>
            <a:ln>
              <a:noFill/>
            </a:ln>
            <a:effectLst>
              <a:outerShdw blurRad="50800" dist="38100" dir="8100000" algn="tr" rotWithShape="0">
                <a:prstClr val="black">
                  <a:alpha val="40000"/>
                </a:prstClr>
              </a:outerShdw>
            </a:effectLst>
          </p:spPr>
          <p:txBody>
            <a:bodyPr/>
            <a:lstStyle/>
            <a:p>
              <a:pPr eaLnBrk="1" hangingPunct="1">
                <a:defRPr/>
              </a:pPr>
              <a:endParaRPr lang="zh-CN" altLang="en-US"/>
            </a:p>
          </p:txBody>
        </p:sp>
        <p:sp>
          <p:nvSpPr>
            <p:cNvPr id="37" name="矩形 36">
              <a:extLst>
                <a:ext uri="{FF2B5EF4-FFF2-40B4-BE49-F238E27FC236}">
                  <a16:creationId xmlns="" xmlns:a16="http://schemas.microsoft.com/office/drawing/2014/main" id="{8F5137A6-8D46-408D-99C5-ED4AB1311738}"/>
                </a:ext>
              </a:extLst>
            </p:cNvPr>
            <p:cNvSpPr/>
            <p:nvPr/>
          </p:nvSpPr>
          <p:spPr>
            <a:xfrm>
              <a:off x="5801891" y="1333485"/>
              <a:ext cx="800219" cy="830997"/>
            </a:xfrm>
            <a:prstGeom prst="rect">
              <a:avLst/>
            </a:prstGeom>
          </p:spPr>
          <p:txBody>
            <a:bodyPr wrap="none">
              <a:spAutoFit/>
            </a:bodyPr>
            <a:lstStyle/>
            <a:p>
              <a:r>
                <a:rPr lang="zh-CN" altLang="en-US" sz="2400" b="1" dirty="0">
                  <a:solidFill>
                    <a:schemeClr val="bg1"/>
                  </a:solidFill>
                  <a:latin typeface="微软雅黑" panose="020B0503020204020204" pitchFamily="34" charset="-122"/>
                </a:rPr>
                <a:t>物质</a:t>
              </a:r>
              <a:endParaRPr lang="en-US" altLang="zh-CN" sz="2400" b="1" dirty="0">
                <a:solidFill>
                  <a:schemeClr val="bg1"/>
                </a:solidFill>
                <a:latin typeface="微软雅黑" panose="020B0503020204020204" pitchFamily="34" charset="-122"/>
              </a:endParaRPr>
            </a:p>
            <a:p>
              <a:r>
                <a:rPr lang="zh-CN" altLang="en-US" sz="2400" b="1" dirty="0">
                  <a:solidFill>
                    <a:schemeClr val="bg1"/>
                  </a:solidFill>
                  <a:latin typeface="微软雅黑" panose="020B0503020204020204" pitchFamily="34" charset="-122"/>
                </a:rPr>
                <a:t>范畴</a:t>
              </a:r>
              <a:endParaRPr lang="zh-CN" altLang="en-US" sz="2400" dirty="0">
                <a:solidFill>
                  <a:schemeClr val="bg1"/>
                </a:solidFill>
              </a:endParaRPr>
            </a:p>
          </p:txBody>
        </p:sp>
        <p:sp>
          <p:nvSpPr>
            <p:cNvPr id="38" name="文本框 1">
              <a:extLst>
                <a:ext uri="{FF2B5EF4-FFF2-40B4-BE49-F238E27FC236}">
                  <a16:creationId xmlns="" xmlns:a16="http://schemas.microsoft.com/office/drawing/2014/main" id="{9C419D92-3A31-4232-B492-961951F4EE21}"/>
                </a:ext>
              </a:extLst>
            </p:cNvPr>
            <p:cNvSpPr txBox="1">
              <a:spLocks noChangeArrowheads="1"/>
            </p:cNvSpPr>
            <p:nvPr/>
          </p:nvSpPr>
          <p:spPr bwMode="auto">
            <a:xfrm>
              <a:off x="1633119" y="1731855"/>
              <a:ext cx="343987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b="1" dirty="0">
                  <a:latin typeface="微软雅黑" panose="020B0503020204020204" pitchFamily="34" charset="-122"/>
                </a:rPr>
                <a:t>不依赖</a:t>
              </a:r>
              <a:r>
                <a:rPr lang="zh-CN" altLang="en-US" sz="2400" dirty="0">
                  <a:latin typeface="微软雅黑" panose="020B0503020204020204" pitchFamily="34" charset="-122"/>
                </a:rPr>
                <a:t>于人类的意识而存在，并能为人类的意识所</a:t>
              </a:r>
              <a:r>
                <a:rPr lang="zh-CN" altLang="en-US" sz="2400" b="1" dirty="0">
                  <a:latin typeface="微软雅黑" panose="020B0503020204020204" pitchFamily="34" charset="-122"/>
                </a:rPr>
                <a:t>反映</a:t>
              </a:r>
              <a:r>
                <a:rPr lang="zh-CN" altLang="en-US" sz="2400" dirty="0">
                  <a:latin typeface="微软雅黑" panose="020B0503020204020204" pitchFamily="34" charset="-122"/>
                </a:rPr>
                <a:t>的</a:t>
              </a:r>
              <a:r>
                <a:rPr lang="zh-CN" altLang="en-US" sz="2400" b="1" dirty="0">
                  <a:solidFill>
                    <a:srgbClr val="B26A37"/>
                  </a:solidFill>
                  <a:latin typeface="微软雅黑" panose="020B0503020204020204" pitchFamily="34" charset="-122"/>
                </a:rPr>
                <a:t>客观实在</a:t>
              </a:r>
              <a:endParaRPr lang="zh-CN" altLang="en-US" sz="2400" dirty="0">
                <a:solidFill>
                  <a:srgbClr val="B26A37"/>
                </a:solidFill>
                <a:latin typeface="微软雅黑" panose="020B0503020204020204" pitchFamily="34" charset="-122"/>
              </a:endParaRPr>
            </a:p>
          </p:txBody>
        </p:sp>
        <p:sp>
          <p:nvSpPr>
            <p:cNvPr id="39" name="文本框 1">
              <a:extLst>
                <a:ext uri="{FF2B5EF4-FFF2-40B4-BE49-F238E27FC236}">
                  <a16:creationId xmlns="" xmlns:a16="http://schemas.microsoft.com/office/drawing/2014/main" id="{E1CAB5F4-46E1-44E8-A440-0FF3F233CE45}"/>
                </a:ext>
              </a:extLst>
            </p:cNvPr>
            <p:cNvSpPr txBox="1">
              <a:spLocks noChangeArrowheads="1"/>
            </p:cNvSpPr>
            <p:nvPr/>
          </p:nvSpPr>
          <p:spPr bwMode="auto">
            <a:xfrm>
              <a:off x="6931937" y="1731855"/>
              <a:ext cx="388211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latin typeface="微软雅黑" panose="020B0503020204020204" pitchFamily="34" charset="-122"/>
                </a:rPr>
                <a:t>标志</a:t>
              </a:r>
              <a:r>
                <a:rPr lang="zh-CN" altLang="en-US" sz="2400" b="1" dirty="0">
                  <a:solidFill>
                    <a:srgbClr val="B26A37"/>
                  </a:solidFill>
                  <a:latin typeface="微软雅黑" panose="020B0503020204020204" pitchFamily="34" charset="-122"/>
                </a:rPr>
                <a:t>客观实在</a:t>
              </a:r>
              <a:r>
                <a:rPr lang="zh-CN" altLang="en-US" sz="2400" dirty="0">
                  <a:latin typeface="微软雅黑" panose="020B0503020204020204" pitchFamily="34" charset="-122"/>
                </a:rPr>
                <a:t>的</a:t>
              </a:r>
              <a:r>
                <a:rPr lang="zh-CN" altLang="en-US" sz="2400" b="1" dirty="0">
                  <a:latin typeface="微软雅黑" panose="020B0503020204020204" pitchFamily="34" charset="-122"/>
                </a:rPr>
                <a:t>哲学范畴</a:t>
              </a:r>
              <a:endParaRPr lang="zh-CN" altLang="en-US" sz="2400" dirty="0">
                <a:solidFill>
                  <a:srgbClr val="B26A37"/>
                </a:solidFill>
                <a:latin typeface="微软雅黑" panose="020B0503020204020204" pitchFamily="34" charset="-122"/>
              </a:endParaRPr>
            </a:p>
          </p:txBody>
        </p:sp>
      </p:grpSp>
      <p:sp>
        <p:nvSpPr>
          <p:cNvPr id="40" name="矩形: 圆角 39">
            <a:extLst>
              <a:ext uri="{FF2B5EF4-FFF2-40B4-BE49-F238E27FC236}">
                <a16:creationId xmlns="" xmlns:a16="http://schemas.microsoft.com/office/drawing/2014/main" id="{AD73B2E1-D1DD-4F0D-A7B2-102408CB328B}"/>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（一）哲学的物质范畴</a:t>
            </a:r>
          </a:p>
        </p:txBody>
      </p:sp>
    </p:spTree>
  </p:cSld>
  <p:clrMapOvr>
    <a:masterClrMapping/>
  </p:clrMapOvr>
  <p:transition spd="med">
    <p:pull/>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 xmlns:a16="http://schemas.microsoft.com/office/drawing/2014/main" id="{BA42D00F-4E35-4F04-976D-3443031CC5D6}"/>
              </a:ext>
            </a:extLst>
          </p:cNvPr>
          <p:cNvSpPr/>
          <p:nvPr>
            <p:custDataLst>
              <p:tags r:id="rId1"/>
            </p:custDataLst>
          </p:nvPr>
        </p:nvSpPr>
        <p:spPr>
          <a:xfrm>
            <a:off x="372588" y="1806490"/>
            <a:ext cx="4829175" cy="5016086"/>
          </a:xfrm>
          <a:prstGeom prst="rect">
            <a:avLst/>
          </a:prstGeom>
          <a:solidFill>
            <a:srgbClr val="FFFFFF"/>
          </a:solidFill>
          <a:ln>
            <a:solidFill>
              <a:srgbClr val="B26A37"/>
            </a:solidFill>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algn="just"/>
            <a:r>
              <a:rPr lang="pt-BR" altLang="zh-CN" dirty="0">
                <a:solidFill>
                  <a:srgbClr val="FFFFFF"/>
                </a:solidFill>
              </a:rPr>
              <a:t>SED DO EIUSMOD TEMPOR INCIDIDUNT</a:t>
            </a:r>
          </a:p>
        </p:txBody>
      </p:sp>
      <p:sp>
        <p:nvSpPr>
          <p:cNvPr id="196613" name="文本框 2">
            <a:extLst>
              <a:ext uri="{FF2B5EF4-FFF2-40B4-BE49-F238E27FC236}">
                <a16:creationId xmlns="" xmlns:a16="http://schemas.microsoft.com/office/drawing/2014/main" id="{2D9903A9-B191-410F-AFF8-ED28F1A0A881}"/>
              </a:ext>
            </a:extLst>
          </p:cNvPr>
          <p:cNvSpPr txBox="1">
            <a:spLocks noChangeArrowheads="1"/>
          </p:cNvSpPr>
          <p:nvPr/>
        </p:nvSpPr>
        <p:spPr bwMode="auto">
          <a:xfrm>
            <a:off x="674805" y="1966066"/>
            <a:ext cx="4224740" cy="24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 typeface="Arial" panose="020B0604020202020204" pitchFamily="34" charset="0"/>
              <a:buNone/>
            </a:pPr>
            <a:r>
              <a:rPr lang="zh-CN" altLang="en-US" sz="2400" dirty="0">
                <a:solidFill>
                  <a:srgbClr val="000000"/>
                </a:solidFill>
              </a:rPr>
              <a:t>要推进党的自我革命，始终保持党的先进性和纯洁性</a:t>
            </a:r>
            <a:endParaRPr lang="en-US" altLang="zh-CN" sz="2400" dirty="0">
              <a:solidFill>
                <a:srgbClr val="000000"/>
              </a:solidFill>
            </a:endParaRPr>
          </a:p>
          <a:p>
            <a:pPr indent="0" algn="just" eaLnBrk="1" hangingPunct="1">
              <a:lnSpc>
                <a:spcPct val="150000"/>
              </a:lnSpc>
              <a:spcBef>
                <a:spcPts val="1400"/>
              </a:spcBef>
              <a:buFont typeface="Arial" panose="020B0604020202020204" pitchFamily="34" charset="0"/>
              <a:buNone/>
            </a:pPr>
            <a:r>
              <a:rPr lang="zh-CN" altLang="en-US" sz="2400" dirty="0">
                <a:solidFill>
                  <a:srgbClr val="000000"/>
                </a:solidFill>
              </a:rPr>
              <a:t>要提倡创新创造，反对因循守旧、墨守成规</a:t>
            </a:r>
          </a:p>
        </p:txBody>
      </p:sp>
      <p:grpSp>
        <p:nvGrpSpPr>
          <p:cNvPr id="2" name="组合 1">
            <a:extLst>
              <a:ext uri="{FF2B5EF4-FFF2-40B4-BE49-F238E27FC236}">
                <a16:creationId xmlns="" xmlns:a16="http://schemas.microsoft.com/office/drawing/2014/main" id="{7A6B3012-9F30-4BF9-9C11-8AFCCC98AB26}"/>
              </a:ext>
            </a:extLst>
          </p:cNvPr>
          <p:cNvGrpSpPr/>
          <p:nvPr/>
        </p:nvGrpSpPr>
        <p:grpSpPr>
          <a:xfrm>
            <a:off x="5503981" y="1806490"/>
            <a:ext cx="6084971" cy="5016085"/>
            <a:chOff x="5130006" y="1169843"/>
            <a:chExt cx="6351243" cy="5190014"/>
          </a:xfrm>
        </p:grpSpPr>
        <p:pic>
          <p:nvPicPr>
            <p:cNvPr id="196614" name="图片 2">
              <a:extLst>
                <a:ext uri="{FF2B5EF4-FFF2-40B4-BE49-F238E27FC236}">
                  <a16:creationId xmlns="" xmlns:a16="http://schemas.microsoft.com/office/drawing/2014/main" id="{22972B01-E605-4576-A290-E27E746E15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5130006" y="1169843"/>
              <a:ext cx="2916462" cy="518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5" name="图片 4">
              <a:extLst>
                <a:ext uri="{FF2B5EF4-FFF2-40B4-BE49-F238E27FC236}">
                  <a16:creationId xmlns="" xmlns:a16="http://schemas.microsoft.com/office/drawing/2014/main" id="{016E2C1C-7ECE-417C-ADF2-138FA92448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440"/>
            <a:stretch/>
          </p:blipFill>
          <p:spPr bwMode="auto">
            <a:xfrm>
              <a:off x="8046467" y="1171574"/>
              <a:ext cx="3434782" cy="518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 xmlns:a16="http://schemas.microsoft.com/office/drawing/2014/main" id="{F5B38753-A66A-4987-BB93-AA760BBC06EE}"/>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pic>
        <p:nvPicPr>
          <p:cNvPr id="3" name="图片 2">
            <a:extLst>
              <a:ext uri="{FF2B5EF4-FFF2-40B4-BE49-F238E27FC236}">
                <a16:creationId xmlns="" xmlns:a16="http://schemas.microsoft.com/office/drawing/2014/main" id="{13D44994-FD0D-48C3-B296-453F8D8E26B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3956" y="4499722"/>
            <a:ext cx="3986437" cy="2206778"/>
          </a:xfrm>
          <a:prstGeom prst="rect">
            <a:avLst/>
          </a:prstGeom>
        </p:spPr>
      </p:pic>
      <p:sp>
        <p:nvSpPr>
          <p:cNvPr id="9" name="矩形: 圆角 8">
            <a:extLst>
              <a:ext uri="{FF2B5EF4-FFF2-40B4-BE49-F238E27FC236}">
                <a16:creationId xmlns="" xmlns:a16="http://schemas.microsoft.com/office/drawing/2014/main" id="{7C35C2D6-AC03-4AF0-A012-C006EA54A4AD}"/>
              </a:ext>
            </a:extLst>
          </p:cNvPr>
          <p:cNvSpPr/>
          <p:nvPr/>
        </p:nvSpPr>
        <p:spPr>
          <a:xfrm>
            <a:off x="2597623" y="1064542"/>
            <a:ext cx="72226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（一）唯物辩证法本质上是批判的和革命的</a:t>
            </a:r>
          </a:p>
        </p:txBody>
      </p:sp>
    </p:spTree>
  </p:cSld>
  <p:clrMapOvr>
    <a:masterClrMapping/>
  </p:clrMapOvr>
  <p:transition spd="med">
    <p:pull/>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5" name="文本框 2">
            <a:extLst>
              <a:ext uri="{FF2B5EF4-FFF2-40B4-BE49-F238E27FC236}">
                <a16:creationId xmlns="" xmlns:a16="http://schemas.microsoft.com/office/drawing/2014/main" id="{B9750235-95BC-4113-B291-4EEF0AE4B5AB}"/>
              </a:ext>
            </a:extLst>
          </p:cNvPr>
          <p:cNvSpPr txBox="1">
            <a:spLocks noChangeArrowheads="1"/>
          </p:cNvSpPr>
          <p:nvPr/>
        </p:nvSpPr>
        <p:spPr bwMode="auto">
          <a:xfrm>
            <a:off x="1666875" y="5482605"/>
            <a:ext cx="885825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b="1" dirty="0">
                <a:solidFill>
                  <a:srgbClr val="B26A37"/>
                </a:solidFill>
              </a:rPr>
              <a:t>“唯物辩证法”</a:t>
            </a:r>
            <a:r>
              <a:rPr lang="zh-CN" altLang="en-US" sz="2400" b="1" dirty="0">
                <a:solidFill>
                  <a:srgbClr val="000000"/>
                </a:solidFill>
              </a:rPr>
              <a:t>这一名称，就体现了这种统一。</a:t>
            </a:r>
          </a:p>
        </p:txBody>
      </p:sp>
      <p:pic>
        <p:nvPicPr>
          <p:cNvPr id="199687" name="Picture 4">
            <a:extLst>
              <a:ext uri="{FF2B5EF4-FFF2-40B4-BE49-F238E27FC236}">
                <a16:creationId xmlns="" xmlns:a16="http://schemas.microsoft.com/office/drawing/2014/main" id="{57E6B53B-C045-4283-AC9C-D2990E5D11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4706" y="3429000"/>
            <a:ext cx="290671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 xmlns:a16="http://schemas.microsoft.com/office/drawing/2014/main" id="{DBDFB561-1B1A-4056-984C-DE6799631D76}"/>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sp>
        <p:nvSpPr>
          <p:cNvPr id="17" name="矩形: 圆角 16">
            <a:extLst>
              <a:ext uri="{FF2B5EF4-FFF2-40B4-BE49-F238E27FC236}">
                <a16:creationId xmlns="" xmlns:a16="http://schemas.microsoft.com/office/drawing/2014/main" id="{874304D7-FA2E-4B5B-B85C-D02A3C33E811}"/>
              </a:ext>
            </a:extLst>
          </p:cNvPr>
          <p:cNvSpPr/>
          <p:nvPr/>
        </p:nvSpPr>
        <p:spPr>
          <a:xfrm>
            <a:off x="1724167" y="1064542"/>
            <a:ext cx="874366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（二）唯物辩证法是客观辩证法与主观辩证法的统一</a:t>
            </a:r>
          </a:p>
        </p:txBody>
      </p:sp>
      <p:grpSp>
        <p:nvGrpSpPr>
          <p:cNvPr id="2" name="组合 1">
            <a:extLst>
              <a:ext uri="{FF2B5EF4-FFF2-40B4-BE49-F238E27FC236}">
                <a16:creationId xmlns="" xmlns:a16="http://schemas.microsoft.com/office/drawing/2014/main" id="{7FF90296-0A95-44FD-8003-B1EA06C65630}"/>
              </a:ext>
            </a:extLst>
          </p:cNvPr>
          <p:cNvGrpSpPr/>
          <p:nvPr/>
        </p:nvGrpSpPr>
        <p:grpSpPr>
          <a:xfrm>
            <a:off x="5033110" y="2099469"/>
            <a:ext cx="1552575" cy="2659062"/>
            <a:chOff x="3803650" y="2693988"/>
            <a:chExt cx="1552575" cy="2659062"/>
          </a:xfrm>
        </p:grpSpPr>
        <p:sp>
          <p:nvSpPr>
            <p:cNvPr id="18" name="MH_Other_1">
              <a:extLst>
                <a:ext uri="{FF2B5EF4-FFF2-40B4-BE49-F238E27FC236}">
                  <a16:creationId xmlns="" xmlns:a16="http://schemas.microsoft.com/office/drawing/2014/main" id="{56F0D156-90E0-40DD-914E-9C37DDDD92FC}"/>
                </a:ext>
              </a:extLst>
            </p:cNvPr>
            <p:cNvSpPr/>
            <p:nvPr>
              <p:custDataLst>
                <p:tags r:id="rId1"/>
              </p:custDataLst>
            </p:nvPr>
          </p:nvSpPr>
          <p:spPr>
            <a:xfrm>
              <a:off x="4184650" y="2693988"/>
              <a:ext cx="774700" cy="2659062"/>
            </a:xfrm>
            <a:custGeom>
              <a:avLst/>
              <a:gdLst>
                <a:gd name="connsiteX0" fmla="*/ 286341 w 572682"/>
                <a:gd name="connsiteY0" fmla="*/ 0 h 1963148"/>
                <a:gd name="connsiteX1" fmla="*/ 572682 w 572682"/>
                <a:gd name="connsiteY1" fmla="*/ 286341 h 1963148"/>
                <a:gd name="connsiteX2" fmla="*/ 488815 w 572682"/>
                <a:gd name="connsiteY2" fmla="*/ 488815 h 1963148"/>
                <a:gd name="connsiteX3" fmla="*/ 452012 w 572682"/>
                <a:gd name="connsiteY3" fmla="*/ 513628 h 1963148"/>
                <a:gd name="connsiteX4" fmla="*/ 452012 w 572682"/>
                <a:gd name="connsiteY4" fmla="*/ 1449520 h 1963148"/>
                <a:gd name="connsiteX5" fmla="*/ 488815 w 572682"/>
                <a:gd name="connsiteY5" fmla="*/ 1474333 h 1963148"/>
                <a:gd name="connsiteX6" fmla="*/ 572682 w 572682"/>
                <a:gd name="connsiteY6" fmla="*/ 1676807 h 1963148"/>
                <a:gd name="connsiteX7" fmla="*/ 286341 w 572682"/>
                <a:gd name="connsiteY7" fmla="*/ 1963148 h 1963148"/>
                <a:gd name="connsiteX8" fmla="*/ 0 w 572682"/>
                <a:gd name="connsiteY8" fmla="*/ 1676807 h 1963148"/>
                <a:gd name="connsiteX9" fmla="*/ 83868 w 572682"/>
                <a:gd name="connsiteY9" fmla="*/ 1474333 h 1963148"/>
                <a:gd name="connsiteX10" fmla="*/ 120669 w 572682"/>
                <a:gd name="connsiteY10" fmla="*/ 1449521 h 1963148"/>
                <a:gd name="connsiteX11" fmla="*/ 120669 w 572682"/>
                <a:gd name="connsiteY11" fmla="*/ 513627 h 1963148"/>
                <a:gd name="connsiteX12" fmla="*/ 83868 w 572682"/>
                <a:gd name="connsiteY12" fmla="*/ 488815 h 1963148"/>
                <a:gd name="connsiteX13" fmla="*/ 0 w 572682"/>
                <a:gd name="connsiteY13" fmla="*/ 286341 h 1963148"/>
                <a:gd name="connsiteX14" fmla="*/ 286341 w 572682"/>
                <a:gd name="connsiteY14" fmla="*/ 0 h 196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682" h="1963148">
                  <a:moveTo>
                    <a:pt x="286341" y="0"/>
                  </a:moveTo>
                  <a:cubicBezTo>
                    <a:pt x="444483" y="0"/>
                    <a:pt x="572682" y="128199"/>
                    <a:pt x="572682" y="286341"/>
                  </a:cubicBezTo>
                  <a:cubicBezTo>
                    <a:pt x="572682" y="365412"/>
                    <a:pt x="540632" y="436997"/>
                    <a:pt x="488815" y="488815"/>
                  </a:cubicBezTo>
                  <a:lnTo>
                    <a:pt x="452012" y="513628"/>
                  </a:lnTo>
                  <a:lnTo>
                    <a:pt x="452012" y="1449520"/>
                  </a:lnTo>
                  <a:lnTo>
                    <a:pt x="488815" y="1474333"/>
                  </a:lnTo>
                  <a:cubicBezTo>
                    <a:pt x="540632" y="1526151"/>
                    <a:pt x="572682" y="1597736"/>
                    <a:pt x="572682" y="1676807"/>
                  </a:cubicBezTo>
                  <a:cubicBezTo>
                    <a:pt x="572682" y="1834949"/>
                    <a:pt x="444483" y="1963148"/>
                    <a:pt x="286341" y="1963148"/>
                  </a:cubicBezTo>
                  <a:cubicBezTo>
                    <a:pt x="128199" y="1963148"/>
                    <a:pt x="0" y="1834949"/>
                    <a:pt x="0" y="1676807"/>
                  </a:cubicBezTo>
                  <a:cubicBezTo>
                    <a:pt x="0" y="1597736"/>
                    <a:pt x="32050" y="1526151"/>
                    <a:pt x="83868" y="1474333"/>
                  </a:cubicBezTo>
                  <a:lnTo>
                    <a:pt x="120669" y="1449521"/>
                  </a:lnTo>
                  <a:lnTo>
                    <a:pt x="120669" y="513627"/>
                  </a:lnTo>
                  <a:lnTo>
                    <a:pt x="83868" y="488815"/>
                  </a:lnTo>
                  <a:cubicBezTo>
                    <a:pt x="32050" y="436997"/>
                    <a:pt x="0" y="365412"/>
                    <a:pt x="0" y="286341"/>
                  </a:cubicBezTo>
                  <a:cubicBezTo>
                    <a:pt x="0" y="128199"/>
                    <a:pt x="128199" y="0"/>
                    <a:pt x="286341" y="0"/>
                  </a:cubicBezTo>
                  <a:close/>
                </a:path>
              </a:pathLst>
            </a:custGeom>
            <a:gradFill>
              <a:gsLst>
                <a:gs pos="0">
                  <a:srgbClr val="D49A59"/>
                </a:gs>
                <a:gs pos="100000">
                  <a:srgbClr val="995A2F"/>
                </a:gs>
              </a:gsLst>
              <a:lin ang="2700000" scaled="0"/>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ea typeface="微软雅黑" panose="020B0503020204020204" pitchFamily="34" charset="-122"/>
              </a:endParaRPr>
            </a:p>
          </p:txBody>
        </p:sp>
        <p:sp>
          <p:nvSpPr>
            <p:cNvPr id="19" name="MH_Other_2">
              <a:extLst>
                <a:ext uri="{FF2B5EF4-FFF2-40B4-BE49-F238E27FC236}">
                  <a16:creationId xmlns="" xmlns:a16="http://schemas.microsoft.com/office/drawing/2014/main" id="{71D020F9-1147-42C0-B086-BC735D0B2016}"/>
                </a:ext>
              </a:extLst>
            </p:cNvPr>
            <p:cNvSpPr/>
            <p:nvPr>
              <p:custDataLst>
                <p:tags r:id="rId2"/>
              </p:custDataLst>
            </p:nvPr>
          </p:nvSpPr>
          <p:spPr>
            <a:xfrm>
              <a:off x="4318593" y="2827909"/>
              <a:ext cx="506815" cy="506815"/>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ea typeface="微软雅黑" panose="020B0503020204020204" pitchFamily="34" charset="-122"/>
              </a:endParaRPr>
            </a:p>
          </p:txBody>
        </p:sp>
        <p:sp>
          <p:nvSpPr>
            <p:cNvPr id="20" name="MH_Other_3">
              <a:extLst>
                <a:ext uri="{FF2B5EF4-FFF2-40B4-BE49-F238E27FC236}">
                  <a16:creationId xmlns="" xmlns:a16="http://schemas.microsoft.com/office/drawing/2014/main" id="{3854FCB7-9301-47D1-9058-8722DD215343}"/>
                </a:ext>
              </a:extLst>
            </p:cNvPr>
            <p:cNvSpPr/>
            <p:nvPr>
              <p:custDataLst>
                <p:tags r:id="rId3"/>
              </p:custDataLst>
            </p:nvPr>
          </p:nvSpPr>
          <p:spPr>
            <a:xfrm>
              <a:off x="4318593" y="4711377"/>
              <a:ext cx="506815" cy="506815"/>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ea typeface="微软雅黑" panose="020B0503020204020204" pitchFamily="34" charset="-122"/>
              </a:endParaRPr>
            </a:p>
          </p:txBody>
        </p:sp>
        <p:sp>
          <p:nvSpPr>
            <p:cNvPr id="21" name="MH_Other_4">
              <a:extLst>
                <a:ext uri="{FF2B5EF4-FFF2-40B4-BE49-F238E27FC236}">
                  <a16:creationId xmlns="" xmlns:a16="http://schemas.microsoft.com/office/drawing/2014/main" id="{02A72F02-E00A-4BFD-8112-479D7EAFE877}"/>
                </a:ext>
              </a:extLst>
            </p:cNvPr>
            <p:cNvSpPr>
              <a:spLocks noChangeAspect="1"/>
            </p:cNvSpPr>
            <p:nvPr>
              <p:custDataLst>
                <p:tags r:id="rId4"/>
              </p:custDataLst>
            </p:nvPr>
          </p:nvSpPr>
          <p:spPr bwMode="auto">
            <a:xfrm>
              <a:off x="5051425" y="2978150"/>
              <a:ext cx="304800" cy="241300"/>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ea typeface="微软雅黑" panose="020B0503020204020204" pitchFamily="34" charset="-122"/>
              </a:endParaRPr>
            </a:p>
          </p:txBody>
        </p:sp>
        <p:sp>
          <p:nvSpPr>
            <p:cNvPr id="22" name="MH_Other_5">
              <a:extLst>
                <a:ext uri="{FF2B5EF4-FFF2-40B4-BE49-F238E27FC236}">
                  <a16:creationId xmlns="" xmlns:a16="http://schemas.microsoft.com/office/drawing/2014/main" id="{96AC97A5-049C-4248-9FC6-39953AE4511E}"/>
                </a:ext>
              </a:extLst>
            </p:cNvPr>
            <p:cNvSpPr>
              <a:spLocks noChangeAspect="1"/>
            </p:cNvSpPr>
            <p:nvPr>
              <p:custDataLst>
                <p:tags r:id="rId5"/>
              </p:custDataLst>
            </p:nvPr>
          </p:nvSpPr>
          <p:spPr bwMode="auto">
            <a:xfrm flipH="1">
              <a:off x="3803650" y="4876800"/>
              <a:ext cx="304800" cy="241300"/>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ea typeface="微软雅黑" panose="020B0503020204020204" pitchFamily="34" charset="-122"/>
              </a:endParaRPr>
            </a:p>
          </p:txBody>
        </p:sp>
      </p:grpSp>
      <p:sp>
        <p:nvSpPr>
          <p:cNvPr id="23" name="文本框 2">
            <a:extLst>
              <a:ext uri="{FF2B5EF4-FFF2-40B4-BE49-F238E27FC236}">
                <a16:creationId xmlns="" xmlns:a16="http://schemas.microsoft.com/office/drawing/2014/main" id="{A150E4C2-6F26-4B9E-8B16-47DCF86CF746}"/>
              </a:ext>
            </a:extLst>
          </p:cNvPr>
          <p:cNvSpPr txBox="1">
            <a:spLocks noChangeArrowheads="1"/>
          </p:cNvSpPr>
          <p:nvPr/>
        </p:nvSpPr>
        <p:spPr bwMode="auto">
          <a:xfrm>
            <a:off x="6677760" y="2044484"/>
            <a:ext cx="4394579"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None/>
            </a:pPr>
            <a:r>
              <a:rPr lang="zh-CN" altLang="en-US" sz="2400" dirty="0">
                <a:solidFill>
                  <a:srgbClr val="000000"/>
                </a:solidFill>
              </a:rPr>
              <a:t>当马克思主义唯物地解决世界的本原问题时，已经内在地包含了辩证法</a:t>
            </a:r>
            <a:endParaRPr lang="en-US" altLang="zh-CN" sz="2400" dirty="0">
              <a:solidFill>
                <a:srgbClr val="000000"/>
              </a:solidFill>
            </a:endParaRPr>
          </a:p>
        </p:txBody>
      </p:sp>
      <p:sp>
        <p:nvSpPr>
          <p:cNvPr id="24" name="文本框 2">
            <a:extLst>
              <a:ext uri="{FF2B5EF4-FFF2-40B4-BE49-F238E27FC236}">
                <a16:creationId xmlns="" xmlns:a16="http://schemas.microsoft.com/office/drawing/2014/main" id="{9FCB8B3C-72E7-468D-9D13-05893DD30593}"/>
              </a:ext>
            </a:extLst>
          </p:cNvPr>
          <p:cNvSpPr txBox="1">
            <a:spLocks noChangeArrowheads="1"/>
          </p:cNvSpPr>
          <p:nvPr/>
        </p:nvSpPr>
        <p:spPr bwMode="auto">
          <a:xfrm>
            <a:off x="530581" y="3272652"/>
            <a:ext cx="4394579"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None/>
            </a:pPr>
            <a:r>
              <a:rPr lang="zh-CN" altLang="en-US" sz="2400">
                <a:solidFill>
                  <a:srgbClr val="000000"/>
                </a:solidFill>
              </a:rPr>
              <a:t>当马克思主义科学地揭示世界的普遍联系和变化发展时，也就内在地包含了唯物主义</a:t>
            </a:r>
            <a:endParaRPr lang="en-US" altLang="zh-CN" sz="2400" dirty="0">
              <a:solidFill>
                <a:srgbClr val="000000"/>
              </a:solidFill>
            </a:endParaRPr>
          </a:p>
        </p:txBody>
      </p:sp>
      <p:cxnSp>
        <p:nvCxnSpPr>
          <p:cNvPr id="25" name="直接连接符 24">
            <a:extLst>
              <a:ext uri="{FF2B5EF4-FFF2-40B4-BE49-F238E27FC236}">
                <a16:creationId xmlns="" xmlns:a16="http://schemas.microsoft.com/office/drawing/2014/main" id="{65C558E0-438E-4CE4-B530-029E0EDFD067}"/>
              </a:ext>
            </a:extLst>
          </p:cNvPr>
          <p:cNvCxnSpPr>
            <a:cxnSpLocks/>
          </p:cNvCxnSpPr>
          <p:nvPr/>
        </p:nvCxnSpPr>
        <p:spPr>
          <a:xfrm flipH="1">
            <a:off x="2372046" y="6185161"/>
            <a:ext cx="6352013" cy="0"/>
          </a:xfrm>
          <a:prstGeom prst="line">
            <a:avLst/>
          </a:prstGeom>
          <a:noFill/>
          <a:ln w="9525" cap="flat" cmpd="sng">
            <a:solidFill>
              <a:schemeClr val="bg1">
                <a:lumMod val="65000"/>
              </a:schemeClr>
            </a:solidFill>
            <a:prstDash val="dash"/>
            <a:round/>
            <a:headEnd type="oval" w="med" len="med"/>
            <a:tailEnd type="oval"/>
          </a:ln>
        </p:spPr>
      </p:cxnSp>
    </p:spTree>
  </p:cSld>
  <p:clrMapOvr>
    <a:masterClrMapping/>
  </p:clrMapOvr>
  <p:transition spd="med">
    <p:pull/>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3" name="Rectangle 3">
            <a:extLst>
              <a:ext uri="{FF2B5EF4-FFF2-40B4-BE49-F238E27FC236}">
                <a16:creationId xmlns="" xmlns:a16="http://schemas.microsoft.com/office/drawing/2014/main" id="{44A462A2-E68D-4792-A2B5-A705F61EB0A1}"/>
              </a:ext>
            </a:extLst>
          </p:cNvPr>
          <p:cNvSpPr>
            <a:spLocks noGrp="1" noChangeArrowheads="1"/>
          </p:cNvSpPr>
          <p:nvPr/>
        </p:nvSpPr>
        <p:spPr bwMode="auto">
          <a:xfrm>
            <a:off x="3065060" y="1889244"/>
            <a:ext cx="20621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6213" indent="-176213">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20000"/>
              </a:spcBef>
              <a:buFontTx/>
              <a:buNone/>
            </a:pPr>
            <a:r>
              <a:rPr lang="zh-CN" altLang="en-US" sz="2400" b="1" dirty="0">
                <a:solidFill>
                  <a:srgbClr val="B26A37"/>
                </a:solidFill>
                <a:latin typeface="微软雅黑" panose="020B0503020204020204" pitchFamily="34" charset="-122"/>
                <a:sym typeface="微软雅黑" panose="020B0503020204020204" pitchFamily="34" charset="-122"/>
              </a:rPr>
              <a:t>唯物辩证法</a:t>
            </a:r>
            <a:endParaRPr lang="en-US" altLang="zh-CN" sz="2400" b="1" dirty="0">
              <a:solidFill>
                <a:srgbClr val="B26A37"/>
              </a:solidFill>
              <a:latin typeface="微软雅黑" panose="020B0503020204020204" pitchFamily="34" charset="-122"/>
              <a:sym typeface="微软雅黑" panose="020B0503020204020204" pitchFamily="34" charset="-122"/>
            </a:endParaRPr>
          </a:p>
        </p:txBody>
      </p:sp>
      <p:cxnSp>
        <p:nvCxnSpPr>
          <p:cNvPr id="201734" name="AutoShape 10">
            <a:extLst>
              <a:ext uri="{FF2B5EF4-FFF2-40B4-BE49-F238E27FC236}">
                <a16:creationId xmlns="" xmlns:a16="http://schemas.microsoft.com/office/drawing/2014/main" id="{9F860001-7A2C-4F85-8508-7F329ECA947C}"/>
              </a:ext>
            </a:extLst>
          </p:cNvPr>
          <p:cNvCxnSpPr>
            <a:cxnSpLocks noChangeShapeType="1"/>
            <a:stCxn id="201733" idx="3"/>
          </p:cNvCxnSpPr>
          <p:nvPr/>
        </p:nvCxnSpPr>
        <p:spPr bwMode="auto">
          <a:xfrm>
            <a:off x="5127223" y="2141656"/>
            <a:ext cx="241300" cy="611188"/>
          </a:xfrm>
          <a:prstGeom prst="bentConnector2">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cxnSp>
      <p:sp>
        <p:nvSpPr>
          <p:cNvPr id="201735" name="Line 11">
            <a:extLst>
              <a:ext uri="{FF2B5EF4-FFF2-40B4-BE49-F238E27FC236}">
                <a16:creationId xmlns="" xmlns:a16="http://schemas.microsoft.com/office/drawing/2014/main" id="{7DC324B9-901C-4EAC-AC7B-5E3D80AE6BB4}"/>
              </a:ext>
            </a:extLst>
          </p:cNvPr>
          <p:cNvSpPr>
            <a:spLocks noChangeShapeType="1"/>
          </p:cNvSpPr>
          <p:nvPr/>
        </p:nvSpPr>
        <p:spPr bwMode="auto">
          <a:xfrm>
            <a:off x="2061760" y="2105144"/>
            <a:ext cx="7207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6" name="Line 12">
            <a:extLst>
              <a:ext uri="{FF2B5EF4-FFF2-40B4-BE49-F238E27FC236}">
                <a16:creationId xmlns="" xmlns:a16="http://schemas.microsoft.com/office/drawing/2014/main" id="{5BE54079-87F7-4C16-B475-42FE90DFC1D8}"/>
              </a:ext>
            </a:extLst>
          </p:cNvPr>
          <p:cNvSpPr>
            <a:spLocks noChangeShapeType="1"/>
          </p:cNvSpPr>
          <p:nvPr/>
        </p:nvSpPr>
        <p:spPr bwMode="auto">
          <a:xfrm>
            <a:off x="5452660" y="2105144"/>
            <a:ext cx="7207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737" name="箭头 892">
            <a:extLst>
              <a:ext uri="{FF2B5EF4-FFF2-40B4-BE49-F238E27FC236}">
                <a16:creationId xmlns="" xmlns:a16="http://schemas.microsoft.com/office/drawing/2014/main" id="{F910CB1A-5AE2-47DF-BA6B-F9268859A07D}"/>
              </a:ext>
            </a:extLst>
          </p:cNvPr>
          <p:cNvSpPr>
            <a:spLocks noChangeShapeType="1"/>
          </p:cNvSpPr>
          <p:nvPr/>
        </p:nvSpPr>
        <p:spPr bwMode="auto">
          <a:xfrm>
            <a:off x="2061760" y="2105144"/>
            <a:ext cx="0" cy="6477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1738" name="箭头 892">
            <a:extLst>
              <a:ext uri="{FF2B5EF4-FFF2-40B4-BE49-F238E27FC236}">
                <a16:creationId xmlns="" xmlns:a16="http://schemas.microsoft.com/office/drawing/2014/main" id="{F5D8E9C2-2A81-4CCF-ADC7-BD0E3CDF55DF}"/>
              </a:ext>
            </a:extLst>
          </p:cNvPr>
          <p:cNvSpPr>
            <a:spLocks noChangeShapeType="1"/>
          </p:cNvSpPr>
          <p:nvPr/>
        </p:nvSpPr>
        <p:spPr bwMode="auto">
          <a:xfrm>
            <a:off x="6171798" y="2105144"/>
            <a:ext cx="1587" cy="6477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任意多边形 3">
            <a:extLst>
              <a:ext uri="{FF2B5EF4-FFF2-40B4-BE49-F238E27FC236}">
                <a16:creationId xmlns="" xmlns:a16="http://schemas.microsoft.com/office/drawing/2014/main" id="{706096BE-40E7-4571-8139-51258A218EF8}"/>
              </a:ext>
            </a:extLst>
          </p:cNvPr>
          <p:cNvSpPr/>
          <p:nvPr/>
        </p:nvSpPr>
        <p:spPr bwMode="auto">
          <a:xfrm>
            <a:off x="891773" y="2762369"/>
            <a:ext cx="2371725" cy="817562"/>
          </a:xfrm>
          <a:custGeom>
            <a:avLst/>
            <a:gdLst>
              <a:gd name="connsiteX0" fmla="*/ 0 w 2032867"/>
              <a:gd name="connsiteY0" fmla="*/ 0 h 720000"/>
              <a:gd name="connsiteX1" fmla="*/ 2032867 w 2032867"/>
              <a:gd name="connsiteY1" fmla="*/ 0 h 720000"/>
              <a:gd name="connsiteX2" fmla="*/ 2032867 w 2032867"/>
              <a:gd name="connsiteY2" fmla="*/ 720000 h 720000"/>
              <a:gd name="connsiteX3" fmla="*/ 0 w 2032867"/>
              <a:gd name="connsiteY3" fmla="*/ 720000 h 720000"/>
              <a:gd name="connsiteX4" fmla="*/ 0 w 2032867"/>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867" h="720000">
                <a:moveTo>
                  <a:pt x="0" y="0"/>
                </a:moveTo>
                <a:lnTo>
                  <a:pt x="2032867" y="0"/>
                </a:lnTo>
                <a:lnTo>
                  <a:pt x="2032867" y="720000"/>
                </a:lnTo>
                <a:lnTo>
                  <a:pt x="0" y="720000"/>
                </a:lnTo>
                <a:lnTo>
                  <a:pt x="0" y="0"/>
                </a:lnTo>
                <a:close/>
              </a:path>
            </a:pathLst>
          </a:custGeom>
          <a:solidFill>
            <a:srgbClr val="B26A37"/>
          </a:solidFill>
          <a:ln w="28575">
            <a:solidFill>
              <a:srgbClr val="B26A3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spcAft>
                <a:spcPct val="35000"/>
              </a:spcAft>
              <a:buFontTx/>
              <a:buNone/>
              <a:defRPr/>
            </a:pPr>
            <a:r>
              <a:rPr lang="zh-CN" altLang="en-US" sz="2400" b="1" dirty="0">
                <a:solidFill>
                  <a:schemeClr val="bg1"/>
                </a:solidFill>
                <a:sym typeface="微软雅黑" panose="020B0503020204020204" pitchFamily="34" charset="-122"/>
              </a:rPr>
              <a:t>客观辩证法</a:t>
            </a:r>
          </a:p>
        </p:txBody>
      </p:sp>
      <p:sp>
        <p:nvSpPr>
          <p:cNvPr id="72" name="任意多边形 4">
            <a:extLst>
              <a:ext uri="{FF2B5EF4-FFF2-40B4-BE49-F238E27FC236}">
                <a16:creationId xmlns="" xmlns:a16="http://schemas.microsoft.com/office/drawing/2014/main" id="{87BE017B-DE7E-40A2-BC8A-89017EB9966A}"/>
              </a:ext>
            </a:extLst>
          </p:cNvPr>
          <p:cNvSpPr/>
          <p:nvPr/>
        </p:nvSpPr>
        <p:spPr bwMode="auto">
          <a:xfrm>
            <a:off x="891773" y="3579931"/>
            <a:ext cx="2371725" cy="1781175"/>
          </a:xfrm>
          <a:custGeom>
            <a:avLst/>
            <a:gdLst>
              <a:gd name="connsiteX0" fmla="*/ 0 w 2032867"/>
              <a:gd name="connsiteY0" fmla="*/ 0 h 1200937"/>
              <a:gd name="connsiteX1" fmla="*/ 2032867 w 2032867"/>
              <a:gd name="connsiteY1" fmla="*/ 0 h 1200937"/>
              <a:gd name="connsiteX2" fmla="*/ 2032867 w 2032867"/>
              <a:gd name="connsiteY2" fmla="*/ 1200937 h 1200937"/>
              <a:gd name="connsiteX3" fmla="*/ 0 w 2032867"/>
              <a:gd name="connsiteY3" fmla="*/ 1200937 h 1200937"/>
              <a:gd name="connsiteX4" fmla="*/ 0 w 2032867"/>
              <a:gd name="connsiteY4" fmla="*/ 0 h 120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867" h="1200937">
                <a:moveTo>
                  <a:pt x="0" y="0"/>
                </a:moveTo>
                <a:lnTo>
                  <a:pt x="2032867" y="0"/>
                </a:lnTo>
                <a:lnTo>
                  <a:pt x="2032867" y="1200937"/>
                </a:lnTo>
                <a:lnTo>
                  <a:pt x="0" y="1200937"/>
                </a:lnTo>
                <a:lnTo>
                  <a:pt x="0" y="0"/>
                </a:lnTo>
                <a:close/>
              </a:path>
            </a:pathLst>
          </a:custGeom>
          <a:solidFill>
            <a:srgbClr val="F0DCC6">
              <a:alpha val="90000"/>
            </a:srgbClr>
          </a:solidFill>
          <a:ln w="28575">
            <a:solidFill>
              <a:srgbClr val="B26A3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96012" tIns="72000" rIns="128016" bIns="216000"/>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algn="just" eaLnBrk="1" hangingPunct="1">
              <a:lnSpc>
                <a:spcPct val="150000"/>
              </a:lnSpc>
              <a:spcBef>
                <a:spcPct val="50000"/>
              </a:spcBef>
              <a:spcAft>
                <a:spcPct val="15000"/>
              </a:spcAft>
              <a:buFontTx/>
              <a:buNone/>
              <a:defRPr/>
            </a:pPr>
            <a:r>
              <a:rPr lang="zh-CN" altLang="en-US" dirty="0">
                <a:solidFill>
                  <a:srgbClr val="000000"/>
                </a:solidFill>
                <a:sym typeface="微软雅黑" panose="020B0503020204020204" pitchFamily="34" charset="-122"/>
              </a:rPr>
              <a:t>采取外部必然性形式，不以人的意志为转移</a:t>
            </a:r>
          </a:p>
        </p:txBody>
      </p:sp>
      <p:sp>
        <p:nvSpPr>
          <p:cNvPr id="74" name="任意多边形 5">
            <a:extLst>
              <a:ext uri="{FF2B5EF4-FFF2-40B4-BE49-F238E27FC236}">
                <a16:creationId xmlns="" xmlns:a16="http://schemas.microsoft.com/office/drawing/2014/main" id="{DE988DFF-18FF-4305-BE06-AC2B10F88057}"/>
              </a:ext>
            </a:extLst>
          </p:cNvPr>
          <p:cNvSpPr/>
          <p:nvPr/>
        </p:nvSpPr>
        <p:spPr bwMode="auto">
          <a:xfrm>
            <a:off x="4920848" y="2762370"/>
            <a:ext cx="2301875" cy="817562"/>
          </a:xfrm>
          <a:custGeom>
            <a:avLst/>
            <a:gdLst>
              <a:gd name="connsiteX0" fmla="*/ 0 w 2032867"/>
              <a:gd name="connsiteY0" fmla="*/ 0 h 720000"/>
              <a:gd name="connsiteX1" fmla="*/ 2032867 w 2032867"/>
              <a:gd name="connsiteY1" fmla="*/ 0 h 720000"/>
              <a:gd name="connsiteX2" fmla="*/ 2032867 w 2032867"/>
              <a:gd name="connsiteY2" fmla="*/ 720000 h 720000"/>
              <a:gd name="connsiteX3" fmla="*/ 0 w 2032867"/>
              <a:gd name="connsiteY3" fmla="*/ 720000 h 720000"/>
              <a:gd name="connsiteX4" fmla="*/ 0 w 2032867"/>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867" h="720000">
                <a:moveTo>
                  <a:pt x="0" y="0"/>
                </a:moveTo>
                <a:lnTo>
                  <a:pt x="2032867" y="0"/>
                </a:lnTo>
                <a:lnTo>
                  <a:pt x="2032867" y="720000"/>
                </a:lnTo>
                <a:lnTo>
                  <a:pt x="0" y="720000"/>
                </a:lnTo>
                <a:lnTo>
                  <a:pt x="0" y="0"/>
                </a:lnTo>
                <a:close/>
              </a:path>
            </a:pathLst>
          </a:custGeom>
          <a:solidFill>
            <a:srgbClr val="B26A37"/>
          </a:solidFill>
          <a:ln w="28575">
            <a:solidFill>
              <a:srgbClr val="B26A3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spcAft>
                <a:spcPct val="35000"/>
              </a:spcAft>
              <a:buFontTx/>
              <a:buNone/>
              <a:defRPr/>
            </a:pPr>
            <a:r>
              <a:rPr lang="zh-CN" altLang="en-US" sz="2400" b="1">
                <a:solidFill>
                  <a:schemeClr val="bg1"/>
                </a:solidFill>
                <a:sym typeface="微软雅黑" panose="020B0503020204020204" pitchFamily="34" charset="-122"/>
              </a:rPr>
              <a:t>主观辩证法</a:t>
            </a:r>
          </a:p>
        </p:txBody>
      </p:sp>
      <p:sp>
        <p:nvSpPr>
          <p:cNvPr id="75" name="任意多边形 6">
            <a:extLst>
              <a:ext uri="{FF2B5EF4-FFF2-40B4-BE49-F238E27FC236}">
                <a16:creationId xmlns="" xmlns:a16="http://schemas.microsoft.com/office/drawing/2014/main" id="{7F089573-EE1B-4491-B84C-A4C0BBD85D8D}"/>
              </a:ext>
            </a:extLst>
          </p:cNvPr>
          <p:cNvSpPr/>
          <p:nvPr/>
        </p:nvSpPr>
        <p:spPr bwMode="auto">
          <a:xfrm>
            <a:off x="4920848" y="3589458"/>
            <a:ext cx="2301875" cy="1771648"/>
          </a:xfrm>
          <a:custGeom>
            <a:avLst/>
            <a:gdLst>
              <a:gd name="connsiteX0" fmla="*/ 0 w 2032867"/>
              <a:gd name="connsiteY0" fmla="*/ 0 h 1200937"/>
              <a:gd name="connsiteX1" fmla="*/ 2032867 w 2032867"/>
              <a:gd name="connsiteY1" fmla="*/ 0 h 1200937"/>
              <a:gd name="connsiteX2" fmla="*/ 2032867 w 2032867"/>
              <a:gd name="connsiteY2" fmla="*/ 1200937 h 1200937"/>
              <a:gd name="connsiteX3" fmla="*/ 0 w 2032867"/>
              <a:gd name="connsiteY3" fmla="*/ 1200937 h 1200937"/>
              <a:gd name="connsiteX4" fmla="*/ 0 w 2032867"/>
              <a:gd name="connsiteY4" fmla="*/ 0 h 120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867" h="1200937">
                <a:moveTo>
                  <a:pt x="0" y="0"/>
                </a:moveTo>
                <a:lnTo>
                  <a:pt x="2032867" y="0"/>
                </a:lnTo>
                <a:lnTo>
                  <a:pt x="2032867" y="1200937"/>
                </a:lnTo>
                <a:lnTo>
                  <a:pt x="0" y="1200937"/>
                </a:lnTo>
                <a:lnTo>
                  <a:pt x="0" y="0"/>
                </a:lnTo>
                <a:close/>
              </a:path>
            </a:pathLst>
          </a:custGeom>
          <a:solidFill>
            <a:srgbClr val="F0DCC6">
              <a:alpha val="90000"/>
            </a:srgbClr>
          </a:solidFill>
          <a:ln w="28575">
            <a:solidFill>
              <a:srgbClr val="B26A3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96012" tIns="72000" rIns="128016" bIns="216000"/>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algn="just" eaLnBrk="1" hangingPunct="1">
              <a:lnSpc>
                <a:spcPct val="150000"/>
              </a:lnSpc>
              <a:spcBef>
                <a:spcPct val="50000"/>
              </a:spcBef>
              <a:spcAft>
                <a:spcPct val="15000"/>
              </a:spcAft>
              <a:buFontTx/>
              <a:buNone/>
              <a:defRPr/>
            </a:pPr>
            <a:r>
              <a:rPr lang="zh-CN" altLang="en-US" dirty="0">
                <a:solidFill>
                  <a:srgbClr val="000000"/>
                </a:solidFill>
                <a:sym typeface="微软雅黑" panose="020B0503020204020204" pitchFamily="34" charset="-122"/>
              </a:rPr>
              <a:t>采取观念的、逻辑的形式</a:t>
            </a:r>
          </a:p>
        </p:txBody>
      </p:sp>
      <p:sp>
        <p:nvSpPr>
          <p:cNvPr id="18" name="文本框 17">
            <a:extLst>
              <a:ext uri="{FF2B5EF4-FFF2-40B4-BE49-F238E27FC236}">
                <a16:creationId xmlns="" xmlns:a16="http://schemas.microsoft.com/office/drawing/2014/main" id="{9731BBE6-F443-4EE4-A768-AF4DD68775BD}"/>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pic>
        <p:nvPicPr>
          <p:cNvPr id="2" name="图片 1">
            <a:extLst>
              <a:ext uri="{FF2B5EF4-FFF2-40B4-BE49-F238E27FC236}">
                <a16:creationId xmlns="" xmlns:a16="http://schemas.microsoft.com/office/drawing/2014/main" id="{DC442AC8-1C65-4F0F-A5A8-493DFAA582A3}"/>
              </a:ext>
            </a:extLst>
          </p:cNvPr>
          <p:cNvPicPr>
            <a:picLocks noChangeAspect="1"/>
          </p:cNvPicPr>
          <p:nvPr/>
        </p:nvPicPr>
        <p:blipFill>
          <a:blip r:embed="rId3"/>
          <a:stretch>
            <a:fillRect/>
          </a:stretch>
        </p:blipFill>
        <p:spPr>
          <a:xfrm>
            <a:off x="7766571" y="1838871"/>
            <a:ext cx="3533656" cy="3533656"/>
          </a:xfrm>
          <a:prstGeom prst="rect">
            <a:avLst/>
          </a:prstGeom>
          <a:ln>
            <a:noFill/>
          </a:ln>
          <a:effectLst>
            <a:softEdge rad="112500"/>
          </a:effectLst>
        </p:spPr>
      </p:pic>
      <p:sp>
        <p:nvSpPr>
          <p:cNvPr id="14" name="矩形: 圆角 13">
            <a:extLst>
              <a:ext uri="{FF2B5EF4-FFF2-40B4-BE49-F238E27FC236}">
                <a16:creationId xmlns="" xmlns:a16="http://schemas.microsoft.com/office/drawing/2014/main" id="{293D9C54-642A-4618-9C57-28574AFCC8C3}"/>
              </a:ext>
            </a:extLst>
          </p:cNvPr>
          <p:cNvSpPr/>
          <p:nvPr/>
        </p:nvSpPr>
        <p:spPr>
          <a:xfrm>
            <a:off x="1724167" y="1064542"/>
            <a:ext cx="874366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（二）唯物辩证法是客观辩证法与主观辩证法的统一</a:t>
            </a:r>
          </a:p>
        </p:txBody>
      </p:sp>
    </p:spTree>
  </p:cSld>
  <p:clrMapOvr>
    <a:masterClrMapping/>
  </p:clrMapOvr>
  <p:transition spd="med">
    <p:pull/>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D15EC5E9-769D-4B0E-AF52-110D148D3A30}"/>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grpSp>
        <p:nvGrpSpPr>
          <p:cNvPr id="2" name="组合 1">
            <a:extLst>
              <a:ext uri="{FF2B5EF4-FFF2-40B4-BE49-F238E27FC236}">
                <a16:creationId xmlns="" xmlns:a16="http://schemas.microsoft.com/office/drawing/2014/main" id="{158C5B2A-5BD0-47B1-8480-B9A0967602BB}"/>
              </a:ext>
            </a:extLst>
          </p:cNvPr>
          <p:cNvGrpSpPr/>
          <p:nvPr/>
        </p:nvGrpSpPr>
        <p:grpSpPr>
          <a:xfrm>
            <a:off x="622063" y="1274272"/>
            <a:ext cx="10947875" cy="5208413"/>
            <a:chOff x="680017" y="1342511"/>
            <a:chExt cx="10947875" cy="5208413"/>
          </a:xfrm>
        </p:grpSpPr>
        <p:grpSp>
          <p:nvGrpSpPr>
            <p:cNvPr id="11" name="组合 10">
              <a:extLst>
                <a:ext uri="{FF2B5EF4-FFF2-40B4-BE49-F238E27FC236}">
                  <a16:creationId xmlns="" xmlns:a16="http://schemas.microsoft.com/office/drawing/2014/main" id="{46782B05-5CCB-4E4D-A57F-6903539C8626}"/>
                </a:ext>
              </a:extLst>
            </p:cNvPr>
            <p:cNvGrpSpPr/>
            <p:nvPr/>
          </p:nvGrpSpPr>
          <p:grpSpPr>
            <a:xfrm>
              <a:off x="680017" y="1342511"/>
              <a:ext cx="10947875" cy="5208413"/>
              <a:chOff x="395536" y="1484784"/>
              <a:chExt cx="8424936" cy="3528392"/>
            </a:xfrm>
          </p:grpSpPr>
          <p:sp>
            <p:nvSpPr>
              <p:cNvPr id="14" name="矩形 13">
                <a:extLst>
                  <a:ext uri="{FF2B5EF4-FFF2-40B4-BE49-F238E27FC236}">
                    <a16:creationId xmlns="" xmlns:a16="http://schemas.microsoft.com/office/drawing/2014/main" id="{1B111661-A273-4B78-859A-6A506DE42BE9}"/>
                  </a:ext>
                </a:extLst>
              </p:cNvPr>
              <p:cNvSpPr/>
              <p:nvPr/>
            </p:nvSpPr>
            <p:spPr>
              <a:xfrm>
                <a:off x="395536" y="1484784"/>
                <a:ext cx="8424936" cy="3528392"/>
              </a:xfrm>
              <a:prstGeom prst="rect">
                <a:avLst/>
              </a:prstGeom>
              <a:gradFill>
                <a:gsLst>
                  <a:gs pos="67000">
                    <a:srgbClr val="B7732F"/>
                  </a:gs>
                  <a:gs pos="0">
                    <a:srgbClr val="CC8238"/>
                  </a:gs>
                </a:gsLst>
                <a:lin ang="5400000" scaled="0"/>
              </a:gradFill>
              <a:ln w="28575" cap="flat" cmpd="sng" algn="ctr">
                <a:noFill/>
                <a:prstDash val="solid"/>
              </a:ln>
              <a:effectLst>
                <a:outerShdw blurRad="44450" dist="27940" dir="5400000" algn="ctr">
                  <a:srgbClr val="7A4D20"/>
                </a:outerShdw>
              </a:effectLst>
              <a:scene3d>
                <a:camera prst="orthographicFront">
                  <a:rot lat="0" lon="0" rev="0"/>
                </a:camera>
                <a:lightRig rig="balanced" dir="t">
                  <a:rot lat="0" lon="0" rev="8700000"/>
                </a:lightRig>
              </a:scene3d>
              <a:sp3d>
                <a:bevelT w="17145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6" name="矩形 15">
                <a:extLst>
                  <a:ext uri="{FF2B5EF4-FFF2-40B4-BE49-F238E27FC236}">
                    <a16:creationId xmlns="" xmlns:a16="http://schemas.microsoft.com/office/drawing/2014/main" id="{9E410BBF-CB99-4558-AC90-74304C65FA2B}"/>
                  </a:ext>
                </a:extLst>
              </p:cNvPr>
              <p:cNvSpPr/>
              <p:nvPr/>
            </p:nvSpPr>
            <p:spPr>
              <a:xfrm>
                <a:off x="580293" y="1733389"/>
                <a:ext cx="805542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7" name="矩形 16">
                <a:extLst>
                  <a:ext uri="{FF2B5EF4-FFF2-40B4-BE49-F238E27FC236}">
                    <a16:creationId xmlns="" xmlns:a16="http://schemas.microsoft.com/office/drawing/2014/main" id="{C4225E55-3106-4962-8DC4-746FBF43BD04}"/>
                  </a:ext>
                </a:extLst>
              </p:cNvPr>
              <p:cNvSpPr/>
              <p:nvPr/>
            </p:nvSpPr>
            <p:spPr>
              <a:xfrm>
                <a:off x="523917" y="1628261"/>
                <a:ext cx="816817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2" name="文本框 2">
              <a:extLst>
                <a:ext uri="{FF2B5EF4-FFF2-40B4-BE49-F238E27FC236}">
                  <a16:creationId xmlns="" xmlns:a16="http://schemas.microsoft.com/office/drawing/2014/main" id="{C3852F10-35B3-414C-AE16-467407B92338}"/>
                </a:ext>
              </a:extLst>
            </p:cNvPr>
            <p:cNvSpPr txBox="1">
              <a:spLocks noChangeArrowheads="1"/>
            </p:cNvSpPr>
            <p:nvPr/>
          </p:nvSpPr>
          <p:spPr bwMode="auto">
            <a:xfrm>
              <a:off x="976423" y="1522353"/>
              <a:ext cx="10355062" cy="46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600"/>
                </a:spcBef>
                <a:buNone/>
              </a:pPr>
              <a:r>
                <a:rPr lang="zh-CN" altLang="en-US" sz="2400" dirty="0">
                  <a:solidFill>
                    <a:srgbClr val="000000"/>
                  </a:solidFill>
                </a:rPr>
                <a:t>我的辩证方法，从根本上来说，不仅和黑格尔的辩证方法不同，而且和它截然相反。在黑格尔看来，思维过程，即甚至被他在观念这一名称下转化为独立主体的思维过程，是现实事物的创造主，而现实事物只是思维过程的外部表现。我的看法则相反，</a:t>
              </a:r>
              <a:r>
                <a:rPr lang="zh-CN" altLang="en-US" sz="2400" b="1" dirty="0">
                  <a:solidFill>
                    <a:srgbClr val="000000"/>
                  </a:solidFill>
                </a:rPr>
                <a:t>观念的东西不外是移入人的头脑并在人的头脑中改造过的物质的东西而已</a:t>
              </a:r>
              <a:r>
                <a:rPr lang="en-US" altLang="zh-CN" sz="2400" dirty="0">
                  <a:solidFill>
                    <a:srgbClr val="000000"/>
                  </a:solidFill>
                </a:rPr>
                <a:t>……</a:t>
              </a:r>
              <a:r>
                <a:rPr lang="zh-CN" altLang="en-US" sz="2400" dirty="0">
                  <a:solidFill>
                    <a:srgbClr val="000000"/>
                  </a:solidFill>
                </a:rPr>
                <a:t>辩证法在黑格尔手中神秘化了，但这决没有妨碍他第一个全面地有意识地叙述了辩证法的一般运动形式。在他那里，辩证法是倒立着的。必须把它倒过来，以便发现神秘外壳中的合理内核。</a:t>
              </a:r>
              <a:endParaRPr lang="en-US" altLang="zh-CN" sz="2400" dirty="0">
                <a:solidFill>
                  <a:srgbClr val="000000"/>
                </a:solidFill>
              </a:endParaRPr>
            </a:p>
            <a:p>
              <a:pPr algn="r" eaLnBrk="1" hangingPunct="1">
                <a:lnSpc>
                  <a:spcPct val="150000"/>
                </a:lnSpc>
                <a:spcBef>
                  <a:spcPts val="600"/>
                </a:spcBef>
                <a:buNone/>
              </a:pPr>
              <a:r>
                <a:rPr lang="en-US" altLang="zh-CN" sz="2400" dirty="0">
                  <a:solidFill>
                    <a:srgbClr val="000000"/>
                  </a:solidFill>
                </a:rPr>
                <a:t>——</a:t>
              </a:r>
              <a:r>
                <a:rPr lang="zh-CN" altLang="en-US" sz="2400" dirty="0">
                  <a:solidFill>
                    <a:srgbClr val="000000"/>
                  </a:solidFill>
                </a:rPr>
                <a:t>马克思：</a:t>
              </a:r>
              <a:r>
                <a:rPr lang="en-US" altLang="zh-CN" sz="2400" dirty="0">
                  <a:solidFill>
                    <a:srgbClr val="000000"/>
                  </a:solidFill>
                </a:rPr>
                <a:t>《</a:t>
              </a:r>
              <a:r>
                <a:rPr lang="zh-CN" altLang="en-US" sz="2400" dirty="0">
                  <a:solidFill>
                    <a:srgbClr val="000000"/>
                  </a:solidFill>
                </a:rPr>
                <a:t>资本论</a:t>
              </a:r>
              <a:r>
                <a:rPr lang="en-US" altLang="zh-CN" sz="2400" dirty="0">
                  <a:solidFill>
                    <a:srgbClr val="000000"/>
                  </a:solidFill>
                </a:rPr>
                <a:t>》</a:t>
              </a:r>
              <a:r>
                <a:rPr lang="zh-CN" altLang="en-US" sz="2400" dirty="0">
                  <a:solidFill>
                    <a:srgbClr val="000000"/>
                  </a:solidFill>
                </a:rPr>
                <a:t>第一卷（节选）</a:t>
              </a:r>
            </a:p>
          </p:txBody>
        </p:sp>
      </p:grpSp>
    </p:spTree>
  </p:cSld>
  <p:clrMapOvr>
    <a:masterClrMapping/>
  </p:clrMapOvr>
  <p:transition spd="med">
    <p:pull/>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 xmlns:a16="http://schemas.microsoft.com/office/drawing/2014/main" id="{C59FFF6E-E9EB-49EA-A3BC-FBCE60A32BA8}"/>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sp>
        <p:nvSpPr>
          <p:cNvPr id="14" name="矩形: 圆角 13">
            <a:extLst>
              <a:ext uri="{FF2B5EF4-FFF2-40B4-BE49-F238E27FC236}">
                <a16:creationId xmlns="" xmlns:a16="http://schemas.microsoft.com/office/drawing/2014/main" id="{50697FCE-19BF-47C1-A647-F6C96CA1B758}"/>
              </a:ext>
            </a:extLst>
          </p:cNvPr>
          <p:cNvSpPr/>
          <p:nvPr/>
        </p:nvSpPr>
        <p:spPr>
          <a:xfrm>
            <a:off x="2843284" y="1064542"/>
            <a:ext cx="65054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（三）唯物辩证法是科学的认识方法</a:t>
            </a:r>
          </a:p>
        </p:txBody>
      </p:sp>
      <p:grpSp>
        <p:nvGrpSpPr>
          <p:cNvPr id="4" name="组合 3">
            <a:extLst>
              <a:ext uri="{FF2B5EF4-FFF2-40B4-BE49-F238E27FC236}">
                <a16:creationId xmlns="" xmlns:a16="http://schemas.microsoft.com/office/drawing/2014/main" id="{326BC265-CFAC-43D6-AE34-C0445452AA1D}"/>
              </a:ext>
            </a:extLst>
          </p:cNvPr>
          <p:cNvGrpSpPr/>
          <p:nvPr/>
        </p:nvGrpSpPr>
        <p:grpSpPr>
          <a:xfrm>
            <a:off x="1390319" y="2257213"/>
            <a:ext cx="4573753" cy="3229188"/>
            <a:chOff x="1390319" y="2257212"/>
            <a:chExt cx="4833938" cy="3651250"/>
          </a:xfrm>
        </p:grpSpPr>
        <p:sp>
          <p:nvSpPr>
            <p:cNvPr id="16" name="MH_Other_1">
              <a:extLst>
                <a:ext uri="{FF2B5EF4-FFF2-40B4-BE49-F238E27FC236}">
                  <a16:creationId xmlns="" xmlns:a16="http://schemas.microsoft.com/office/drawing/2014/main" id="{6EDDE150-6E78-49C7-90BC-8CACC03B4628}"/>
                </a:ext>
              </a:extLst>
            </p:cNvPr>
            <p:cNvSpPr/>
            <p:nvPr>
              <p:custDataLst>
                <p:tags r:id="rId1"/>
              </p:custDataLst>
            </p:nvPr>
          </p:nvSpPr>
          <p:spPr>
            <a:xfrm>
              <a:off x="1390319" y="2257212"/>
              <a:ext cx="4557713" cy="2728912"/>
            </a:xfrm>
            <a:prstGeom prst="roundRect">
              <a:avLst>
                <a:gd name="adj" fmla="val 3901"/>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MH_Other_2">
              <a:extLst>
                <a:ext uri="{FF2B5EF4-FFF2-40B4-BE49-F238E27FC236}">
                  <a16:creationId xmlns="" xmlns:a16="http://schemas.microsoft.com/office/drawing/2014/main" id="{A0955E0A-F8A4-4870-B58E-3A15D6B6FE5C}"/>
                </a:ext>
              </a:extLst>
            </p:cNvPr>
            <p:cNvSpPr/>
            <p:nvPr>
              <p:custDataLst>
                <p:tags r:id="rId2"/>
              </p:custDataLst>
            </p:nvPr>
          </p:nvSpPr>
          <p:spPr>
            <a:xfrm>
              <a:off x="1666544" y="2541374"/>
              <a:ext cx="4557713" cy="3367088"/>
            </a:xfrm>
            <a:custGeom>
              <a:avLst/>
              <a:gdLst>
                <a:gd name="connsiteX0" fmla="*/ 106446 w 4557485"/>
                <a:gd name="connsiteY0" fmla="*/ 0 h 3367314"/>
                <a:gd name="connsiteX1" fmla="*/ 4451039 w 4557485"/>
                <a:gd name="connsiteY1" fmla="*/ 0 h 3367314"/>
                <a:gd name="connsiteX2" fmla="*/ 4557485 w 4557485"/>
                <a:gd name="connsiteY2" fmla="*/ 106446 h 3367314"/>
                <a:gd name="connsiteX3" fmla="*/ 4557485 w 4557485"/>
                <a:gd name="connsiteY3" fmla="*/ 2622239 h 3367314"/>
                <a:gd name="connsiteX4" fmla="*/ 4451039 w 4557485"/>
                <a:gd name="connsiteY4" fmla="*/ 2728685 h 3367314"/>
                <a:gd name="connsiteX5" fmla="*/ 3773714 w 4557485"/>
                <a:gd name="connsiteY5" fmla="*/ 2728685 h 3367314"/>
                <a:gd name="connsiteX6" fmla="*/ 3773714 w 4557485"/>
                <a:gd name="connsiteY6" fmla="*/ 3367314 h 3367314"/>
                <a:gd name="connsiteX7" fmla="*/ 3135085 w 4557485"/>
                <a:gd name="connsiteY7" fmla="*/ 2728685 h 3367314"/>
                <a:gd name="connsiteX8" fmla="*/ 106446 w 4557485"/>
                <a:gd name="connsiteY8" fmla="*/ 2728685 h 3367314"/>
                <a:gd name="connsiteX9" fmla="*/ 0 w 4557485"/>
                <a:gd name="connsiteY9" fmla="*/ 2622239 h 3367314"/>
                <a:gd name="connsiteX10" fmla="*/ 0 w 4557485"/>
                <a:gd name="connsiteY10" fmla="*/ 106446 h 3367314"/>
                <a:gd name="connsiteX11" fmla="*/ 106446 w 4557485"/>
                <a:gd name="connsiteY11" fmla="*/ 0 h 33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485" h="3367314">
                  <a:moveTo>
                    <a:pt x="106446" y="0"/>
                  </a:moveTo>
                  <a:lnTo>
                    <a:pt x="4451039" y="0"/>
                  </a:lnTo>
                  <a:cubicBezTo>
                    <a:pt x="4509828" y="0"/>
                    <a:pt x="4557485" y="47657"/>
                    <a:pt x="4557485" y="106446"/>
                  </a:cubicBezTo>
                  <a:lnTo>
                    <a:pt x="4557485" y="2622239"/>
                  </a:lnTo>
                  <a:cubicBezTo>
                    <a:pt x="4557485" y="2681028"/>
                    <a:pt x="4509828" y="2728685"/>
                    <a:pt x="4451039" y="2728685"/>
                  </a:cubicBezTo>
                  <a:lnTo>
                    <a:pt x="3773714" y="2728685"/>
                  </a:lnTo>
                  <a:lnTo>
                    <a:pt x="3773714" y="3367314"/>
                  </a:lnTo>
                  <a:lnTo>
                    <a:pt x="3135085" y="2728685"/>
                  </a:lnTo>
                  <a:lnTo>
                    <a:pt x="106446" y="2728685"/>
                  </a:lnTo>
                  <a:cubicBezTo>
                    <a:pt x="47657" y="2728685"/>
                    <a:pt x="0" y="2681028"/>
                    <a:pt x="0" y="2622239"/>
                  </a:cubicBezTo>
                  <a:lnTo>
                    <a:pt x="0" y="106446"/>
                  </a:lnTo>
                  <a:cubicBezTo>
                    <a:pt x="0" y="47657"/>
                    <a:pt x="47657" y="0"/>
                    <a:pt x="106446" y="0"/>
                  </a:cubicBezTo>
                  <a:close/>
                </a:path>
              </a:pathLst>
            </a:cu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05830" name="文本框 2">
            <a:extLst>
              <a:ext uri="{FF2B5EF4-FFF2-40B4-BE49-F238E27FC236}">
                <a16:creationId xmlns="" xmlns:a16="http://schemas.microsoft.com/office/drawing/2014/main" id="{B10D3906-7771-4314-B87E-274E0B6ECE83}"/>
              </a:ext>
            </a:extLst>
          </p:cNvPr>
          <p:cNvSpPr txBox="1">
            <a:spLocks noChangeArrowheads="1"/>
          </p:cNvSpPr>
          <p:nvPr/>
        </p:nvSpPr>
        <p:spPr bwMode="auto">
          <a:xfrm>
            <a:off x="1853206" y="2777462"/>
            <a:ext cx="3829378"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 typeface="Arial" panose="020B0604020202020204" pitchFamily="34" charset="0"/>
              <a:buNone/>
            </a:pPr>
            <a:r>
              <a:rPr lang="zh-CN" altLang="en-US" sz="2400" dirty="0">
                <a:solidFill>
                  <a:srgbClr val="000000"/>
                </a:solidFill>
              </a:rPr>
              <a:t>按照世界本身的客观辩证本性与辩证运动的法则去认识世界、去辩证思维</a:t>
            </a:r>
          </a:p>
        </p:txBody>
      </p:sp>
      <p:sp>
        <p:nvSpPr>
          <p:cNvPr id="3" name="矩形 2">
            <a:extLst>
              <a:ext uri="{FF2B5EF4-FFF2-40B4-BE49-F238E27FC236}">
                <a16:creationId xmlns="" xmlns:a16="http://schemas.microsoft.com/office/drawing/2014/main" id="{B38B67B4-AFD9-4D0F-8B64-A1410E0CC660}"/>
              </a:ext>
            </a:extLst>
          </p:cNvPr>
          <p:cNvSpPr/>
          <p:nvPr/>
        </p:nvSpPr>
        <p:spPr>
          <a:xfrm>
            <a:off x="4495228" y="5737716"/>
            <a:ext cx="4801314" cy="461665"/>
          </a:xfrm>
          <a:prstGeom prst="rect">
            <a:avLst/>
          </a:prstGeom>
        </p:spPr>
        <p:txBody>
          <a:bodyPr wrap="none">
            <a:spAutoFit/>
          </a:bodyPr>
          <a:lstStyle/>
          <a:p>
            <a:r>
              <a:rPr lang="zh-CN" altLang="en-US" sz="2400" b="1" dirty="0">
                <a:solidFill>
                  <a:srgbClr val="000000"/>
                </a:solidFill>
              </a:rPr>
              <a:t>学习唯物辩证法的目的和内在要求</a:t>
            </a:r>
            <a:endParaRPr lang="zh-CN" altLang="en-US" b="1" dirty="0"/>
          </a:p>
        </p:txBody>
      </p:sp>
      <p:pic>
        <p:nvPicPr>
          <p:cNvPr id="5" name="图片 4">
            <a:extLst>
              <a:ext uri="{FF2B5EF4-FFF2-40B4-BE49-F238E27FC236}">
                <a16:creationId xmlns="" xmlns:a16="http://schemas.microsoft.com/office/drawing/2014/main" id="{6B738B4D-4CC0-4B29-9348-F8CCEFC5322E}"/>
              </a:ext>
            </a:extLst>
          </p:cNvPr>
          <p:cNvPicPr>
            <a:picLocks noChangeAspect="1"/>
          </p:cNvPicPr>
          <p:nvPr/>
        </p:nvPicPr>
        <p:blipFill>
          <a:blip r:embed="rId5"/>
          <a:stretch>
            <a:fillRect/>
          </a:stretch>
        </p:blipFill>
        <p:spPr>
          <a:xfrm>
            <a:off x="6635370" y="2289519"/>
            <a:ext cx="4762500" cy="2962275"/>
          </a:xfrm>
          <a:prstGeom prst="rect">
            <a:avLst/>
          </a:prstGeom>
        </p:spPr>
      </p:pic>
    </p:spTree>
  </p:cSld>
  <p:clrMapOvr>
    <a:masterClrMapping/>
  </p:clrMapOvr>
  <p:transition spd="med">
    <p:pull/>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7" name="文本框 2">
            <a:extLst>
              <a:ext uri="{FF2B5EF4-FFF2-40B4-BE49-F238E27FC236}">
                <a16:creationId xmlns="" xmlns:a16="http://schemas.microsoft.com/office/drawing/2014/main" id="{45D575D8-50AE-4E26-A24F-689DC4D9D123}"/>
              </a:ext>
            </a:extLst>
          </p:cNvPr>
          <p:cNvSpPr txBox="1">
            <a:spLocks noChangeArrowheads="1"/>
          </p:cNvSpPr>
          <p:nvPr/>
        </p:nvSpPr>
        <p:spPr bwMode="auto">
          <a:xfrm>
            <a:off x="3269562" y="2151335"/>
            <a:ext cx="4875521" cy="3904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dirty="0">
                <a:solidFill>
                  <a:srgbClr val="000000"/>
                </a:solidFill>
              </a:rPr>
              <a:t>作为对客观事物及其发展过程最基本关系的反映，都体现了对立统一的关系，从不同的侧面进一步揭示了事物的联系和发展，是矛盾分析方法的具体运用，也对人们深入认识世界和有效改造世界具有重要的方法论意义。</a:t>
            </a:r>
          </a:p>
        </p:txBody>
      </p:sp>
      <p:sp>
        <p:nvSpPr>
          <p:cNvPr id="9" name="文本框 8">
            <a:extLst>
              <a:ext uri="{FF2B5EF4-FFF2-40B4-BE49-F238E27FC236}">
                <a16:creationId xmlns="" xmlns:a16="http://schemas.microsoft.com/office/drawing/2014/main" id="{BA2BEF69-9B24-4AA2-8515-BE690576EB81}"/>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sp>
        <p:nvSpPr>
          <p:cNvPr id="10" name="Oval 65">
            <a:extLst>
              <a:ext uri="{FF2B5EF4-FFF2-40B4-BE49-F238E27FC236}">
                <a16:creationId xmlns="" xmlns:a16="http://schemas.microsoft.com/office/drawing/2014/main" id="{E254AD11-3B46-4FCC-B821-260F9A64357F}"/>
              </a:ext>
            </a:extLst>
          </p:cNvPr>
          <p:cNvSpPr>
            <a:spLocks noChangeArrowheads="1"/>
          </p:cNvSpPr>
          <p:nvPr/>
        </p:nvSpPr>
        <p:spPr bwMode="auto">
          <a:xfrm>
            <a:off x="1824751" y="6258701"/>
            <a:ext cx="2324121" cy="47167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endParaRPr>
          </a:p>
        </p:txBody>
      </p:sp>
      <p:sp>
        <p:nvSpPr>
          <p:cNvPr id="11" name="圆柱形 48">
            <a:extLst>
              <a:ext uri="{FF2B5EF4-FFF2-40B4-BE49-F238E27FC236}">
                <a16:creationId xmlns="" xmlns:a16="http://schemas.microsoft.com/office/drawing/2014/main" id="{EA57891E-C576-4041-8E31-D286EE2659E0}"/>
              </a:ext>
            </a:extLst>
          </p:cNvPr>
          <p:cNvSpPr/>
          <p:nvPr/>
        </p:nvSpPr>
        <p:spPr>
          <a:xfrm>
            <a:off x="2843284" y="1950276"/>
            <a:ext cx="208703" cy="4547251"/>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 name="圆柱形 84">
            <a:extLst>
              <a:ext uri="{FF2B5EF4-FFF2-40B4-BE49-F238E27FC236}">
                <a16:creationId xmlns="" xmlns:a16="http://schemas.microsoft.com/office/drawing/2014/main" id="{083925CC-5C08-4DA0-B8B2-2D7ADD17489A}"/>
              </a:ext>
            </a:extLst>
          </p:cNvPr>
          <p:cNvSpPr/>
          <p:nvPr/>
        </p:nvSpPr>
        <p:spPr>
          <a:xfrm rot="16200000">
            <a:off x="4483115" y="45963"/>
            <a:ext cx="116582" cy="3109187"/>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4" name="文本框 2">
            <a:extLst>
              <a:ext uri="{FF2B5EF4-FFF2-40B4-BE49-F238E27FC236}">
                <a16:creationId xmlns="" xmlns:a16="http://schemas.microsoft.com/office/drawing/2014/main" id="{E550C0A6-550B-41CD-BDCD-42AD00C3D3CA}"/>
              </a:ext>
            </a:extLst>
          </p:cNvPr>
          <p:cNvSpPr txBox="1">
            <a:spLocks noChangeArrowheads="1"/>
          </p:cNvSpPr>
          <p:nvPr/>
        </p:nvSpPr>
        <p:spPr bwMode="auto">
          <a:xfrm>
            <a:off x="1121610" y="2311692"/>
            <a:ext cx="1406282" cy="381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buNone/>
            </a:pPr>
            <a:r>
              <a:rPr lang="zh-CN" altLang="en-US" sz="2400" b="1" spc="600" dirty="0">
                <a:solidFill>
                  <a:srgbClr val="B26A37"/>
                </a:solidFill>
              </a:rPr>
              <a:t>成对的基本范畴</a:t>
            </a:r>
            <a:endParaRPr lang="en-US" altLang="zh-CN" sz="2400" b="1" spc="600" dirty="0">
              <a:solidFill>
                <a:srgbClr val="B26A37"/>
              </a:solidFill>
            </a:endParaRPr>
          </a:p>
          <a:p>
            <a:pPr indent="0" algn="ctr" eaLnBrk="1" hangingPunct="1">
              <a:lnSpc>
                <a:spcPct val="150000"/>
              </a:lnSpc>
              <a:spcBef>
                <a:spcPts val="1400"/>
              </a:spcBef>
              <a:buNone/>
            </a:pPr>
            <a:r>
              <a:rPr lang="zh-CN" altLang="en-US" sz="2400" b="1" spc="600" dirty="0">
                <a:solidFill>
                  <a:srgbClr val="B26A37"/>
                </a:solidFill>
              </a:rPr>
              <a:t>唯物辩证法的一系列</a:t>
            </a:r>
          </a:p>
        </p:txBody>
      </p:sp>
      <p:pic>
        <p:nvPicPr>
          <p:cNvPr id="2" name="图片 1">
            <a:extLst>
              <a:ext uri="{FF2B5EF4-FFF2-40B4-BE49-F238E27FC236}">
                <a16:creationId xmlns="" xmlns:a16="http://schemas.microsoft.com/office/drawing/2014/main" id="{BFD68CC4-C2E0-4D11-93CA-2934CA23A293}"/>
              </a:ext>
            </a:extLst>
          </p:cNvPr>
          <p:cNvPicPr>
            <a:picLocks noChangeAspect="1"/>
          </p:cNvPicPr>
          <p:nvPr/>
        </p:nvPicPr>
        <p:blipFill rotWithShape="1">
          <a:blip r:embed="rId3"/>
          <a:srcRect l="23916" r="21303"/>
          <a:stretch/>
        </p:blipFill>
        <p:spPr>
          <a:xfrm>
            <a:off x="8362658" y="1992113"/>
            <a:ext cx="3469950" cy="4222845"/>
          </a:xfrm>
          <a:prstGeom prst="rect">
            <a:avLst/>
          </a:prstGeom>
        </p:spPr>
      </p:pic>
      <p:sp>
        <p:nvSpPr>
          <p:cNvPr id="13" name="矩形: 圆角 12">
            <a:extLst>
              <a:ext uri="{FF2B5EF4-FFF2-40B4-BE49-F238E27FC236}">
                <a16:creationId xmlns="" xmlns:a16="http://schemas.microsoft.com/office/drawing/2014/main" id="{50F5DADF-D03A-479A-804C-B984340F1F12}"/>
              </a:ext>
            </a:extLst>
          </p:cNvPr>
          <p:cNvSpPr/>
          <p:nvPr/>
        </p:nvSpPr>
        <p:spPr>
          <a:xfrm>
            <a:off x="2843284" y="1064542"/>
            <a:ext cx="65054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（三）唯物辩证法是科学的认识方法</a:t>
            </a:r>
          </a:p>
        </p:txBody>
      </p:sp>
    </p:spTree>
  </p:cSld>
  <p:clrMapOvr>
    <a:masterClrMapping/>
  </p:clrMapOvr>
  <p:transition spd="med">
    <p:pull/>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矩形 1">
            <a:extLst>
              <a:ext uri="{FF2B5EF4-FFF2-40B4-BE49-F238E27FC236}">
                <a16:creationId xmlns="" xmlns:a16="http://schemas.microsoft.com/office/drawing/2014/main" id="{B6995EF0-8695-48BA-8E01-4AB631183831}"/>
              </a:ext>
            </a:extLst>
          </p:cNvPr>
          <p:cNvSpPr>
            <a:spLocks noChangeArrowheads="1"/>
          </p:cNvSpPr>
          <p:nvPr/>
        </p:nvSpPr>
        <p:spPr bwMode="auto">
          <a:xfrm>
            <a:off x="1330147" y="4629150"/>
            <a:ext cx="9703156" cy="2062744"/>
          </a:xfrm>
          <a:prstGeom prst="rect">
            <a:avLst/>
          </a:prstGeom>
          <a:noFill/>
          <a:ln w="28575" cap="rnd">
            <a:solidFill>
              <a:srgbClr val="B26A37"/>
            </a:solidFill>
            <a:prstDash val="dot"/>
            <a:miter lim="800000"/>
            <a:headEnd/>
            <a:tailEnd/>
          </a:ln>
          <a:extLst>
            <a:ext uri="{909E8E84-426E-40DD-AFC4-6F175D3DCCD1}">
              <a14:hiddenFill xmlns:a14="http://schemas.microsoft.com/office/drawing/2010/main">
                <a:solidFill>
                  <a:srgbClr val="FFFFFF"/>
                </a:solidFill>
              </a14:hiddenFill>
            </a:ext>
          </a:extLst>
        </p:spPr>
        <p:txBody>
          <a:bodyPr wrap="square" lIns="251968" tIns="179959" rIns="251968" bIns="179959">
            <a:spAutoFit/>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800"/>
              </a:spcBef>
              <a:buFontTx/>
              <a:buNone/>
            </a:pPr>
            <a:r>
              <a:rPr lang="zh-CN" altLang="en-US" sz="2400" dirty="0">
                <a:solidFill>
                  <a:srgbClr val="000000"/>
                </a:solidFill>
                <a:latin typeface="微软雅黑" panose="020B0503020204020204" pitchFamily="34" charset="-122"/>
                <a:sym typeface="KaiTi" panose="02010609060101010101" pitchFamily="49" charset="-122"/>
              </a:rPr>
              <a:t>辩证法的宇宙观，主要地就是教导人们要善于去观察和分析各种事物的矛盾的运动，并根据这种分析，指出解决矛盾的方法。</a:t>
            </a:r>
            <a:endParaRPr lang="en-US" altLang="zh-CN" sz="2400" dirty="0">
              <a:solidFill>
                <a:srgbClr val="000000"/>
              </a:solidFill>
              <a:latin typeface="微软雅黑" panose="020B0503020204020204" pitchFamily="34" charset="-122"/>
              <a:sym typeface="KaiTi" panose="02010609060101010101" pitchFamily="49" charset="-122"/>
            </a:endParaRPr>
          </a:p>
          <a:p>
            <a:pPr algn="r" eaLnBrk="1" hangingPunct="1">
              <a:lnSpc>
                <a:spcPct val="150000"/>
              </a:lnSpc>
              <a:spcBef>
                <a:spcPts val="800"/>
              </a:spcBef>
              <a:buFontTx/>
              <a:buNone/>
            </a:pPr>
            <a:r>
              <a:rPr lang="en-US" altLang="zh-CN" sz="2400" dirty="0">
                <a:solidFill>
                  <a:srgbClr val="000000"/>
                </a:solidFill>
                <a:latin typeface="微软雅黑" panose="020B0503020204020204" pitchFamily="34" charset="-122"/>
                <a:sym typeface="KaiTi" panose="02010609060101010101" pitchFamily="49" charset="-122"/>
              </a:rPr>
              <a:t>——</a:t>
            </a:r>
            <a:r>
              <a:rPr lang="zh-CN" altLang="en-US" sz="2400" dirty="0">
                <a:solidFill>
                  <a:srgbClr val="000000"/>
                </a:solidFill>
                <a:latin typeface="微软雅黑" panose="020B0503020204020204" pitchFamily="34" charset="-122"/>
                <a:sym typeface="KaiTi" panose="02010609060101010101" pitchFamily="49" charset="-122"/>
              </a:rPr>
              <a:t>毛泽东</a:t>
            </a:r>
          </a:p>
        </p:txBody>
      </p:sp>
      <p:sp>
        <p:nvSpPr>
          <p:cNvPr id="209926" name="文本框 2">
            <a:extLst>
              <a:ext uri="{FF2B5EF4-FFF2-40B4-BE49-F238E27FC236}">
                <a16:creationId xmlns="" xmlns:a16="http://schemas.microsoft.com/office/drawing/2014/main" id="{2220147C-17B2-4DCD-B793-6E4F6B71EBFB}"/>
              </a:ext>
            </a:extLst>
          </p:cNvPr>
          <p:cNvSpPr txBox="1">
            <a:spLocks noChangeArrowheads="1"/>
          </p:cNvSpPr>
          <p:nvPr/>
        </p:nvSpPr>
        <p:spPr bwMode="auto">
          <a:xfrm>
            <a:off x="3797234" y="2345013"/>
            <a:ext cx="6902196"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7063" algn="just" eaLnBrk="1" hangingPunct="1">
              <a:lnSpc>
                <a:spcPct val="150000"/>
              </a:lnSpc>
              <a:spcBef>
                <a:spcPts val="1400"/>
              </a:spcBef>
              <a:buFontTx/>
              <a:buNone/>
            </a:pPr>
            <a:r>
              <a:rPr lang="zh-CN" altLang="en-US" sz="2400" dirty="0"/>
              <a:t>是对立统一规律在方法论上的体现，在唯物辩证法的方法论体系中居于核心地位，是我们</a:t>
            </a:r>
            <a:r>
              <a:rPr lang="zh-CN" altLang="en-US" sz="2400" b="1" dirty="0"/>
              <a:t>认识事物的根本方法</a:t>
            </a:r>
            <a:r>
              <a:rPr lang="zh-CN" altLang="en-US" sz="2400" dirty="0"/>
              <a:t>。</a:t>
            </a:r>
          </a:p>
        </p:txBody>
      </p:sp>
      <p:sp>
        <p:nvSpPr>
          <p:cNvPr id="10" name="文本框 9">
            <a:extLst>
              <a:ext uri="{FF2B5EF4-FFF2-40B4-BE49-F238E27FC236}">
                <a16:creationId xmlns="" xmlns:a16="http://schemas.microsoft.com/office/drawing/2014/main" id="{4F68528B-2403-4265-B75E-4EEA72ADC390}"/>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pic>
        <p:nvPicPr>
          <p:cNvPr id="11" name="图片 10">
            <a:extLst>
              <a:ext uri="{FF2B5EF4-FFF2-40B4-BE49-F238E27FC236}">
                <a16:creationId xmlns="" xmlns:a16="http://schemas.microsoft.com/office/drawing/2014/main" id="{D3255BCF-0844-46FE-BD74-90D174123E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405" y="1832868"/>
            <a:ext cx="2607684" cy="2359333"/>
          </a:xfrm>
          <a:prstGeom prst="rect">
            <a:avLst/>
          </a:prstGeom>
        </p:spPr>
      </p:pic>
      <p:sp>
        <p:nvSpPr>
          <p:cNvPr id="3" name="矩形 2">
            <a:extLst>
              <a:ext uri="{FF2B5EF4-FFF2-40B4-BE49-F238E27FC236}">
                <a16:creationId xmlns="" xmlns:a16="http://schemas.microsoft.com/office/drawing/2014/main" id="{43A4BF08-9FC7-41DB-A3A5-FB6D2245C159}"/>
              </a:ext>
            </a:extLst>
          </p:cNvPr>
          <p:cNvSpPr/>
          <p:nvPr/>
        </p:nvSpPr>
        <p:spPr>
          <a:xfrm>
            <a:off x="1270584" y="3012534"/>
            <a:ext cx="2031325" cy="461665"/>
          </a:xfrm>
          <a:prstGeom prst="rect">
            <a:avLst/>
          </a:prstGeom>
        </p:spPr>
        <p:txBody>
          <a:bodyPr wrap="none">
            <a:spAutoFit/>
          </a:bodyPr>
          <a:lstStyle/>
          <a:p>
            <a:r>
              <a:rPr lang="zh-CN" altLang="en-US" sz="2400" b="1" dirty="0">
                <a:solidFill>
                  <a:prstClr val="black"/>
                </a:solidFill>
              </a:rPr>
              <a:t>矛盾分析方法</a:t>
            </a:r>
            <a:endParaRPr lang="zh-CN" altLang="en-US" b="1" dirty="0"/>
          </a:p>
        </p:txBody>
      </p:sp>
      <p:sp>
        <p:nvSpPr>
          <p:cNvPr id="7" name="矩形: 圆角 6">
            <a:extLst>
              <a:ext uri="{FF2B5EF4-FFF2-40B4-BE49-F238E27FC236}">
                <a16:creationId xmlns="" xmlns:a16="http://schemas.microsoft.com/office/drawing/2014/main" id="{7907B0F4-3862-4CD8-833C-532E11AF2329}"/>
              </a:ext>
            </a:extLst>
          </p:cNvPr>
          <p:cNvSpPr/>
          <p:nvPr/>
        </p:nvSpPr>
        <p:spPr>
          <a:xfrm>
            <a:off x="2843284" y="1064542"/>
            <a:ext cx="65054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（三）唯物辩证法是科学的认识方法</a:t>
            </a:r>
          </a:p>
        </p:txBody>
      </p:sp>
    </p:spTree>
  </p:cSld>
  <p:clrMapOvr>
    <a:masterClrMapping/>
  </p:clrMapOvr>
  <p:transition spd="med">
    <p:pull/>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2" name="文本框 7">
            <a:extLst>
              <a:ext uri="{FF2B5EF4-FFF2-40B4-BE49-F238E27FC236}">
                <a16:creationId xmlns="" xmlns:a16="http://schemas.microsoft.com/office/drawing/2014/main" id="{6F6F9C8D-4020-4B17-85C5-253D356FAB46}"/>
              </a:ext>
            </a:extLst>
          </p:cNvPr>
          <p:cNvSpPr txBox="1">
            <a:spLocks noChangeArrowheads="1"/>
          </p:cNvSpPr>
          <p:nvPr/>
        </p:nvSpPr>
        <p:spPr bwMode="auto">
          <a:xfrm>
            <a:off x="818678" y="4783182"/>
            <a:ext cx="3440112" cy="1308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FontTx/>
              <a:buNone/>
            </a:pPr>
            <a:r>
              <a:rPr lang="zh-CN" altLang="en-US" b="1" dirty="0">
                <a:solidFill>
                  <a:srgbClr val="B26A37"/>
                </a:solidFill>
              </a:rPr>
              <a:t>这位父亲说的话</a:t>
            </a:r>
            <a:endParaRPr lang="en-US" altLang="zh-CN" b="1" dirty="0">
              <a:solidFill>
                <a:srgbClr val="B26A37"/>
              </a:solidFill>
            </a:endParaRPr>
          </a:p>
          <a:p>
            <a:pPr algn="ctr">
              <a:lnSpc>
                <a:spcPct val="150000"/>
              </a:lnSpc>
              <a:spcBef>
                <a:spcPct val="0"/>
              </a:spcBef>
              <a:buFontTx/>
              <a:buNone/>
            </a:pPr>
            <a:r>
              <a:rPr lang="zh-CN" altLang="en-US" b="1" dirty="0">
                <a:solidFill>
                  <a:srgbClr val="B26A37"/>
                </a:solidFill>
              </a:rPr>
              <a:t>有何哲学依据？</a:t>
            </a:r>
          </a:p>
        </p:txBody>
      </p:sp>
      <p:pic>
        <p:nvPicPr>
          <p:cNvPr id="21" name="Picture 10">
            <a:extLst>
              <a:ext uri="{FF2B5EF4-FFF2-40B4-BE49-F238E27FC236}">
                <a16:creationId xmlns="" xmlns:a16="http://schemas.microsoft.com/office/drawing/2014/main" id="{3163855D-29D3-42C0-A03F-FD68538F89E3}"/>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blip>
          <a:srcRect b="19551"/>
          <a:stretch>
            <a:fillRect/>
          </a:stretch>
        </p:blipFill>
        <p:spPr bwMode="auto">
          <a:xfrm rot="604410">
            <a:off x="1335631" y="2322678"/>
            <a:ext cx="2750855" cy="2212645"/>
          </a:xfrm>
          <a:prstGeom prst="rect">
            <a:avLst/>
          </a:prstGeom>
          <a:noFill/>
          <a:ln>
            <a:noFill/>
          </a:ln>
        </p:spPr>
      </p:pic>
      <p:sp>
        <p:nvSpPr>
          <p:cNvPr id="11" name="文本框 10">
            <a:extLst>
              <a:ext uri="{FF2B5EF4-FFF2-40B4-BE49-F238E27FC236}">
                <a16:creationId xmlns="" xmlns:a16="http://schemas.microsoft.com/office/drawing/2014/main" id="{2C64CC24-A4EA-44AB-BA69-A26979DAB037}"/>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grpSp>
        <p:nvGrpSpPr>
          <p:cNvPr id="2" name="组合 1">
            <a:extLst>
              <a:ext uri="{FF2B5EF4-FFF2-40B4-BE49-F238E27FC236}">
                <a16:creationId xmlns="" xmlns:a16="http://schemas.microsoft.com/office/drawing/2014/main" id="{97E7464E-62FD-42DD-8272-B43AE1F59B0A}"/>
              </a:ext>
            </a:extLst>
          </p:cNvPr>
          <p:cNvGrpSpPr/>
          <p:nvPr/>
        </p:nvGrpSpPr>
        <p:grpSpPr>
          <a:xfrm>
            <a:off x="4937726" y="2435626"/>
            <a:ext cx="6435596" cy="3486888"/>
            <a:chOff x="4408916" y="1959376"/>
            <a:chExt cx="6435596" cy="3486888"/>
          </a:xfrm>
        </p:grpSpPr>
        <p:sp>
          <p:nvSpPr>
            <p:cNvPr id="214021" name="文本框 7">
              <a:extLst>
                <a:ext uri="{FF2B5EF4-FFF2-40B4-BE49-F238E27FC236}">
                  <a16:creationId xmlns="" xmlns:a16="http://schemas.microsoft.com/office/drawing/2014/main" id="{DF747CB3-2361-4267-928E-DE14DA6F47AC}"/>
                </a:ext>
              </a:extLst>
            </p:cNvPr>
            <p:cNvSpPr txBox="1">
              <a:spLocks noChangeArrowheads="1"/>
            </p:cNvSpPr>
            <p:nvPr/>
          </p:nvSpPr>
          <p:spPr bwMode="auto">
            <a:xfrm>
              <a:off x="4726266" y="2302116"/>
              <a:ext cx="5618738" cy="28014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dirty="0">
                  <a:solidFill>
                    <a:srgbClr val="000000"/>
                  </a:solidFill>
                  <a:latin typeface="方正大黑简体" panose="02010601030101010101" pitchFamily="2" charset="-122"/>
                </a:rPr>
                <a:t>       古有一父，为解决家中鼠患，买了一只猫。猫捉老鼠的同时，却也偷吃了鸡，其子甚怨。父亲说道：“宁无鸡也不能无猫，因无鸡不会挨冻受饿，而无猫，则会挨冻受饿。”其子遂不再怨。</a:t>
              </a:r>
            </a:p>
          </p:txBody>
        </p:sp>
        <p:sp>
          <p:nvSpPr>
            <p:cNvPr id="12" name="任意多边形 7">
              <a:extLst>
                <a:ext uri="{FF2B5EF4-FFF2-40B4-BE49-F238E27FC236}">
                  <a16:creationId xmlns="" xmlns:a16="http://schemas.microsoft.com/office/drawing/2014/main" id="{E7CA201E-B60F-41EC-B898-E1DA70931677}"/>
                </a:ext>
              </a:extLst>
            </p:cNvPr>
            <p:cNvSpPr/>
            <p:nvPr/>
          </p:nvSpPr>
          <p:spPr>
            <a:xfrm>
              <a:off x="6319405" y="1959376"/>
              <a:ext cx="4525107" cy="685479"/>
            </a:xfrm>
            <a:custGeom>
              <a:avLst/>
              <a:gdLst>
                <a:gd name="connsiteX0" fmla="*/ 0 w 4525107"/>
                <a:gd name="connsiteY0" fmla="*/ 0 h 2356338"/>
                <a:gd name="connsiteX1" fmla="*/ 4525107 w 4525107"/>
                <a:gd name="connsiteY1" fmla="*/ 0 h 2356338"/>
                <a:gd name="connsiteX2" fmla="*/ 4525107 w 4525107"/>
                <a:gd name="connsiteY2" fmla="*/ 2356338 h 2356338"/>
              </a:gdLst>
              <a:ahLst/>
              <a:cxnLst>
                <a:cxn ang="0">
                  <a:pos x="connsiteX0" y="connsiteY0"/>
                </a:cxn>
                <a:cxn ang="0">
                  <a:pos x="connsiteX1" y="connsiteY1"/>
                </a:cxn>
                <a:cxn ang="0">
                  <a:pos x="connsiteX2" y="connsiteY2"/>
                </a:cxn>
              </a:cxnLst>
              <a:rect l="l" t="t" r="r" b="b"/>
              <a:pathLst>
                <a:path w="4525107" h="2356338">
                  <a:moveTo>
                    <a:pt x="0" y="0"/>
                  </a:moveTo>
                  <a:lnTo>
                    <a:pt x="4525107" y="0"/>
                  </a:lnTo>
                  <a:lnTo>
                    <a:pt x="4525107" y="2356338"/>
                  </a:lnTo>
                </a:path>
              </a:pathLst>
            </a:custGeom>
            <a:noFill/>
            <a:ln w="76200" cmpd="thickThi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9">
              <a:extLst>
                <a:ext uri="{FF2B5EF4-FFF2-40B4-BE49-F238E27FC236}">
                  <a16:creationId xmlns="" xmlns:a16="http://schemas.microsoft.com/office/drawing/2014/main" id="{016903F4-E26B-4E75-B901-BE5782C4F624}"/>
                </a:ext>
              </a:extLst>
            </p:cNvPr>
            <p:cNvSpPr/>
            <p:nvPr/>
          </p:nvSpPr>
          <p:spPr>
            <a:xfrm rot="10800000">
              <a:off x="4408916" y="4760785"/>
              <a:ext cx="4525107" cy="685479"/>
            </a:xfrm>
            <a:custGeom>
              <a:avLst/>
              <a:gdLst>
                <a:gd name="connsiteX0" fmla="*/ 0 w 4525107"/>
                <a:gd name="connsiteY0" fmla="*/ 0 h 2356338"/>
                <a:gd name="connsiteX1" fmla="*/ 4525107 w 4525107"/>
                <a:gd name="connsiteY1" fmla="*/ 0 h 2356338"/>
                <a:gd name="connsiteX2" fmla="*/ 4525107 w 4525107"/>
                <a:gd name="connsiteY2" fmla="*/ 2356338 h 2356338"/>
              </a:gdLst>
              <a:ahLst/>
              <a:cxnLst>
                <a:cxn ang="0">
                  <a:pos x="connsiteX0" y="connsiteY0"/>
                </a:cxn>
                <a:cxn ang="0">
                  <a:pos x="connsiteX1" y="connsiteY1"/>
                </a:cxn>
                <a:cxn ang="0">
                  <a:pos x="connsiteX2" y="connsiteY2"/>
                </a:cxn>
              </a:cxnLst>
              <a:rect l="l" t="t" r="r" b="b"/>
              <a:pathLst>
                <a:path w="4525107" h="2356338">
                  <a:moveTo>
                    <a:pt x="0" y="0"/>
                  </a:moveTo>
                  <a:lnTo>
                    <a:pt x="4525107" y="0"/>
                  </a:lnTo>
                  <a:lnTo>
                    <a:pt x="4525107" y="2356338"/>
                  </a:lnTo>
                </a:path>
              </a:pathLst>
            </a:custGeom>
            <a:noFill/>
            <a:ln w="76200" cmpd="thickThi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圆角 8">
            <a:extLst>
              <a:ext uri="{FF2B5EF4-FFF2-40B4-BE49-F238E27FC236}">
                <a16:creationId xmlns="" xmlns:a16="http://schemas.microsoft.com/office/drawing/2014/main" id="{5A4F9E7E-F775-4E58-8E8D-1A63D1130554}"/>
              </a:ext>
            </a:extLst>
          </p:cNvPr>
          <p:cNvSpPr/>
          <p:nvPr/>
        </p:nvSpPr>
        <p:spPr>
          <a:xfrm>
            <a:off x="2843284" y="1064542"/>
            <a:ext cx="65054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（三）唯物辩证法是科学的认识方法</a:t>
            </a:r>
          </a:p>
        </p:txBody>
      </p:sp>
    </p:spTree>
  </p:cSld>
  <p:clrMapOvr>
    <a:masterClrMapping/>
  </p:clrMapOvr>
  <p:transition spd="med">
    <p:pull/>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4" name="文本框 3">
            <a:extLst>
              <a:ext uri="{FF2B5EF4-FFF2-40B4-BE49-F238E27FC236}">
                <a16:creationId xmlns="" xmlns:a16="http://schemas.microsoft.com/office/drawing/2014/main" id="{8BF0DD33-8B1E-482A-B722-A7E63FF42923}"/>
              </a:ext>
            </a:extLst>
          </p:cNvPr>
          <p:cNvSpPr txBox="1">
            <a:spLocks noChangeArrowheads="1"/>
          </p:cNvSpPr>
          <p:nvPr/>
        </p:nvSpPr>
        <p:spPr bwMode="auto">
          <a:xfrm>
            <a:off x="1592294" y="4634989"/>
            <a:ext cx="4338007" cy="178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7063" algn="just" eaLnBrk="1" hangingPunct="1">
              <a:lnSpc>
                <a:spcPct val="150000"/>
              </a:lnSpc>
              <a:spcBef>
                <a:spcPts val="1400"/>
              </a:spcBef>
              <a:buFontTx/>
              <a:buNone/>
            </a:pPr>
            <a:r>
              <a:rPr lang="zh-CN" altLang="en-US" sz="2400" dirty="0">
                <a:latin typeface="+mn-ea"/>
                <a:ea typeface="+mn-ea"/>
              </a:rPr>
              <a:t>马克思主义的活的灵魂：对具体情况作具体分析。</a:t>
            </a:r>
            <a:endParaRPr lang="en-US" altLang="zh-CN" sz="2400" dirty="0">
              <a:latin typeface="+mn-ea"/>
              <a:ea typeface="+mn-ea"/>
            </a:endParaRPr>
          </a:p>
          <a:p>
            <a:pPr algn="r" eaLnBrk="1" hangingPunct="1">
              <a:lnSpc>
                <a:spcPct val="120000"/>
              </a:lnSpc>
              <a:spcBef>
                <a:spcPts val="1400"/>
              </a:spcBef>
              <a:buFontTx/>
              <a:buNone/>
            </a:pPr>
            <a:r>
              <a:rPr lang="en-US" altLang="zh-CN" sz="2400" dirty="0">
                <a:latin typeface="+mn-ea"/>
                <a:ea typeface="+mn-ea"/>
              </a:rPr>
              <a:t>——</a:t>
            </a:r>
            <a:r>
              <a:rPr lang="zh-CN" altLang="en-US" sz="2400" dirty="0">
                <a:latin typeface="+mn-ea"/>
                <a:ea typeface="+mn-ea"/>
              </a:rPr>
              <a:t>列宁</a:t>
            </a:r>
          </a:p>
        </p:txBody>
      </p:sp>
      <p:sp>
        <p:nvSpPr>
          <p:cNvPr id="12" name="文本框 11">
            <a:extLst>
              <a:ext uri="{FF2B5EF4-FFF2-40B4-BE49-F238E27FC236}">
                <a16:creationId xmlns="" xmlns:a16="http://schemas.microsoft.com/office/drawing/2014/main" id="{18EF54DC-260F-456B-B6E2-5FC12866D89B}"/>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grpSp>
        <p:nvGrpSpPr>
          <p:cNvPr id="4" name="组合 3">
            <a:extLst>
              <a:ext uri="{FF2B5EF4-FFF2-40B4-BE49-F238E27FC236}">
                <a16:creationId xmlns="" xmlns:a16="http://schemas.microsoft.com/office/drawing/2014/main" id="{7AB10C38-E380-4A43-9661-367FBC586B30}"/>
              </a:ext>
            </a:extLst>
          </p:cNvPr>
          <p:cNvGrpSpPr/>
          <p:nvPr/>
        </p:nvGrpSpPr>
        <p:grpSpPr>
          <a:xfrm>
            <a:off x="448518" y="2092811"/>
            <a:ext cx="7751763" cy="2127910"/>
            <a:chOff x="387350" y="1147551"/>
            <a:chExt cx="7751763" cy="2127910"/>
          </a:xfrm>
        </p:grpSpPr>
        <p:sp>
          <p:nvSpPr>
            <p:cNvPr id="14" name="矩形 13">
              <a:extLst>
                <a:ext uri="{FF2B5EF4-FFF2-40B4-BE49-F238E27FC236}">
                  <a16:creationId xmlns="" xmlns:a16="http://schemas.microsoft.com/office/drawing/2014/main" id="{CDEBAC02-5F58-4E17-B5B5-52B4EBECC578}"/>
                </a:ext>
              </a:extLst>
            </p:cNvPr>
            <p:cNvSpPr/>
            <p:nvPr/>
          </p:nvSpPr>
          <p:spPr>
            <a:xfrm>
              <a:off x="387350" y="1147551"/>
              <a:ext cx="3816160" cy="576064"/>
            </a:xfrm>
            <a:prstGeom prst="rect">
              <a:avLst/>
            </a:prstGeom>
            <a:solidFill>
              <a:srgbClr val="D49A5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 name="矩形 2">
              <a:extLst>
                <a:ext uri="{FF2B5EF4-FFF2-40B4-BE49-F238E27FC236}">
                  <a16:creationId xmlns="" xmlns:a16="http://schemas.microsoft.com/office/drawing/2014/main" id="{261F8C3C-1C42-40C4-87D2-3AD9DA468692}"/>
                </a:ext>
              </a:extLst>
            </p:cNvPr>
            <p:cNvSpPr/>
            <p:nvPr/>
          </p:nvSpPr>
          <p:spPr>
            <a:xfrm>
              <a:off x="489523" y="1191102"/>
              <a:ext cx="3570208"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rPr>
                <a:t>矛盾分析方法的核心要求</a:t>
              </a:r>
              <a:endParaRPr lang="zh-CN" altLang="en-US" b="1" dirty="0">
                <a:solidFill>
                  <a:schemeClr val="bg1"/>
                </a:solidFill>
                <a:effectLst>
                  <a:outerShdw blurRad="38100" dist="38100" dir="2700000" algn="tl">
                    <a:srgbClr val="000000">
                      <a:alpha val="43137"/>
                    </a:srgbClr>
                  </a:outerShdw>
                </a:effectLst>
              </a:endParaRPr>
            </a:p>
          </p:txBody>
        </p:sp>
        <p:sp>
          <p:nvSpPr>
            <p:cNvPr id="211975" name="文本框 2">
              <a:extLst>
                <a:ext uri="{FF2B5EF4-FFF2-40B4-BE49-F238E27FC236}">
                  <a16:creationId xmlns="" xmlns:a16="http://schemas.microsoft.com/office/drawing/2014/main" id="{B4B7E1C7-1F1D-44F6-ABA6-A3764B491384}"/>
                </a:ext>
              </a:extLst>
            </p:cNvPr>
            <p:cNvSpPr txBox="1">
              <a:spLocks noChangeArrowheads="1"/>
            </p:cNvSpPr>
            <p:nvPr/>
          </p:nvSpPr>
          <p:spPr bwMode="auto">
            <a:xfrm>
              <a:off x="588369" y="1922947"/>
              <a:ext cx="7202092"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善于分析矛盾的特殊性，做到具体矛盾具体分析，对具体情况、具体问题作具体分析。</a:t>
              </a:r>
            </a:p>
          </p:txBody>
        </p:sp>
        <p:sp>
          <p:nvSpPr>
            <p:cNvPr id="211976" name="圆角矩形 4">
              <a:extLst>
                <a:ext uri="{FF2B5EF4-FFF2-40B4-BE49-F238E27FC236}">
                  <a16:creationId xmlns="" xmlns:a16="http://schemas.microsoft.com/office/drawing/2014/main" id="{C2E7657D-0F0B-4ADF-9D2F-B96220011E12}"/>
                </a:ext>
              </a:extLst>
            </p:cNvPr>
            <p:cNvSpPr>
              <a:spLocks noChangeArrowheads="1"/>
            </p:cNvSpPr>
            <p:nvPr/>
          </p:nvSpPr>
          <p:spPr bwMode="auto">
            <a:xfrm>
              <a:off x="387350" y="1804062"/>
              <a:ext cx="7751763" cy="1471399"/>
            </a:xfrm>
            <a:prstGeom prst="roundRect">
              <a:avLst>
                <a:gd name="adj" fmla="val 0"/>
              </a:avLst>
            </a:prstGeom>
            <a:noFill/>
            <a:ln w="12700">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lIns="91430" tIns="45716" rIns="91430" bIns="45716" anchor="ctr"/>
            <a:lstStyle>
              <a:lvl1pPr marL="228600" indent="-228600">
                <a:lnSpc>
                  <a:spcPct val="90000"/>
                </a:lnSpc>
                <a:spcBef>
                  <a:spcPts val="1000"/>
                </a:spcBef>
                <a:buFont typeface="Arial" panose="020B0604020202020204" pitchFamily="34" charset="0"/>
                <a:buChar char="•"/>
                <a:tabLst>
                  <a:tab pos="136525" algn="l"/>
                </a:tabLst>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tabLst>
                  <a:tab pos="136525" algn="l"/>
                </a:tabLst>
                <a:defRPr sz="2400">
                  <a:solidFill>
                    <a:schemeClr val="tx1"/>
                  </a:solidFill>
                  <a:latin typeface="Arial" panose="020B0604020202020204" pitchFamily="34" charset="0"/>
                  <a:ea typeface="微软雅黑" panose="020B0503020204020204" pitchFamily="34" charset="-122"/>
                </a:defRPr>
              </a:lvl2pPr>
              <a:lvl3pPr>
                <a:lnSpc>
                  <a:spcPct val="90000"/>
                </a:lnSpc>
                <a:spcBef>
                  <a:spcPts val="500"/>
                </a:spcBef>
                <a:buFont typeface="Arial" panose="020B0604020202020204" pitchFamily="34" charset="0"/>
                <a:buChar char="•"/>
                <a:tabLst>
                  <a:tab pos="136525" algn="l"/>
                </a:tabLst>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9pPr>
            </a:lstStyle>
            <a:p>
              <a:pPr marL="0" lvl="2" algn="ctr" eaLnBrk="1" fontAlgn="ctr" hangingPunct="1">
                <a:lnSpc>
                  <a:spcPct val="100000"/>
                </a:lnSpc>
                <a:spcBef>
                  <a:spcPct val="0"/>
                </a:spcBef>
                <a:buClr>
                  <a:srgbClr val="FF0000"/>
                </a:buClr>
                <a:buSzPct val="70000"/>
                <a:buFont typeface="Wingdings" panose="05000000000000000000" pitchFamily="2" charset="2"/>
                <a:buChar char="n"/>
              </a:pPr>
              <a:endParaRPr lang="zh-CN" altLang="en-US" sz="1400">
                <a:solidFill>
                  <a:srgbClr val="000000"/>
                </a:solidFill>
              </a:endParaRPr>
            </a:p>
          </p:txBody>
        </p:sp>
      </p:grpSp>
      <p:pic>
        <p:nvPicPr>
          <p:cNvPr id="5" name="图片 4">
            <a:extLst>
              <a:ext uri="{FF2B5EF4-FFF2-40B4-BE49-F238E27FC236}">
                <a16:creationId xmlns="" xmlns:a16="http://schemas.microsoft.com/office/drawing/2014/main" id="{42EB1FF8-D417-4630-8E03-A25589104A05}"/>
              </a:ext>
            </a:extLst>
          </p:cNvPr>
          <p:cNvPicPr>
            <a:picLocks noChangeAspect="1"/>
          </p:cNvPicPr>
          <p:nvPr/>
        </p:nvPicPr>
        <p:blipFill rotWithShape="1">
          <a:blip r:embed="rId3"/>
          <a:srcRect b="4591"/>
          <a:stretch/>
        </p:blipFill>
        <p:spPr>
          <a:xfrm>
            <a:off x="8196372" y="1950275"/>
            <a:ext cx="3722215" cy="4723269"/>
          </a:xfrm>
          <a:prstGeom prst="rect">
            <a:avLst/>
          </a:prstGeom>
        </p:spPr>
      </p:pic>
      <p:sp>
        <p:nvSpPr>
          <p:cNvPr id="10" name="矩形: 圆角 9">
            <a:extLst>
              <a:ext uri="{FF2B5EF4-FFF2-40B4-BE49-F238E27FC236}">
                <a16:creationId xmlns="" xmlns:a16="http://schemas.microsoft.com/office/drawing/2014/main" id="{3408CF62-D645-4054-94EA-A8711D11A5BF}"/>
              </a:ext>
            </a:extLst>
          </p:cNvPr>
          <p:cNvSpPr/>
          <p:nvPr/>
        </p:nvSpPr>
        <p:spPr>
          <a:xfrm>
            <a:off x="2843284" y="1064542"/>
            <a:ext cx="65054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（三）唯物辩证法是科学的认识方法</a:t>
            </a:r>
          </a:p>
        </p:txBody>
      </p:sp>
    </p:spTree>
  </p:cSld>
  <p:clrMapOvr>
    <a:masterClrMapping/>
  </p:clrMapOvr>
  <p:transition spd="med">
    <p:pull/>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F9114498-A498-42E2-8009-34E4B23D477C}"/>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一、唯物辩证法的本质特征和认识功能</a:t>
            </a:r>
          </a:p>
        </p:txBody>
      </p:sp>
      <p:grpSp>
        <p:nvGrpSpPr>
          <p:cNvPr id="4" name="组合 3">
            <a:extLst>
              <a:ext uri="{FF2B5EF4-FFF2-40B4-BE49-F238E27FC236}">
                <a16:creationId xmlns="" xmlns:a16="http://schemas.microsoft.com/office/drawing/2014/main" id="{F13F049A-8662-4472-9746-422BBC31332F}"/>
              </a:ext>
            </a:extLst>
          </p:cNvPr>
          <p:cNvGrpSpPr/>
          <p:nvPr/>
        </p:nvGrpSpPr>
        <p:grpSpPr>
          <a:xfrm>
            <a:off x="1573855" y="1846835"/>
            <a:ext cx="9044290" cy="4756118"/>
            <a:chOff x="1573855" y="1841016"/>
            <a:chExt cx="9044290" cy="4756118"/>
          </a:xfrm>
        </p:grpSpPr>
        <p:sp>
          <p:nvSpPr>
            <p:cNvPr id="216069" name="文本框 83969">
              <a:extLst>
                <a:ext uri="{FF2B5EF4-FFF2-40B4-BE49-F238E27FC236}">
                  <a16:creationId xmlns="" xmlns:a16="http://schemas.microsoft.com/office/drawing/2014/main" id="{A379DEAD-DDCA-45A9-A68A-2AD6C7E4FBE2}"/>
                </a:ext>
              </a:extLst>
            </p:cNvPr>
            <p:cNvSpPr txBox="1">
              <a:spLocks noChangeArrowheads="1"/>
            </p:cNvSpPr>
            <p:nvPr/>
          </p:nvSpPr>
          <p:spPr bwMode="auto">
            <a:xfrm>
              <a:off x="1763856" y="2880279"/>
              <a:ext cx="4204434" cy="168905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dirty="0">
                  <a:solidFill>
                    <a:srgbClr val="000000"/>
                  </a:solidFill>
                  <a:latin typeface="方正大黑简体" panose="02010601030101010101" pitchFamily="2" charset="-122"/>
                </a:rPr>
                <a:t>       习近平总书记多次强调，改革要“扭住关键”，“突出问题导向”。</a:t>
              </a:r>
            </a:p>
          </p:txBody>
        </p:sp>
        <p:grpSp>
          <p:nvGrpSpPr>
            <p:cNvPr id="216071" name="组合 1">
              <a:extLst>
                <a:ext uri="{FF2B5EF4-FFF2-40B4-BE49-F238E27FC236}">
                  <a16:creationId xmlns="" xmlns:a16="http://schemas.microsoft.com/office/drawing/2014/main" id="{F101632B-F31F-4015-8FC1-73B33C5050A7}"/>
                </a:ext>
              </a:extLst>
            </p:cNvPr>
            <p:cNvGrpSpPr>
              <a:grpSpLocks/>
            </p:cNvGrpSpPr>
            <p:nvPr/>
          </p:nvGrpSpPr>
          <p:grpSpPr bwMode="auto">
            <a:xfrm>
              <a:off x="6707590" y="2880279"/>
              <a:ext cx="3759300" cy="1657085"/>
              <a:chOff x="6864350" y="3001412"/>
              <a:chExt cx="3759300" cy="1657085"/>
            </a:xfrm>
          </p:grpSpPr>
          <p:sp>
            <p:nvSpPr>
              <p:cNvPr id="216072" name="文本框 83972">
                <a:extLst>
                  <a:ext uri="{FF2B5EF4-FFF2-40B4-BE49-F238E27FC236}">
                    <a16:creationId xmlns="" xmlns:a16="http://schemas.microsoft.com/office/drawing/2014/main" id="{5B0F536C-8865-4F84-BB49-61E0F46BBBBA}"/>
                  </a:ext>
                </a:extLst>
              </p:cNvPr>
              <p:cNvSpPr txBox="1">
                <a:spLocks noChangeArrowheads="1"/>
              </p:cNvSpPr>
              <p:nvPr/>
            </p:nvSpPr>
            <p:spPr bwMode="auto">
              <a:xfrm>
                <a:off x="6864350" y="3001412"/>
                <a:ext cx="37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50000"/>
                  </a:spcBef>
                  <a:buClr>
                    <a:srgbClr val="B26A37"/>
                  </a:buClr>
                  <a:buFont typeface="Wingdings" panose="05000000000000000000" pitchFamily="2" charset="2"/>
                  <a:buChar char="v"/>
                </a:pPr>
                <a:r>
                  <a:rPr lang="zh-CN" altLang="en-US" sz="2400" b="1" dirty="0">
                    <a:latin typeface="方正琥珀简体" panose="02010601030101010101" pitchFamily="2" charset="-122"/>
                  </a:rPr>
                  <a:t> </a:t>
                </a:r>
                <a:r>
                  <a:rPr lang="zh-CN" altLang="en-US" sz="2400" dirty="0">
                    <a:latin typeface="方正琥珀简体" panose="02010601030101010101" pitchFamily="2" charset="-122"/>
                  </a:rPr>
                  <a:t>具体问题具体分析</a:t>
                </a:r>
              </a:p>
            </p:txBody>
          </p:sp>
          <p:sp>
            <p:nvSpPr>
              <p:cNvPr id="216073" name="文本框 10">
                <a:extLst>
                  <a:ext uri="{FF2B5EF4-FFF2-40B4-BE49-F238E27FC236}">
                    <a16:creationId xmlns="" xmlns:a16="http://schemas.microsoft.com/office/drawing/2014/main" id="{7E0D27EF-1B7F-491C-BE3A-281BC64DA911}"/>
                  </a:ext>
                </a:extLst>
              </p:cNvPr>
              <p:cNvSpPr txBox="1">
                <a:spLocks noChangeArrowheads="1"/>
              </p:cNvSpPr>
              <p:nvPr/>
            </p:nvSpPr>
            <p:spPr bwMode="auto">
              <a:xfrm>
                <a:off x="6864350" y="3597309"/>
                <a:ext cx="3759300" cy="10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10000"/>
                  </a:lnSpc>
                  <a:spcBef>
                    <a:spcPct val="50000"/>
                  </a:spcBef>
                  <a:buClr>
                    <a:srgbClr val="B26A37"/>
                  </a:buClr>
                  <a:buFont typeface="Wingdings" panose="05000000000000000000" pitchFamily="2" charset="2"/>
                  <a:buChar char="v"/>
                </a:pPr>
                <a:r>
                  <a:rPr lang="zh-CN" altLang="en-US" sz="2400" dirty="0">
                    <a:latin typeface="微软雅黑" panose="020B0503020204020204" pitchFamily="34" charset="-122"/>
                  </a:rPr>
                  <a:t> 善于认识和化解矛盾</a:t>
                </a:r>
                <a:endParaRPr lang="en-US" altLang="zh-CN" sz="2400" dirty="0">
                  <a:latin typeface="微软雅黑" panose="020B0503020204020204" pitchFamily="34" charset="-122"/>
                </a:endParaRPr>
              </a:p>
              <a:p>
                <a:pPr>
                  <a:lnSpc>
                    <a:spcPct val="110000"/>
                  </a:lnSpc>
                  <a:spcBef>
                    <a:spcPct val="50000"/>
                  </a:spcBef>
                  <a:buClr>
                    <a:srgbClr val="B26A37"/>
                  </a:buClr>
                  <a:buFont typeface="Wingdings" panose="05000000000000000000" pitchFamily="2" charset="2"/>
                  <a:buChar char="v"/>
                </a:pPr>
                <a:r>
                  <a:rPr lang="en-US" altLang="zh-CN" sz="2400" dirty="0">
                    <a:latin typeface="微软雅黑" panose="020B0503020204020204" pitchFamily="34" charset="-122"/>
                  </a:rPr>
                  <a:t> </a:t>
                </a:r>
                <a:r>
                  <a:rPr lang="zh-CN" altLang="en-US" sz="2400" dirty="0">
                    <a:latin typeface="微软雅黑" panose="020B0503020204020204" pitchFamily="34" charset="-122"/>
                  </a:rPr>
                  <a:t>优先解决主要矛盾</a:t>
                </a:r>
              </a:p>
            </p:txBody>
          </p:sp>
        </p:grpSp>
        <p:grpSp>
          <p:nvGrpSpPr>
            <p:cNvPr id="16" name="组合 15">
              <a:extLst>
                <a:ext uri="{FF2B5EF4-FFF2-40B4-BE49-F238E27FC236}">
                  <a16:creationId xmlns="" xmlns:a16="http://schemas.microsoft.com/office/drawing/2014/main" id="{40D99C1B-5001-4542-B285-0935539A0E39}"/>
                </a:ext>
              </a:extLst>
            </p:cNvPr>
            <p:cNvGrpSpPr/>
            <p:nvPr/>
          </p:nvGrpSpPr>
          <p:grpSpPr>
            <a:xfrm>
              <a:off x="1573855" y="1841016"/>
              <a:ext cx="9044290" cy="3972929"/>
              <a:chOff x="2327855" y="1462840"/>
              <a:chExt cx="7560489" cy="3321133"/>
            </a:xfrm>
          </p:grpSpPr>
          <p:cxnSp>
            <p:nvCxnSpPr>
              <p:cNvPr id="17" name="直接连接符 16">
                <a:extLst>
                  <a:ext uri="{FF2B5EF4-FFF2-40B4-BE49-F238E27FC236}">
                    <a16:creationId xmlns="" xmlns:a16="http://schemas.microsoft.com/office/drawing/2014/main" id="{EEE98FCF-6DF7-42CC-9305-DCF422710584}"/>
                  </a:ext>
                </a:extLst>
              </p:cNvPr>
              <p:cNvCxnSpPr>
                <a:cxnSpLocks/>
              </p:cNvCxnSpPr>
              <p:nvPr/>
            </p:nvCxnSpPr>
            <p:spPr>
              <a:xfrm>
                <a:off x="2441448" y="1557338"/>
                <a:ext cx="7296912" cy="0"/>
              </a:xfrm>
              <a:prstGeom prst="line">
                <a:avLst/>
              </a:prstGeom>
              <a:noFill/>
              <a:ln w="28575" cap="flat" cmpd="sng" algn="ctr">
                <a:solidFill>
                  <a:srgbClr val="B26A37"/>
                </a:solidFill>
                <a:prstDash val="solid"/>
                <a:miter lim="800000"/>
              </a:ln>
              <a:effectLst/>
            </p:spPr>
          </p:cxnSp>
          <p:cxnSp>
            <p:nvCxnSpPr>
              <p:cNvPr id="18" name="直接连接符 17">
                <a:extLst>
                  <a:ext uri="{FF2B5EF4-FFF2-40B4-BE49-F238E27FC236}">
                    <a16:creationId xmlns="" xmlns:a16="http://schemas.microsoft.com/office/drawing/2014/main" id="{19319311-8032-4CF5-9A48-940E61748CAF}"/>
                  </a:ext>
                </a:extLst>
              </p:cNvPr>
              <p:cNvCxnSpPr>
                <a:cxnSpLocks/>
              </p:cNvCxnSpPr>
              <p:nvPr/>
            </p:nvCxnSpPr>
            <p:spPr>
              <a:xfrm>
                <a:off x="2441448" y="4689475"/>
                <a:ext cx="7296912" cy="0"/>
              </a:xfrm>
              <a:prstGeom prst="line">
                <a:avLst/>
              </a:prstGeom>
              <a:noFill/>
              <a:ln w="28575" cap="flat" cmpd="sng" algn="ctr">
                <a:solidFill>
                  <a:srgbClr val="B26A37"/>
                </a:solidFill>
                <a:prstDash val="solid"/>
                <a:miter lim="800000"/>
              </a:ln>
              <a:effectLst/>
            </p:spPr>
          </p:cxnSp>
          <p:cxnSp>
            <p:nvCxnSpPr>
              <p:cNvPr id="19" name="直接连接符 18">
                <a:extLst>
                  <a:ext uri="{FF2B5EF4-FFF2-40B4-BE49-F238E27FC236}">
                    <a16:creationId xmlns="" xmlns:a16="http://schemas.microsoft.com/office/drawing/2014/main" id="{56221879-14EC-4662-B47E-7B68F6BA10A3}"/>
                  </a:ext>
                </a:extLst>
              </p:cNvPr>
              <p:cNvCxnSpPr/>
              <p:nvPr/>
            </p:nvCxnSpPr>
            <p:spPr>
              <a:xfrm>
                <a:off x="6096000" y="1557338"/>
                <a:ext cx="0" cy="3132137"/>
              </a:xfrm>
              <a:prstGeom prst="line">
                <a:avLst/>
              </a:prstGeom>
              <a:noFill/>
              <a:ln w="28575" cap="flat" cmpd="sng" algn="ctr">
                <a:solidFill>
                  <a:srgbClr val="B26A37"/>
                </a:solidFill>
                <a:prstDash val="solid"/>
                <a:miter lim="800000"/>
              </a:ln>
              <a:effectLst/>
            </p:spPr>
          </p:cxnSp>
          <p:sp>
            <p:nvSpPr>
              <p:cNvPr id="20" name="椭圆 19">
                <a:extLst>
                  <a:ext uri="{FF2B5EF4-FFF2-40B4-BE49-F238E27FC236}">
                    <a16:creationId xmlns="" xmlns:a16="http://schemas.microsoft.com/office/drawing/2014/main" id="{51193FC6-C8CE-4012-A955-9CEFBF9D9622}"/>
                  </a:ext>
                </a:extLst>
              </p:cNvPr>
              <p:cNvSpPr>
                <a:spLocks noChangeAspect="1"/>
              </p:cNvSpPr>
              <p:nvPr/>
            </p:nvSpPr>
            <p:spPr>
              <a:xfrm flipH="1">
                <a:off x="9699346" y="1462840"/>
                <a:ext cx="188998" cy="188996"/>
              </a:xfrm>
              <a:prstGeom prst="ellipse">
                <a:avLst/>
              </a:prstGeom>
              <a:solidFill>
                <a:srgbClr val="D49A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1" name="椭圆 20">
                <a:extLst>
                  <a:ext uri="{FF2B5EF4-FFF2-40B4-BE49-F238E27FC236}">
                    <a16:creationId xmlns="" xmlns:a16="http://schemas.microsoft.com/office/drawing/2014/main" id="{B77A87CA-1FED-425E-8A9A-660E1553BFC1}"/>
                  </a:ext>
                </a:extLst>
              </p:cNvPr>
              <p:cNvSpPr>
                <a:spLocks noChangeAspect="1"/>
              </p:cNvSpPr>
              <p:nvPr/>
            </p:nvSpPr>
            <p:spPr>
              <a:xfrm flipH="1">
                <a:off x="9699346" y="4594976"/>
                <a:ext cx="188998" cy="188996"/>
              </a:xfrm>
              <a:prstGeom prst="ellipse">
                <a:avLst/>
              </a:prstGeom>
              <a:solidFill>
                <a:srgbClr val="D49A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2" name="椭圆 21">
                <a:extLst>
                  <a:ext uri="{FF2B5EF4-FFF2-40B4-BE49-F238E27FC236}">
                    <a16:creationId xmlns="" xmlns:a16="http://schemas.microsoft.com/office/drawing/2014/main" id="{CDE58DD6-36C0-4BF3-8ABB-27EC74F3BC13}"/>
                  </a:ext>
                </a:extLst>
              </p:cNvPr>
              <p:cNvSpPr>
                <a:spLocks noChangeAspect="1"/>
              </p:cNvSpPr>
              <p:nvPr/>
            </p:nvSpPr>
            <p:spPr>
              <a:xfrm flipH="1">
                <a:off x="2327855" y="1462841"/>
                <a:ext cx="188998" cy="188996"/>
              </a:xfrm>
              <a:prstGeom prst="ellipse">
                <a:avLst/>
              </a:prstGeom>
              <a:solidFill>
                <a:srgbClr val="D49A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3" name="椭圆 22">
                <a:extLst>
                  <a:ext uri="{FF2B5EF4-FFF2-40B4-BE49-F238E27FC236}">
                    <a16:creationId xmlns="" xmlns:a16="http://schemas.microsoft.com/office/drawing/2014/main" id="{F7C70D67-D871-4549-926B-C48CF41C9CB0}"/>
                  </a:ext>
                </a:extLst>
              </p:cNvPr>
              <p:cNvSpPr>
                <a:spLocks noChangeAspect="1"/>
              </p:cNvSpPr>
              <p:nvPr/>
            </p:nvSpPr>
            <p:spPr>
              <a:xfrm flipH="1">
                <a:off x="2327855" y="4594977"/>
                <a:ext cx="188998" cy="188996"/>
              </a:xfrm>
              <a:prstGeom prst="ellipse">
                <a:avLst/>
              </a:prstGeom>
              <a:solidFill>
                <a:srgbClr val="D49A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grpSp>
        <p:pic>
          <p:nvPicPr>
            <p:cNvPr id="3" name="图片 2">
              <a:extLst>
                <a:ext uri="{FF2B5EF4-FFF2-40B4-BE49-F238E27FC236}">
                  <a16:creationId xmlns="" xmlns:a16="http://schemas.microsoft.com/office/drawing/2014/main" id="{E4602C00-2E3B-47C8-956D-9E7994B409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970868" y="4887726"/>
              <a:ext cx="2279210" cy="1709408"/>
            </a:xfrm>
            <a:prstGeom prst="rect">
              <a:avLst/>
            </a:prstGeom>
          </p:spPr>
        </p:pic>
      </p:grpSp>
      <p:sp>
        <p:nvSpPr>
          <p:cNvPr id="24" name="矩形: 圆角 23">
            <a:extLst>
              <a:ext uri="{FF2B5EF4-FFF2-40B4-BE49-F238E27FC236}">
                <a16:creationId xmlns="" xmlns:a16="http://schemas.microsoft.com/office/drawing/2014/main" id="{FD80EA4E-3E52-4F70-91AD-46E7883C65A8}"/>
              </a:ext>
            </a:extLst>
          </p:cNvPr>
          <p:cNvSpPr/>
          <p:nvPr/>
        </p:nvSpPr>
        <p:spPr>
          <a:xfrm>
            <a:off x="2843284" y="1064542"/>
            <a:ext cx="65054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（三）唯物辩证法是科学的认识方法</a:t>
            </a: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4581" name="组合 4">
            <a:extLst>
              <a:ext uri="{FF2B5EF4-FFF2-40B4-BE49-F238E27FC236}">
                <a16:creationId xmlns="" xmlns:a16="http://schemas.microsoft.com/office/drawing/2014/main" id="{B3FD8B2D-5697-4912-8D51-6DA7ACAD3D36}"/>
              </a:ext>
            </a:extLst>
          </p:cNvPr>
          <p:cNvGrpSpPr>
            <a:grpSpLocks/>
          </p:cNvGrpSpPr>
          <p:nvPr/>
        </p:nvGrpSpPr>
        <p:grpSpPr bwMode="auto">
          <a:xfrm>
            <a:off x="4799671" y="3086100"/>
            <a:ext cx="6562676" cy="3686175"/>
            <a:chOff x="2005013" y="2327275"/>
            <a:chExt cx="6737350" cy="3933825"/>
          </a:xfrm>
        </p:grpSpPr>
        <p:sp>
          <p:nvSpPr>
            <p:cNvPr id="24584" name="圆角矩形 14">
              <a:extLst>
                <a:ext uri="{FF2B5EF4-FFF2-40B4-BE49-F238E27FC236}">
                  <a16:creationId xmlns="" xmlns:a16="http://schemas.microsoft.com/office/drawing/2014/main" id="{4C74920A-259A-4A35-BF27-D4EEBFA961DD}"/>
                </a:ext>
              </a:extLst>
            </p:cNvPr>
            <p:cNvSpPr>
              <a:spLocks noChangeArrowheads="1"/>
            </p:cNvSpPr>
            <p:nvPr/>
          </p:nvSpPr>
          <p:spPr bwMode="auto">
            <a:xfrm>
              <a:off x="2005013" y="3046413"/>
              <a:ext cx="2566987" cy="569912"/>
            </a:xfrm>
            <a:prstGeom prst="roundRect">
              <a:avLst>
                <a:gd name="adj" fmla="val 16667"/>
              </a:avLst>
            </a:prstGeom>
            <a:solidFill>
              <a:srgbClr val="CC873C"/>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chemeClr val="bg1"/>
                  </a:solidFill>
                  <a:latin typeface="微软雅黑" panose="020B0503020204020204" pitchFamily="34" charset="-122"/>
                  <a:sym typeface="微软雅黑" panose="020B0503020204020204" pitchFamily="34" charset="-122"/>
                </a:rPr>
                <a:t>唯心主义一元论</a:t>
              </a:r>
            </a:p>
          </p:txBody>
        </p:sp>
        <p:sp>
          <p:nvSpPr>
            <p:cNvPr id="24585" name="圆角矩形 15">
              <a:extLst>
                <a:ext uri="{FF2B5EF4-FFF2-40B4-BE49-F238E27FC236}">
                  <a16:creationId xmlns="" xmlns:a16="http://schemas.microsoft.com/office/drawing/2014/main" id="{BBD80EDB-FB6D-4BD6-951B-D5CF621DA277}"/>
                </a:ext>
              </a:extLst>
            </p:cNvPr>
            <p:cNvSpPr>
              <a:spLocks noChangeArrowheads="1"/>
            </p:cNvSpPr>
            <p:nvPr/>
          </p:nvSpPr>
          <p:spPr bwMode="auto">
            <a:xfrm>
              <a:off x="2005013" y="3910013"/>
              <a:ext cx="2566987" cy="571500"/>
            </a:xfrm>
            <a:prstGeom prst="roundRect">
              <a:avLst>
                <a:gd name="adj" fmla="val 16667"/>
              </a:avLst>
            </a:prstGeom>
            <a:solidFill>
              <a:srgbClr val="CC873C"/>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50000"/>
                </a:spcBef>
                <a:buFontTx/>
                <a:buNone/>
              </a:pPr>
              <a:r>
                <a:rPr lang="zh-CN" altLang="en-US" sz="2400" b="1" dirty="0">
                  <a:solidFill>
                    <a:schemeClr val="bg1"/>
                  </a:solidFill>
                  <a:latin typeface="微软雅黑" panose="020B0503020204020204" pitchFamily="34" charset="-122"/>
                  <a:sym typeface="微软雅黑" panose="020B0503020204020204" pitchFamily="34" charset="-122"/>
                </a:rPr>
                <a:t>二元论</a:t>
              </a:r>
            </a:p>
          </p:txBody>
        </p:sp>
        <p:sp>
          <p:nvSpPr>
            <p:cNvPr id="24586" name="圆角矩形 16">
              <a:extLst>
                <a:ext uri="{FF2B5EF4-FFF2-40B4-BE49-F238E27FC236}">
                  <a16:creationId xmlns="" xmlns:a16="http://schemas.microsoft.com/office/drawing/2014/main" id="{C352C607-FCC9-4A4A-AB5F-A15A1CB35FE4}"/>
                </a:ext>
              </a:extLst>
            </p:cNvPr>
            <p:cNvSpPr>
              <a:spLocks noChangeArrowheads="1"/>
            </p:cNvSpPr>
            <p:nvPr/>
          </p:nvSpPr>
          <p:spPr bwMode="auto">
            <a:xfrm>
              <a:off x="2005013" y="5351463"/>
              <a:ext cx="2566987" cy="569912"/>
            </a:xfrm>
            <a:prstGeom prst="roundRect">
              <a:avLst>
                <a:gd name="adj" fmla="val 16667"/>
              </a:avLst>
            </a:prstGeom>
            <a:solidFill>
              <a:srgbClr val="CC873C"/>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50000"/>
                </a:spcBef>
                <a:buFontTx/>
                <a:buNone/>
              </a:pPr>
              <a:r>
                <a:rPr lang="zh-CN" altLang="en-US" sz="2400" b="1">
                  <a:solidFill>
                    <a:schemeClr val="bg1"/>
                  </a:solidFill>
                  <a:latin typeface="微软雅黑" panose="020B0503020204020204" pitchFamily="34" charset="-122"/>
                  <a:sym typeface="微软雅黑" panose="020B0503020204020204" pitchFamily="34" charset="-122"/>
                </a:rPr>
                <a:t>多元论</a:t>
              </a:r>
            </a:p>
          </p:txBody>
        </p:sp>
        <p:sp>
          <p:nvSpPr>
            <p:cNvPr id="24587" name="圆角矩形 17">
              <a:extLst>
                <a:ext uri="{FF2B5EF4-FFF2-40B4-BE49-F238E27FC236}">
                  <a16:creationId xmlns="" xmlns:a16="http://schemas.microsoft.com/office/drawing/2014/main" id="{C2CE3A8B-BAE8-4AFB-96F1-7ED82E06BEA9}"/>
                </a:ext>
              </a:extLst>
            </p:cNvPr>
            <p:cNvSpPr>
              <a:spLocks noChangeArrowheads="1"/>
            </p:cNvSpPr>
            <p:nvPr/>
          </p:nvSpPr>
          <p:spPr bwMode="auto">
            <a:xfrm>
              <a:off x="6345238" y="4957763"/>
              <a:ext cx="2354262" cy="393700"/>
            </a:xfrm>
            <a:prstGeom prst="roundRect">
              <a:avLst>
                <a:gd name="adj" fmla="val 16667"/>
              </a:avLst>
            </a:prstGeom>
            <a:solidFill>
              <a:srgbClr val="D49A59"/>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a:solidFill>
                    <a:schemeClr val="bg1"/>
                  </a:solidFill>
                  <a:latin typeface="微软雅黑" panose="020B0503020204020204" pitchFamily="34" charset="-122"/>
                  <a:sym typeface="微软雅黑" panose="020B0503020204020204" pitchFamily="34" charset="-122"/>
                </a:rPr>
                <a:t>物质</a:t>
              </a:r>
            </a:p>
          </p:txBody>
        </p:sp>
        <p:sp>
          <p:nvSpPr>
            <p:cNvPr id="24588" name="圆角矩形 18">
              <a:extLst>
                <a:ext uri="{FF2B5EF4-FFF2-40B4-BE49-F238E27FC236}">
                  <a16:creationId xmlns="" xmlns:a16="http://schemas.microsoft.com/office/drawing/2014/main" id="{5F296689-6ADB-4AC0-8CF1-99BCF24E7653}"/>
                </a:ext>
              </a:extLst>
            </p:cNvPr>
            <p:cNvSpPr>
              <a:spLocks noChangeArrowheads="1"/>
            </p:cNvSpPr>
            <p:nvPr/>
          </p:nvSpPr>
          <p:spPr bwMode="auto">
            <a:xfrm>
              <a:off x="6356350" y="5421313"/>
              <a:ext cx="2354263" cy="395287"/>
            </a:xfrm>
            <a:prstGeom prst="roundRect">
              <a:avLst>
                <a:gd name="adj" fmla="val 16667"/>
              </a:avLst>
            </a:prstGeom>
            <a:solidFill>
              <a:srgbClr val="D49A59"/>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a:solidFill>
                    <a:schemeClr val="bg1"/>
                  </a:solidFill>
                  <a:latin typeface="微软雅黑" panose="020B0503020204020204" pitchFamily="34" charset="-122"/>
                  <a:sym typeface="微软雅黑" panose="020B0503020204020204" pitchFamily="34" charset="-122"/>
                </a:rPr>
                <a:t>精神</a:t>
              </a:r>
            </a:p>
          </p:txBody>
        </p:sp>
        <p:sp>
          <p:nvSpPr>
            <p:cNvPr id="24589" name="圆角矩形 19">
              <a:extLst>
                <a:ext uri="{FF2B5EF4-FFF2-40B4-BE49-F238E27FC236}">
                  <a16:creationId xmlns="" xmlns:a16="http://schemas.microsoft.com/office/drawing/2014/main" id="{2178B34E-FA76-424B-82BB-BC44236F4484}"/>
                </a:ext>
              </a:extLst>
            </p:cNvPr>
            <p:cNvSpPr>
              <a:spLocks noChangeArrowheads="1"/>
            </p:cNvSpPr>
            <p:nvPr/>
          </p:nvSpPr>
          <p:spPr bwMode="auto">
            <a:xfrm>
              <a:off x="6356350" y="5867400"/>
              <a:ext cx="2354263" cy="393700"/>
            </a:xfrm>
            <a:prstGeom prst="roundRect">
              <a:avLst>
                <a:gd name="adj" fmla="val 16667"/>
              </a:avLst>
            </a:prstGeom>
            <a:solidFill>
              <a:srgbClr val="D49A59"/>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dirty="0">
                  <a:solidFill>
                    <a:schemeClr val="bg1"/>
                  </a:solidFill>
                  <a:latin typeface="微软雅黑" panose="020B0503020204020204" pitchFamily="34" charset="-122"/>
                  <a:sym typeface="微软雅黑" panose="020B0503020204020204" pitchFamily="34" charset="-122"/>
                </a:rPr>
                <a:t>客观知识世界</a:t>
              </a:r>
            </a:p>
          </p:txBody>
        </p:sp>
        <p:sp>
          <p:nvSpPr>
            <p:cNvPr id="24590" name="圆角矩形 20">
              <a:extLst>
                <a:ext uri="{FF2B5EF4-FFF2-40B4-BE49-F238E27FC236}">
                  <a16:creationId xmlns="" xmlns:a16="http://schemas.microsoft.com/office/drawing/2014/main" id="{B0BCB498-90C4-48C3-BD2F-D8299850C9E0}"/>
                </a:ext>
              </a:extLst>
            </p:cNvPr>
            <p:cNvSpPr>
              <a:spLocks noChangeArrowheads="1"/>
            </p:cNvSpPr>
            <p:nvPr/>
          </p:nvSpPr>
          <p:spPr bwMode="auto">
            <a:xfrm>
              <a:off x="6367463" y="3732213"/>
              <a:ext cx="2354262" cy="393700"/>
            </a:xfrm>
            <a:prstGeom prst="roundRect">
              <a:avLst>
                <a:gd name="adj" fmla="val 16667"/>
              </a:avLst>
            </a:prstGeom>
            <a:solidFill>
              <a:srgbClr val="D49A59"/>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a:solidFill>
                    <a:schemeClr val="bg1"/>
                  </a:solidFill>
                  <a:latin typeface="微软雅黑" panose="020B0503020204020204" pitchFamily="34" charset="-122"/>
                  <a:sym typeface="微软雅黑" panose="020B0503020204020204" pitchFamily="34" charset="-122"/>
                </a:rPr>
                <a:t>物质</a:t>
              </a:r>
            </a:p>
          </p:txBody>
        </p:sp>
        <p:sp>
          <p:nvSpPr>
            <p:cNvPr id="24591" name="圆角矩形 21">
              <a:extLst>
                <a:ext uri="{FF2B5EF4-FFF2-40B4-BE49-F238E27FC236}">
                  <a16:creationId xmlns="" xmlns:a16="http://schemas.microsoft.com/office/drawing/2014/main" id="{1E052A68-7E31-448C-9F55-F36C6899DE76}"/>
                </a:ext>
              </a:extLst>
            </p:cNvPr>
            <p:cNvSpPr>
              <a:spLocks noChangeArrowheads="1"/>
            </p:cNvSpPr>
            <p:nvPr/>
          </p:nvSpPr>
          <p:spPr bwMode="auto">
            <a:xfrm>
              <a:off x="6350000" y="4237038"/>
              <a:ext cx="2355850" cy="393700"/>
            </a:xfrm>
            <a:prstGeom prst="roundRect">
              <a:avLst>
                <a:gd name="adj" fmla="val 16667"/>
              </a:avLst>
            </a:prstGeom>
            <a:solidFill>
              <a:srgbClr val="D49A59"/>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a:solidFill>
                    <a:schemeClr val="bg1"/>
                  </a:solidFill>
                  <a:latin typeface="微软雅黑" panose="020B0503020204020204" pitchFamily="34" charset="-122"/>
                  <a:sym typeface="微软雅黑" panose="020B0503020204020204" pitchFamily="34" charset="-122"/>
                </a:rPr>
                <a:t>精神</a:t>
              </a:r>
            </a:p>
          </p:txBody>
        </p:sp>
        <p:sp>
          <p:nvSpPr>
            <p:cNvPr id="24592" name="圆角矩形 23">
              <a:extLst>
                <a:ext uri="{FF2B5EF4-FFF2-40B4-BE49-F238E27FC236}">
                  <a16:creationId xmlns="" xmlns:a16="http://schemas.microsoft.com/office/drawing/2014/main" id="{C38AFE09-09D8-41FE-95A0-C51EF7DA0A9F}"/>
                </a:ext>
              </a:extLst>
            </p:cNvPr>
            <p:cNvSpPr>
              <a:spLocks noChangeArrowheads="1"/>
            </p:cNvSpPr>
            <p:nvPr/>
          </p:nvSpPr>
          <p:spPr bwMode="auto">
            <a:xfrm>
              <a:off x="6388100" y="3135313"/>
              <a:ext cx="2354263" cy="393700"/>
            </a:xfrm>
            <a:prstGeom prst="roundRect">
              <a:avLst>
                <a:gd name="adj" fmla="val 16667"/>
              </a:avLst>
            </a:prstGeom>
            <a:solidFill>
              <a:srgbClr val="D49A59"/>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a:solidFill>
                    <a:schemeClr val="bg1"/>
                  </a:solidFill>
                  <a:latin typeface="微软雅黑" panose="020B0503020204020204" pitchFamily="34" charset="-122"/>
                  <a:sym typeface="微软雅黑" panose="020B0503020204020204" pitchFamily="34" charset="-122"/>
                </a:rPr>
                <a:t>精神</a:t>
              </a:r>
            </a:p>
          </p:txBody>
        </p:sp>
        <p:cxnSp>
          <p:nvCxnSpPr>
            <p:cNvPr id="24593" name="直接连接符 28">
              <a:extLst>
                <a:ext uri="{FF2B5EF4-FFF2-40B4-BE49-F238E27FC236}">
                  <a16:creationId xmlns="" xmlns:a16="http://schemas.microsoft.com/office/drawing/2014/main" id="{4823E669-F2B7-4D6E-A43A-D5872841D65F}"/>
                </a:ext>
              </a:extLst>
            </p:cNvPr>
            <p:cNvCxnSpPr>
              <a:cxnSpLocks noChangeShapeType="1"/>
              <a:stCxn id="24586" idx="3"/>
            </p:cNvCxnSpPr>
            <p:nvPr/>
          </p:nvCxnSpPr>
          <p:spPr bwMode="auto">
            <a:xfrm flipV="1">
              <a:off x="4562093" y="4192588"/>
              <a:ext cx="915697" cy="3175"/>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24594" name="直接连接符 29">
              <a:extLst>
                <a:ext uri="{FF2B5EF4-FFF2-40B4-BE49-F238E27FC236}">
                  <a16:creationId xmlns="" xmlns:a16="http://schemas.microsoft.com/office/drawing/2014/main" id="{95EDEAC9-A3DB-4FCF-A87F-2887D38A15E9}"/>
                </a:ext>
              </a:extLst>
            </p:cNvPr>
            <p:cNvCxnSpPr>
              <a:cxnSpLocks noChangeShapeType="1"/>
              <a:stCxn id="24584" idx="3"/>
              <a:endCxn id="24592" idx="1"/>
            </p:cNvCxnSpPr>
            <p:nvPr/>
          </p:nvCxnSpPr>
          <p:spPr bwMode="auto">
            <a:xfrm>
              <a:off x="4572200" y="3332163"/>
              <a:ext cx="1815223"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grpSp>
          <p:nvGrpSpPr>
            <p:cNvPr id="24595" name="组合 3">
              <a:extLst>
                <a:ext uri="{FF2B5EF4-FFF2-40B4-BE49-F238E27FC236}">
                  <a16:creationId xmlns="" xmlns:a16="http://schemas.microsoft.com/office/drawing/2014/main" id="{13B939C7-EDE4-4FF6-BAA1-6A945AFDBEA1}"/>
                </a:ext>
              </a:extLst>
            </p:cNvPr>
            <p:cNvGrpSpPr>
              <a:grpSpLocks/>
            </p:cNvGrpSpPr>
            <p:nvPr/>
          </p:nvGrpSpPr>
          <p:grpSpPr bwMode="auto">
            <a:xfrm>
              <a:off x="2005013" y="2327275"/>
              <a:ext cx="6707186" cy="569913"/>
              <a:chOff x="2005013" y="2327275"/>
              <a:chExt cx="6707186" cy="569913"/>
            </a:xfrm>
          </p:grpSpPr>
          <p:sp>
            <p:nvSpPr>
              <p:cNvPr id="24603" name="圆角矩形 3">
                <a:extLst>
                  <a:ext uri="{FF2B5EF4-FFF2-40B4-BE49-F238E27FC236}">
                    <a16:creationId xmlns="" xmlns:a16="http://schemas.microsoft.com/office/drawing/2014/main" id="{E130D6B5-3321-4499-85D9-95F48396A59F}"/>
                  </a:ext>
                </a:extLst>
              </p:cNvPr>
              <p:cNvSpPr>
                <a:spLocks noChangeArrowheads="1"/>
              </p:cNvSpPr>
              <p:nvPr/>
            </p:nvSpPr>
            <p:spPr bwMode="auto">
              <a:xfrm>
                <a:off x="2005013" y="2327275"/>
                <a:ext cx="2566987" cy="569913"/>
              </a:xfrm>
              <a:prstGeom prst="roundRect">
                <a:avLst>
                  <a:gd name="adj" fmla="val 16667"/>
                </a:avLst>
              </a:prstGeom>
              <a:solidFill>
                <a:srgbClr val="CC873C"/>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chemeClr val="bg1"/>
                    </a:solidFill>
                    <a:latin typeface="微软雅黑" panose="020B0503020204020204" pitchFamily="34" charset="-122"/>
                    <a:sym typeface="微软雅黑" panose="020B0503020204020204" pitchFamily="34" charset="-122"/>
                  </a:rPr>
                  <a:t>唯物主义一元论</a:t>
                </a:r>
              </a:p>
            </p:txBody>
          </p:sp>
          <p:sp>
            <p:nvSpPr>
              <p:cNvPr id="24604" name="圆角矩形 22">
                <a:extLst>
                  <a:ext uri="{FF2B5EF4-FFF2-40B4-BE49-F238E27FC236}">
                    <a16:creationId xmlns="" xmlns:a16="http://schemas.microsoft.com/office/drawing/2014/main" id="{6148F32D-7CEB-4DA2-9153-9616C7B996AA}"/>
                  </a:ext>
                </a:extLst>
              </p:cNvPr>
              <p:cNvSpPr>
                <a:spLocks noChangeArrowheads="1"/>
              </p:cNvSpPr>
              <p:nvPr/>
            </p:nvSpPr>
            <p:spPr bwMode="auto">
              <a:xfrm>
                <a:off x="6359525" y="2414588"/>
                <a:ext cx="2352675" cy="393700"/>
              </a:xfrm>
              <a:prstGeom prst="roundRect">
                <a:avLst>
                  <a:gd name="adj" fmla="val 16667"/>
                </a:avLst>
              </a:prstGeom>
              <a:solidFill>
                <a:srgbClr val="D49A59"/>
              </a:solidFill>
              <a:ln w="9525">
                <a:noFill/>
                <a:round/>
                <a:headEnd/>
                <a:tailEnd/>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dirty="0">
                    <a:solidFill>
                      <a:schemeClr val="bg1"/>
                    </a:solidFill>
                    <a:latin typeface="微软雅黑" panose="020B0503020204020204" pitchFamily="34" charset="-122"/>
                    <a:sym typeface="微软雅黑" panose="020B0503020204020204" pitchFamily="34" charset="-122"/>
                  </a:rPr>
                  <a:t>物质</a:t>
                </a:r>
              </a:p>
            </p:txBody>
          </p:sp>
          <p:cxnSp>
            <p:nvCxnSpPr>
              <p:cNvPr id="24605" name="直接连接符 30">
                <a:extLst>
                  <a:ext uri="{FF2B5EF4-FFF2-40B4-BE49-F238E27FC236}">
                    <a16:creationId xmlns="" xmlns:a16="http://schemas.microsoft.com/office/drawing/2014/main" id="{3EAB6D2C-9B3F-4550-8302-B6647B7D3F3C}"/>
                  </a:ext>
                </a:extLst>
              </p:cNvPr>
              <p:cNvCxnSpPr>
                <a:cxnSpLocks noChangeShapeType="1"/>
                <a:stCxn id="24584" idx="3"/>
                <a:endCxn id="24604" idx="1"/>
              </p:cNvCxnSpPr>
              <p:nvPr/>
            </p:nvCxnSpPr>
            <p:spPr bwMode="auto">
              <a:xfrm flipV="1">
                <a:off x="4572200" y="2611438"/>
                <a:ext cx="1786924" cy="1587"/>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grpSp>
        <p:cxnSp>
          <p:nvCxnSpPr>
            <p:cNvPr id="24596" name="直接连接符 15382">
              <a:extLst>
                <a:ext uri="{FF2B5EF4-FFF2-40B4-BE49-F238E27FC236}">
                  <a16:creationId xmlns="" xmlns:a16="http://schemas.microsoft.com/office/drawing/2014/main" id="{892948F4-9BEB-4F83-85B9-1D8A8773C980}"/>
                </a:ext>
              </a:extLst>
            </p:cNvPr>
            <p:cNvCxnSpPr>
              <a:cxnSpLocks noChangeShapeType="1"/>
              <a:stCxn id="24584" idx="3"/>
              <a:endCxn id="24604" idx="1"/>
            </p:cNvCxnSpPr>
            <p:nvPr/>
          </p:nvCxnSpPr>
          <p:spPr bwMode="auto">
            <a:xfrm flipH="1">
              <a:off x="5489919" y="3906838"/>
              <a:ext cx="877291"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24597" name="直接连接符 55">
              <a:extLst>
                <a:ext uri="{FF2B5EF4-FFF2-40B4-BE49-F238E27FC236}">
                  <a16:creationId xmlns="" xmlns:a16="http://schemas.microsoft.com/office/drawing/2014/main" id="{F580F488-4790-42FF-AD1A-3924441FCF35}"/>
                </a:ext>
              </a:extLst>
            </p:cNvPr>
            <p:cNvCxnSpPr>
              <a:cxnSpLocks noChangeShapeType="1"/>
              <a:stCxn id="24584" idx="3"/>
              <a:endCxn id="24604" idx="1"/>
            </p:cNvCxnSpPr>
            <p:nvPr/>
          </p:nvCxnSpPr>
          <p:spPr bwMode="auto">
            <a:xfrm flipV="1">
              <a:off x="5465662" y="4486275"/>
              <a:ext cx="879313"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24598" name="直接连接符 15384">
              <a:extLst>
                <a:ext uri="{FF2B5EF4-FFF2-40B4-BE49-F238E27FC236}">
                  <a16:creationId xmlns="" xmlns:a16="http://schemas.microsoft.com/office/drawing/2014/main" id="{89CA5164-31AB-4E0E-A025-B3F30A3CF225}"/>
                </a:ext>
              </a:extLst>
            </p:cNvPr>
            <p:cNvCxnSpPr>
              <a:cxnSpLocks noChangeShapeType="1"/>
              <a:stCxn id="24584" idx="3"/>
              <a:endCxn id="24604" idx="1"/>
            </p:cNvCxnSpPr>
            <p:nvPr/>
          </p:nvCxnSpPr>
          <p:spPr bwMode="auto">
            <a:xfrm>
              <a:off x="5474757" y="3906838"/>
              <a:ext cx="0" cy="574675"/>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24599" name="直接连接符 58">
              <a:extLst>
                <a:ext uri="{FF2B5EF4-FFF2-40B4-BE49-F238E27FC236}">
                  <a16:creationId xmlns="" xmlns:a16="http://schemas.microsoft.com/office/drawing/2014/main" id="{F0AB66A0-32A5-4C7C-819D-E32A64BD87A6}"/>
                </a:ext>
              </a:extLst>
            </p:cNvPr>
            <p:cNvCxnSpPr>
              <a:cxnSpLocks noChangeShapeType="1"/>
              <a:stCxn id="24584" idx="3"/>
              <a:endCxn id="24604" idx="1"/>
            </p:cNvCxnSpPr>
            <p:nvPr/>
          </p:nvCxnSpPr>
          <p:spPr bwMode="auto">
            <a:xfrm flipV="1">
              <a:off x="4547943" y="5613400"/>
              <a:ext cx="1807138" cy="11113"/>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24600" name="直接连接符 59">
              <a:extLst>
                <a:ext uri="{FF2B5EF4-FFF2-40B4-BE49-F238E27FC236}">
                  <a16:creationId xmlns="" xmlns:a16="http://schemas.microsoft.com/office/drawing/2014/main" id="{AE65E390-01A7-46E8-987F-D7181D279E9F}"/>
                </a:ext>
              </a:extLst>
            </p:cNvPr>
            <p:cNvCxnSpPr>
              <a:cxnSpLocks noChangeShapeType="1"/>
              <a:stCxn id="24584" idx="3"/>
              <a:endCxn id="24604" idx="1"/>
            </p:cNvCxnSpPr>
            <p:nvPr/>
          </p:nvCxnSpPr>
          <p:spPr bwMode="auto">
            <a:xfrm flipH="1">
              <a:off x="5481834" y="5062538"/>
              <a:ext cx="879313"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24601" name="直接连接符 60">
              <a:extLst>
                <a:ext uri="{FF2B5EF4-FFF2-40B4-BE49-F238E27FC236}">
                  <a16:creationId xmlns="" xmlns:a16="http://schemas.microsoft.com/office/drawing/2014/main" id="{2FB4DEF9-0DD1-4CB8-A8E6-A9A1028B1EAE}"/>
                </a:ext>
              </a:extLst>
            </p:cNvPr>
            <p:cNvCxnSpPr>
              <a:cxnSpLocks noChangeShapeType="1"/>
              <a:stCxn id="24584" idx="3"/>
              <a:endCxn id="24604" idx="1"/>
            </p:cNvCxnSpPr>
            <p:nvPr/>
          </p:nvCxnSpPr>
          <p:spPr bwMode="auto">
            <a:xfrm flipH="1">
              <a:off x="5475772" y="6070600"/>
              <a:ext cx="879313" cy="0"/>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24602" name="直接连接符 61">
              <a:extLst>
                <a:ext uri="{FF2B5EF4-FFF2-40B4-BE49-F238E27FC236}">
                  <a16:creationId xmlns="" xmlns:a16="http://schemas.microsoft.com/office/drawing/2014/main" id="{8128927C-3E44-4495-884E-66759C6A4F99}"/>
                </a:ext>
              </a:extLst>
            </p:cNvPr>
            <p:cNvCxnSpPr>
              <a:cxnSpLocks noChangeShapeType="1"/>
              <a:stCxn id="24584" idx="3"/>
              <a:endCxn id="24604" idx="1"/>
            </p:cNvCxnSpPr>
            <p:nvPr/>
          </p:nvCxnSpPr>
          <p:spPr bwMode="auto">
            <a:xfrm>
              <a:off x="5469707" y="5062538"/>
              <a:ext cx="0" cy="1008063"/>
            </a:xfrm>
            <a:prstGeom prst="line">
              <a:avLst/>
            </a:prstGeom>
            <a:noFill/>
            <a:ln w="9525">
              <a:solidFill>
                <a:schemeClr val="bg1">
                  <a:lumMod val="65000"/>
                </a:schemeClr>
              </a:solidFill>
              <a:round/>
              <a:headEnd/>
              <a:tailEnd/>
            </a:ln>
            <a:extLst>
              <a:ext uri="{909E8E84-426E-40DD-AFC4-6F175D3DCCD1}">
                <a14:hiddenFill xmlns:a14="http://schemas.microsoft.com/office/drawing/2010/main">
                  <a:noFill/>
                </a14:hiddenFill>
              </a:ext>
            </a:extLst>
          </p:spPr>
        </p:cxnSp>
      </p:grpSp>
      <p:sp>
        <p:nvSpPr>
          <p:cNvPr id="24582" name="矩形 2">
            <a:extLst>
              <a:ext uri="{FF2B5EF4-FFF2-40B4-BE49-F238E27FC236}">
                <a16:creationId xmlns="" xmlns:a16="http://schemas.microsoft.com/office/drawing/2014/main" id="{DFF775FC-8588-4618-9962-14B54FBA0573}"/>
              </a:ext>
            </a:extLst>
          </p:cNvPr>
          <p:cNvSpPr>
            <a:spLocks noChangeArrowheads="1"/>
          </p:cNvSpPr>
          <p:nvPr/>
        </p:nvSpPr>
        <p:spPr bwMode="auto">
          <a:xfrm>
            <a:off x="1483201" y="1762818"/>
            <a:ext cx="922559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dirty="0">
                <a:latin typeface="微软雅黑" panose="020B0503020204020204" pitchFamily="34" charset="-122"/>
              </a:rPr>
              <a:t>马克思主义的物质范畴从现实存在着的自然与社会存在中抽象出了</a:t>
            </a:r>
            <a:r>
              <a:rPr lang="zh-CN" altLang="en-US" sz="2400" b="1" dirty="0">
                <a:solidFill>
                  <a:srgbClr val="995A2F"/>
                </a:solidFill>
                <a:latin typeface="微软雅黑" panose="020B0503020204020204" pitchFamily="34" charset="-122"/>
              </a:rPr>
              <a:t>其共同特性</a:t>
            </a:r>
            <a:r>
              <a:rPr lang="en-US" altLang="zh-CN" sz="2400" b="1" dirty="0">
                <a:solidFill>
                  <a:srgbClr val="995A2F"/>
                </a:solidFill>
                <a:latin typeface="微软雅黑" panose="020B0503020204020204" pitchFamily="34" charset="-122"/>
              </a:rPr>
              <a:t>——</a:t>
            </a:r>
            <a:r>
              <a:rPr lang="zh-CN" altLang="en-US" sz="2400" b="1" dirty="0">
                <a:solidFill>
                  <a:srgbClr val="995A2F"/>
                </a:solidFill>
                <a:latin typeface="微软雅黑" panose="020B0503020204020204" pitchFamily="34" charset="-122"/>
              </a:rPr>
              <a:t>客观实在性</a:t>
            </a:r>
            <a:r>
              <a:rPr lang="zh-CN" altLang="en-US" sz="2400" dirty="0">
                <a:latin typeface="微软雅黑" panose="020B0503020204020204" pitchFamily="34" charset="-122"/>
              </a:rPr>
              <a:t>，具有丰富而深刻的理论意义</a:t>
            </a:r>
          </a:p>
        </p:txBody>
      </p:sp>
      <p:sp>
        <p:nvSpPr>
          <p:cNvPr id="33" name="文本框 32">
            <a:extLst>
              <a:ext uri="{FF2B5EF4-FFF2-40B4-BE49-F238E27FC236}">
                <a16:creationId xmlns="" xmlns:a16="http://schemas.microsoft.com/office/drawing/2014/main" id="{AB87FAAC-07F5-4067-B155-2AFFD349710A}"/>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grpSp>
        <p:nvGrpSpPr>
          <p:cNvPr id="34" name="Group 37">
            <a:extLst>
              <a:ext uri="{FF2B5EF4-FFF2-40B4-BE49-F238E27FC236}">
                <a16:creationId xmlns="" xmlns:a16="http://schemas.microsoft.com/office/drawing/2014/main" id="{705F24F1-21A1-451A-B5D8-435EDB9A54A6}"/>
              </a:ext>
            </a:extLst>
          </p:cNvPr>
          <p:cNvGrpSpPr>
            <a:grpSpLocks/>
          </p:cNvGrpSpPr>
          <p:nvPr/>
        </p:nvGrpSpPr>
        <p:grpSpPr bwMode="auto">
          <a:xfrm>
            <a:off x="523424" y="3429000"/>
            <a:ext cx="3259739" cy="3105513"/>
            <a:chOff x="1057275" y="1583888"/>
            <a:chExt cx="1712098" cy="1513131"/>
          </a:xfrm>
        </p:grpSpPr>
        <p:sp>
          <p:nvSpPr>
            <p:cNvPr id="36" name="圆角矩形 9">
              <a:extLst>
                <a:ext uri="{FF2B5EF4-FFF2-40B4-BE49-F238E27FC236}">
                  <a16:creationId xmlns="" xmlns:a16="http://schemas.microsoft.com/office/drawing/2014/main" id="{27D4396B-09A5-499B-B0E5-DB08031E6F1A}"/>
                </a:ext>
              </a:extLst>
            </p:cNvPr>
            <p:cNvSpPr/>
            <p:nvPr/>
          </p:nvSpPr>
          <p:spPr>
            <a:xfrm>
              <a:off x="1057275" y="1583888"/>
              <a:ext cx="1712098" cy="1513131"/>
            </a:xfrm>
            <a:prstGeom prst="roundRect">
              <a:avLst>
                <a:gd name="adj" fmla="val 6371"/>
              </a:avLst>
            </a:prstGeom>
            <a:solidFill>
              <a:srgbClr val="8A51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zh-CN" altLang="en-US" sz="1200" dirty="0">
                <a:solidFill>
                  <a:prstClr val="white"/>
                </a:solidFill>
                <a:latin typeface="+mn-ea"/>
              </a:endParaRPr>
            </a:p>
          </p:txBody>
        </p:sp>
        <p:sp>
          <p:nvSpPr>
            <p:cNvPr id="37" name="圆角矩形 10">
              <a:extLst>
                <a:ext uri="{FF2B5EF4-FFF2-40B4-BE49-F238E27FC236}">
                  <a16:creationId xmlns="" xmlns:a16="http://schemas.microsoft.com/office/drawing/2014/main" id="{F06DD611-E0E0-4502-970A-AFA5C3EA588F}"/>
                </a:ext>
              </a:extLst>
            </p:cNvPr>
            <p:cNvSpPr/>
            <p:nvPr/>
          </p:nvSpPr>
          <p:spPr>
            <a:xfrm>
              <a:off x="1102539" y="1621994"/>
              <a:ext cx="1621569"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zh-CN" altLang="en-US" sz="1200">
                <a:solidFill>
                  <a:prstClr val="white"/>
                </a:solidFill>
                <a:latin typeface="+mn-ea"/>
              </a:endParaRPr>
            </a:p>
          </p:txBody>
        </p:sp>
        <p:sp>
          <p:nvSpPr>
            <p:cNvPr id="38" name="Text Box 41">
              <a:extLst>
                <a:ext uri="{FF2B5EF4-FFF2-40B4-BE49-F238E27FC236}">
                  <a16:creationId xmlns="" xmlns:a16="http://schemas.microsoft.com/office/drawing/2014/main" id="{78BA109D-C12F-46FA-96A4-871C3B914FBF}"/>
                </a:ext>
              </a:extLst>
            </p:cNvPr>
            <p:cNvSpPr txBox="1">
              <a:spLocks noChangeArrowheads="1"/>
            </p:cNvSpPr>
            <p:nvPr/>
          </p:nvSpPr>
          <p:spPr bwMode="auto">
            <a:xfrm>
              <a:off x="1229311" y="1646224"/>
              <a:ext cx="1368024" cy="109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latinLnBrk="1" hangingPunct="1">
                <a:lnSpc>
                  <a:spcPct val="150000"/>
                </a:lnSpc>
              </a:pPr>
              <a:r>
                <a:rPr lang="zh-CN" altLang="en-US" sz="2400" dirty="0">
                  <a:solidFill>
                    <a:srgbClr val="000000"/>
                  </a:solidFill>
                  <a:latin typeface="+mn-ea"/>
                  <a:ea typeface="+mn-ea"/>
                  <a:sym typeface="微软雅黑" panose="020B0503020204020204" pitchFamily="34" charset="-122"/>
                </a:rPr>
                <a:t>坚持了唯物主义一元论，同唯心主义一元论和二元论划清了界限</a:t>
              </a:r>
              <a:endParaRPr lang="zh-CN" altLang="en-US" sz="1000" dirty="0">
                <a:solidFill>
                  <a:srgbClr val="000000"/>
                </a:solidFill>
                <a:latin typeface="+mn-ea"/>
                <a:ea typeface="+mn-ea"/>
              </a:endParaRPr>
            </a:p>
          </p:txBody>
        </p:sp>
        <p:sp>
          <p:nvSpPr>
            <p:cNvPr id="39" name="矩形 27">
              <a:extLst>
                <a:ext uri="{FF2B5EF4-FFF2-40B4-BE49-F238E27FC236}">
                  <a16:creationId xmlns="" xmlns:a16="http://schemas.microsoft.com/office/drawing/2014/main" id="{E1F39AE0-6343-4987-845F-2479577852E9}"/>
                </a:ext>
              </a:extLst>
            </p:cNvPr>
            <p:cNvSpPr>
              <a:spLocks noChangeArrowheads="1"/>
            </p:cNvSpPr>
            <p:nvPr/>
          </p:nvSpPr>
          <p:spPr bwMode="auto">
            <a:xfrm>
              <a:off x="1703176" y="2831663"/>
              <a:ext cx="420295" cy="2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2400" b="1" dirty="0">
                  <a:solidFill>
                    <a:srgbClr val="FFFFFF"/>
                  </a:solidFill>
                  <a:latin typeface="+mn-ea"/>
                  <a:ea typeface="+mn-ea"/>
                </a:rPr>
                <a:t>第一</a:t>
              </a:r>
              <a:endParaRPr lang="en-US" altLang="ko-KR" sz="2400" b="1" dirty="0">
                <a:solidFill>
                  <a:srgbClr val="FFFFFF"/>
                </a:solidFill>
                <a:latin typeface="+mn-ea"/>
                <a:ea typeface="+mn-ea"/>
              </a:endParaRPr>
            </a:p>
          </p:txBody>
        </p:sp>
      </p:grpSp>
      <p:sp>
        <p:nvSpPr>
          <p:cNvPr id="32" name="矩形: 圆角 31">
            <a:extLst>
              <a:ext uri="{FF2B5EF4-FFF2-40B4-BE49-F238E27FC236}">
                <a16:creationId xmlns="" xmlns:a16="http://schemas.microsoft.com/office/drawing/2014/main" id="{4F3FAD65-7E7E-40AF-8B1A-F0ADA4EA24FD}"/>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（一）哲学的物质范畴</a:t>
            </a:r>
          </a:p>
        </p:txBody>
      </p:sp>
    </p:spTree>
  </p:cSld>
  <p:clrMapOvr>
    <a:masterClrMapping/>
  </p:clrMapOvr>
  <p:transition spd="med">
    <p:pull/>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 xmlns:a16="http://schemas.microsoft.com/office/drawing/2014/main" id="{2DC9CFA4-B751-468D-9A82-9920E542C5BB}"/>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sp>
        <p:nvSpPr>
          <p:cNvPr id="18" name="矩形: 圆角 17">
            <a:extLst>
              <a:ext uri="{FF2B5EF4-FFF2-40B4-BE49-F238E27FC236}">
                <a16:creationId xmlns="" xmlns:a16="http://schemas.microsoft.com/office/drawing/2014/main" id="{1037AFA6-CA52-4B20-BCA8-425C4CC4FF49}"/>
              </a:ext>
            </a:extLst>
          </p:cNvPr>
          <p:cNvSpPr/>
          <p:nvPr/>
        </p:nvSpPr>
        <p:spPr>
          <a:xfrm>
            <a:off x="4016991" y="1064542"/>
            <a:ext cx="4158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（一）辩证思维方法</a:t>
            </a:r>
          </a:p>
        </p:txBody>
      </p:sp>
      <p:grpSp>
        <p:nvGrpSpPr>
          <p:cNvPr id="2" name="组合 1">
            <a:extLst>
              <a:ext uri="{FF2B5EF4-FFF2-40B4-BE49-F238E27FC236}">
                <a16:creationId xmlns="" xmlns:a16="http://schemas.microsoft.com/office/drawing/2014/main" id="{A0C48F6B-143B-46EF-843F-3F398905048A}"/>
              </a:ext>
            </a:extLst>
          </p:cNvPr>
          <p:cNvGrpSpPr/>
          <p:nvPr/>
        </p:nvGrpSpPr>
        <p:grpSpPr>
          <a:xfrm>
            <a:off x="1229340" y="1949340"/>
            <a:ext cx="5575301" cy="4216401"/>
            <a:chOff x="3959225" y="1612900"/>
            <a:chExt cx="5575301" cy="4216401"/>
          </a:xfrm>
        </p:grpSpPr>
        <p:sp>
          <p:nvSpPr>
            <p:cNvPr id="19" name="MH_Other_3">
              <a:extLst>
                <a:ext uri="{FF2B5EF4-FFF2-40B4-BE49-F238E27FC236}">
                  <a16:creationId xmlns="" xmlns:a16="http://schemas.microsoft.com/office/drawing/2014/main" id="{D27EBE4C-EB1A-4656-9028-0194A3DF9C34}"/>
                </a:ext>
              </a:extLst>
            </p:cNvPr>
            <p:cNvSpPr>
              <a:spLocks noChangeArrowheads="1"/>
            </p:cNvSpPr>
            <p:nvPr>
              <p:custDataLst>
                <p:tags r:id="rId1"/>
              </p:custDataLst>
            </p:nvPr>
          </p:nvSpPr>
          <p:spPr bwMode="auto">
            <a:xfrm>
              <a:off x="5260975" y="4157664"/>
              <a:ext cx="1670050" cy="1671637"/>
            </a:xfrm>
            <a:custGeom>
              <a:avLst/>
              <a:gdLst>
                <a:gd name="T0" fmla="*/ 114804 w 2743200"/>
                <a:gd name="T1" fmla="*/ 600 h 2743200"/>
                <a:gd name="T2" fmla="*/ 110685 w 2743200"/>
                <a:gd name="T3" fmla="*/ 4735 h 2743200"/>
                <a:gd name="T4" fmla="*/ 114804 w 2743200"/>
                <a:gd name="T5" fmla="*/ 8870 h 2743200"/>
                <a:gd name="T6" fmla="*/ 118923 w 2743200"/>
                <a:gd name="T7" fmla="*/ 4735 h 2743200"/>
                <a:gd name="T8" fmla="*/ 114804 w 2743200"/>
                <a:gd name="T9" fmla="*/ 600 h 2743200"/>
                <a:gd name="T10" fmla="*/ 114804 w 2743200"/>
                <a:gd name="T11" fmla="*/ 0 h 2743200"/>
                <a:gd name="T12" fmla="*/ 229608 w 2743200"/>
                <a:gd name="T13" fmla="*/ 115241 h 2743200"/>
                <a:gd name="T14" fmla="*/ 114804 w 2743200"/>
                <a:gd name="T15" fmla="*/ 230482 h 2743200"/>
                <a:gd name="T16" fmla="*/ 0 w 2743200"/>
                <a:gd name="T17" fmla="*/ 115241 h 2743200"/>
                <a:gd name="T18" fmla="*/ 114804 w 2743200"/>
                <a:gd name="T19" fmla="*/ 0 h 2743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3200" h="2743200">
                  <a:moveTo>
                    <a:pt x="1371600" y="7143"/>
                  </a:moveTo>
                  <a:cubicBezTo>
                    <a:pt x="1344421" y="7143"/>
                    <a:pt x="1322388" y="29176"/>
                    <a:pt x="1322388" y="56355"/>
                  </a:cubicBezTo>
                  <a:cubicBezTo>
                    <a:pt x="1322388" y="83534"/>
                    <a:pt x="1344421" y="105567"/>
                    <a:pt x="1371600" y="105567"/>
                  </a:cubicBezTo>
                  <a:cubicBezTo>
                    <a:pt x="1398779" y="105567"/>
                    <a:pt x="1420812" y="83534"/>
                    <a:pt x="1420812" y="56355"/>
                  </a:cubicBezTo>
                  <a:cubicBezTo>
                    <a:pt x="1420812" y="29176"/>
                    <a:pt x="1398779" y="7143"/>
                    <a:pt x="1371600" y="7143"/>
                  </a:cubicBezTo>
                  <a:close/>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MH_SubTitle_4">
              <a:extLst>
                <a:ext uri="{FF2B5EF4-FFF2-40B4-BE49-F238E27FC236}">
                  <a16:creationId xmlns="" xmlns:a16="http://schemas.microsoft.com/office/drawing/2014/main" id="{AD78C642-BC5D-4401-AB69-9BE1803AA6EE}"/>
                </a:ext>
              </a:extLst>
            </p:cNvPr>
            <p:cNvSpPr>
              <a:spLocks noChangeArrowheads="1"/>
            </p:cNvSpPr>
            <p:nvPr>
              <p:custDataLst>
                <p:tags r:id="rId2"/>
              </p:custDataLst>
            </p:nvPr>
          </p:nvSpPr>
          <p:spPr bwMode="auto">
            <a:xfrm>
              <a:off x="5327650" y="4225926"/>
              <a:ext cx="1536700" cy="1535113"/>
            </a:xfrm>
            <a:prstGeom prst="ellipse">
              <a:avLst/>
            </a:prstGeom>
            <a:solidFill>
              <a:srgbClr val="D49A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rgbClr val="FFFFFF"/>
                  </a:solidFill>
                  <a:ea typeface="微软雅黑" panose="020B0503020204020204" pitchFamily="34" charset="-122"/>
                  <a:cs typeface="Arial" panose="020B0604020202020204" pitchFamily="34" charset="0"/>
                </a:rPr>
                <a:t>分析与综合</a:t>
              </a:r>
            </a:p>
          </p:txBody>
        </p:sp>
        <p:sp>
          <p:nvSpPr>
            <p:cNvPr id="21" name="MH_Other_4">
              <a:extLst>
                <a:ext uri="{FF2B5EF4-FFF2-40B4-BE49-F238E27FC236}">
                  <a16:creationId xmlns="" xmlns:a16="http://schemas.microsoft.com/office/drawing/2014/main" id="{40323AFF-02DB-4B69-8A4B-B8C58318C49D}"/>
                </a:ext>
              </a:extLst>
            </p:cNvPr>
            <p:cNvSpPr/>
            <p:nvPr>
              <p:custDataLst>
                <p:tags r:id="rId3"/>
              </p:custDataLst>
            </p:nvPr>
          </p:nvSpPr>
          <p:spPr>
            <a:xfrm>
              <a:off x="6038850" y="3433764"/>
              <a:ext cx="338138" cy="757237"/>
            </a:xfrm>
            <a:custGeom>
              <a:avLst/>
              <a:gdLst>
                <a:gd name="connsiteX0" fmla="*/ 47798 w 290835"/>
                <a:gd name="connsiteY0" fmla="*/ 649613 h 649764"/>
                <a:gd name="connsiteX1" fmla="*/ 109710 w 290835"/>
                <a:gd name="connsiteY1" fmla="*/ 316238 h 649764"/>
                <a:gd name="connsiteX2" fmla="*/ 290685 w 290835"/>
                <a:gd name="connsiteY2" fmla="*/ 54301 h 649764"/>
                <a:gd name="connsiteX3" fmla="*/ 138285 w 290835"/>
                <a:gd name="connsiteY3" fmla="*/ 25726 h 649764"/>
                <a:gd name="connsiteX4" fmla="*/ 4935 w 290835"/>
                <a:gd name="connsiteY4" fmla="*/ 354338 h 649764"/>
                <a:gd name="connsiteX5" fmla="*/ 47798 w 290835"/>
                <a:gd name="connsiteY5" fmla="*/ 649613 h 64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835" h="649764">
                  <a:moveTo>
                    <a:pt x="47798" y="649613"/>
                  </a:moveTo>
                  <a:cubicBezTo>
                    <a:pt x="65260" y="643263"/>
                    <a:pt x="69229" y="415457"/>
                    <a:pt x="109710" y="316238"/>
                  </a:cubicBezTo>
                  <a:cubicBezTo>
                    <a:pt x="150191" y="217019"/>
                    <a:pt x="285923" y="102720"/>
                    <a:pt x="290685" y="54301"/>
                  </a:cubicBezTo>
                  <a:cubicBezTo>
                    <a:pt x="295447" y="5882"/>
                    <a:pt x="185910" y="-24280"/>
                    <a:pt x="138285" y="25726"/>
                  </a:cubicBezTo>
                  <a:cubicBezTo>
                    <a:pt x="90660" y="75732"/>
                    <a:pt x="24779" y="247975"/>
                    <a:pt x="4935" y="354338"/>
                  </a:cubicBezTo>
                  <a:cubicBezTo>
                    <a:pt x="-14909" y="460700"/>
                    <a:pt x="30336" y="655963"/>
                    <a:pt x="47798" y="649613"/>
                  </a:cubicBezTo>
                  <a:close/>
                </a:path>
              </a:pathLst>
            </a:custGeom>
            <a:noFill/>
            <a:ln w="25400">
              <a:solidFill>
                <a:srgbClr val="29292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MH_Other_5">
              <a:extLst>
                <a:ext uri="{FF2B5EF4-FFF2-40B4-BE49-F238E27FC236}">
                  <a16:creationId xmlns="" xmlns:a16="http://schemas.microsoft.com/office/drawing/2014/main" id="{6B3FD4DD-264F-4A7B-A277-E0CE3DFE734A}"/>
                </a:ext>
              </a:extLst>
            </p:cNvPr>
            <p:cNvSpPr>
              <a:spLocks noChangeArrowheads="1"/>
            </p:cNvSpPr>
            <p:nvPr>
              <p:custDataLst>
                <p:tags r:id="rId4"/>
              </p:custDataLst>
            </p:nvPr>
          </p:nvSpPr>
          <p:spPr bwMode="auto">
            <a:xfrm>
              <a:off x="7862889" y="4157664"/>
              <a:ext cx="1671637" cy="1671637"/>
            </a:xfrm>
            <a:custGeom>
              <a:avLst/>
              <a:gdLst>
                <a:gd name="T0" fmla="*/ 115241 w 2743200"/>
                <a:gd name="T1" fmla="*/ 600 h 2743200"/>
                <a:gd name="T2" fmla="*/ 111106 w 2743200"/>
                <a:gd name="T3" fmla="*/ 4735 h 2743200"/>
                <a:gd name="T4" fmla="*/ 115241 w 2743200"/>
                <a:gd name="T5" fmla="*/ 8870 h 2743200"/>
                <a:gd name="T6" fmla="*/ 119376 w 2743200"/>
                <a:gd name="T7" fmla="*/ 4735 h 2743200"/>
                <a:gd name="T8" fmla="*/ 115241 w 2743200"/>
                <a:gd name="T9" fmla="*/ 600 h 2743200"/>
                <a:gd name="T10" fmla="*/ 115241 w 2743200"/>
                <a:gd name="T11" fmla="*/ 0 h 2743200"/>
                <a:gd name="T12" fmla="*/ 230482 w 2743200"/>
                <a:gd name="T13" fmla="*/ 115241 h 2743200"/>
                <a:gd name="T14" fmla="*/ 115241 w 2743200"/>
                <a:gd name="T15" fmla="*/ 230482 h 2743200"/>
                <a:gd name="T16" fmla="*/ 0 w 2743200"/>
                <a:gd name="T17" fmla="*/ 115241 h 2743200"/>
                <a:gd name="T18" fmla="*/ 115241 w 2743200"/>
                <a:gd name="T19" fmla="*/ 0 h 2743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3200" h="2743200">
                  <a:moveTo>
                    <a:pt x="1371600" y="7143"/>
                  </a:moveTo>
                  <a:cubicBezTo>
                    <a:pt x="1344421" y="7143"/>
                    <a:pt x="1322388" y="29176"/>
                    <a:pt x="1322388" y="56355"/>
                  </a:cubicBezTo>
                  <a:cubicBezTo>
                    <a:pt x="1322388" y="83534"/>
                    <a:pt x="1344421" y="105567"/>
                    <a:pt x="1371600" y="105567"/>
                  </a:cubicBezTo>
                  <a:cubicBezTo>
                    <a:pt x="1398779" y="105567"/>
                    <a:pt x="1420812" y="83534"/>
                    <a:pt x="1420812" y="56355"/>
                  </a:cubicBezTo>
                  <a:cubicBezTo>
                    <a:pt x="1420812" y="29176"/>
                    <a:pt x="1398779" y="7143"/>
                    <a:pt x="1371600" y="7143"/>
                  </a:cubicBezTo>
                  <a:close/>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MH_SubTitle_5">
              <a:extLst>
                <a:ext uri="{FF2B5EF4-FFF2-40B4-BE49-F238E27FC236}">
                  <a16:creationId xmlns="" xmlns:a16="http://schemas.microsoft.com/office/drawing/2014/main" id="{78BD5E5B-689C-49AE-B067-27B0704B0407}"/>
                </a:ext>
              </a:extLst>
            </p:cNvPr>
            <p:cNvSpPr>
              <a:spLocks noChangeArrowheads="1"/>
            </p:cNvSpPr>
            <p:nvPr>
              <p:custDataLst>
                <p:tags r:id="rId5"/>
              </p:custDataLst>
            </p:nvPr>
          </p:nvSpPr>
          <p:spPr bwMode="auto">
            <a:xfrm>
              <a:off x="7929563" y="4225926"/>
              <a:ext cx="1536700" cy="1535113"/>
            </a:xfrm>
            <a:prstGeom prst="ellipse">
              <a:avLst/>
            </a:prstGeom>
            <a:solidFill>
              <a:srgbClr val="D49A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rgbClr val="FFFFFF"/>
                  </a:solidFill>
                  <a:ea typeface="微软雅黑" panose="020B0503020204020204" pitchFamily="34" charset="-122"/>
                  <a:cs typeface="Arial" panose="020B0604020202020204" pitchFamily="34" charset="0"/>
                </a:rPr>
                <a:t>逻辑与历史相统一 </a:t>
              </a:r>
            </a:p>
          </p:txBody>
        </p:sp>
        <p:sp>
          <p:nvSpPr>
            <p:cNvPr id="24" name="MH_Other_6">
              <a:extLst>
                <a:ext uri="{FF2B5EF4-FFF2-40B4-BE49-F238E27FC236}">
                  <a16:creationId xmlns="" xmlns:a16="http://schemas.microsoft.com/office/drawing/2014/main" id="{A08B678D-5F34-4299-B9FE-0C45E1990197}"/>
                </a:ext>
              </a:extLst>
            </p:cNvPr>
            <p:cNvSpPr/>
            <p:nvPr>
              <p:custDataLst>
                <p:tags r:id="rId6"/>
              </p:custDataLst>
            </p:nvPr>
          </p:nvSpPr>
          <p:spPr>
            <a:xfrm>
              <a:off x="8640764" y="3433764"/>
              <a:ext cx="338137" cy="757237"/>
            </a:xfrm>
            <a:custGeom>
              <a:avLst/>
              <a:gdLst>
                <a:gd name="connsiteX0" fmla="*/ 47798 w 290835"/>
                <a:gd name="connsiteY0" fmla="*/ 649613 h 649764"/>
                <a:gd name="connsiteX1" fmla="*/ 109710 w 290835"/>
                <a:gd name="connsiteY1" fmla="*/ 316238 h 649764"/>
                <a:gd name="connsiteX2" fmla="*/ 290685 w 290835"/>
                <a:gd name="connsiteY2" fmla="*/ 54301 h 649764"/>
                <a:gd name="connsiteX3" fmla="*/ 138285 w 290835"/>
                <a:gd name="connsiteY3" fmla="*/ 25726 h 649764"/>
                <a:gd name="connsiteX4" fmla="*/ 4935 w 290835"/>
                <a:gd name="connsiteY4" fmla="*/ 354338 h 649764"/>
                <a:gd name="connsiteX5" fmla="*/ 47798 w 290835"/>
                <a:gd name="connsiteY5" fmla="*/ 649613 h 64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835" h="649764">
                  <a:moveTo>
                    <a:pt x="47798" y="649613"/>
                  </a:moveTo>
                  <a:cubicBezTo>
                    <a:pt x="65260" y="643263"/>
                    <a:pt x="69229" y="415457"/>
                    <a:pt x="109710" y="316238"/>
                  </a:cubicBezTo>
                  <a:cubicBezTo>
                    <a:pt x="150191" y="217019"/>
                    <a:pt x="285923" y="102720"/>
                    <a:pt x="290685" y="54301"/>
                  </a:cubicBezTo>
                  <a:cubicBezTo>
                    <a:pt x="295447" y="5882"/>
                    <a:pt x="185910" y="-24280"/>
                    <a:pt x="138285" y="25726"/>
                  </a:cubicBezTo>
                  <a:cubicBezTo>
                    <a:pt x="90660" y="75732"/>
                    <a:pt x="24779" y="247975"/>
                    <a:pt x="4935" y="354338"/>
                  </a:cubicBezTo>
                  <a:cubicBezTo>
                    <a:pt x="-14909" y="460700"/>
                    <a:pt x="30336" y="655963"/>
                    <a:pt x="47798" y="649613"/>
                  </a:cubicBezTo>
                  <a:close/>
                </a:path>
              </a:pathLst>
            </a:custGeom>
            <a:noFill/>
            <a:ln w="25400">
              <a:solidFill>
                <a:srgbClr val="29292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MH_Other_7">
              <a:extLst>
                <a:ext uri="{FF2B5EF4-FFF2-40B4-BE49-F238E27FC236}">
                  <a16:creationId xmlns="" xmlns:a16="http://schemas.microsoft.com/office/drawing/2014/main" id="{4D9B1D29-BAC7-4C90-B481-0F489422865D}"/>
                </a:ext>
              </a:extLst>
            </p:cNvPr>
            <p:cNvSpPr>
              <a:spLocks noChangeArrowheads="1"/>
            </p:cNvSpPr>
            <p:nvPr>
              <p:custDataLst>
                <p:tags r:id="rId7"/>
              </p:custDataLst>
            </p:nvPr>
          </p:nvSpPr>
          <p:spPr bwMode="auto">
            <a:xfrm>
              <a:off x="3959225" y="2336800"/>
              <a:ext cx="1671638" cy="1671638"/>
            </a:xfrm>
            <a:custGeom>
              <a:avLst/>
              <a:gdLst>
                <a:gd name="T0" fmla="*/ 115241 w 2743200"/>
                <a:gd name="T1" fmla="*/ 600 h 2743200"/>
                <a:gd name="T2" fmla="*/ 111107 w 2743200"/>
                <a:gd name="T3" fmla="*/ 4735 h 2743200"/>
                <a:gd name="T4" fmla="*/ 115241 w 2743200"/>
                <a:gd name="T5" fmla="*/ 8870 h 2743200"/>
                <a:gd name="T6" fmla="*/ 119376 w 2743200"/>
                <a:gd name="T7" fmla="*/ 4735 h 2743200"/>
                <a:gd name="T8" fmla="*/ 115241 w 2743200"/>
                <a:gd name="T9" fmla="*/ 600 h 2743200"/>
                <a:gd name="T10" fmla="*/ 115241 w 2743200"/>
                <a:gd name="T11" fmla="*/ 0 h 2743200"/>
                <a:gd name="T12" fmla="*/ 230483 w 2743200"/>
                <a:gd name="T13" fmla="*/ 115241 h 2743200"/>
                <a:gd name="T14" fmla="*/ 115241 w 2743200"/>
                <a:gd name="T15" fmla="*/ 230483 h 2743200"/>
                <a:gd name="T16" fmla="*/ 0 w 2743200"/>
                <a:gd name="T17" fmla="*/ 115241 h 2743200"/>
                <a:gd name="T18" fmla="*/ 115241 w 2743200"/>
                <a:gd name="T19" fmla="*/ 0 h 2743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3200" h="2743200">
                  <a:moveTo>
                    <a:pt x="1371600" y="7143"/>
                  </a:moveTo>
                  <a:cubicBezTo>
                    <a:pt x="1344421" y="7143"/>
                    <a:pt x="1322388" y="29176"/>
                    <a:pt x="1322388" y="56355"/>
                  </a:cubicBezTo>
                  <a:cubicBezTo>
                    <a:pt x="1322388" y="83534"/>
                    <a:pt x="1344421" y="105567"/>
                    <a:pt x="1371600" y="105567"/>
                  </a:cubicBezTo>
                  <a:cubicBezTo>
                    <a:pt x="1398779" y="105567"/>
                    <a:pt x="1420812" y="83534"/>
                    <a:pt x="1420812" y="56355"/>
                  </a:cubicBezTo>
                  <a:cubicBezTo>
                    <a:pt x="1420812" y="29176"/>
                    <a:pt x="1398779" y="7143"/>
                    <a:pt x="1371600" y="7143"/>
                  </a:cubicBezTo>
                  <a:close/>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MH_SubTitle_1">
              <a:extLst>
                <a:ext uri="{FF2B5EF4-FFF2-40B4-BE49-F238E27FC236}">
                  <a16:creationId xmlns="" xmlns:a16="http://schemas.microsoft.com/office/drawing/2014/main" id="{B55D7C47-604E-4A84-9E82-AE53FA9F79B8}"/>
                </a:ext>
              </a:extLst>
            </p:cNvPr>
            <p:cNvSpPr>
              <a:spLocks noChangeArrowheads="1"/>
            </p:cNvSpPr>
            <p:nvPr>
              <p:custDataLst>
                <p:tags r:id="rId8"/>
              </p:custDataLst>
            </p:nvPr>
          </p:nvSpPr>
          <p:spPr bwMode="auto">
            <a:xfrm>
              <a:off x="4027488" y="2403475"/>
              <a:ext cx="1535112" cy="1536700"/>
            </a:xfrm>
            <a:prstGeom prst="ellipse">
              <a:avLst/>
            </a:prstGeom>
            <a:solidFill>
              <a:srgbClr val="D49A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rgbClr val="FFFFFF"/>
                  </a:solidFill>
                  <a:ea typeface="微软雅黑" panose="020B0503020204020204" pitchFamily="34" charset="-122"/>
                  <a:cs typeface="Arial" panose="020B0604020202020204" pitchFamily="34" charset="0"/>
                </a:rPr>
                <a:t>归纳与演绎</a:t>
              </a:r>
            </a:p>
          </p:txBody>
        </p:sp>
        <p:sp>
          <p:nvSpPr>
            <p:cNvPr id="27" name="MH_Other_8">
              <a:extLst>
                <a:ext uri="{FF2B5EF4-FFF2-40B4-BE49-F238E27FC236}">
                  <a16:creationId xmlns="" xmlns:a16="http://schemas.microsoft.com/office/drawing/2014/main" id="{B815D034-C7EA-49A6-A7B7-9E3562BB3391}"/>
                </a:ext>
              </a:extLst>
            </p:cNvPr>
            <p:cNvSpPr/>
            <p:nvPr>
              <p:custDataLst>
                <p:tags r:id="rId9"/>
              </p:custDataLst>
            </p:nvPr>
          </p:nvSpPr>
          <p:spPr>
            <a:xfrm>
              <a:off x="4737100" y="1612900"/>
              <a:ext cx="338138" cy="755650"/>
            </a:xfrm>
            <a:custGeom>
              <a:avLst/>
              <a:gdLst>
                <a:gd name="connsiteX0" fmla="*/ 47798 w 290835"/>
                <a:gd name="connsiteY0" fmla="*/ 649613 h 649764"/>
                <a:gd name="connsiteX1" fmla="*/ 109710 w 290835"/>
                <a:gd name="connsiteY1" fmla="*/ 316238 h 649764"/>
                <a:gd name="connsiteX2" fmla="*/ 290685 w 290835"/>
                <a:gd name="connsiteY2" fmla="*/ 54301 h 649764"/>
                <a:gd name="connsiteX3" fmla="*/ 138285 w 290835"/>
                <a:gd name="connsiteY3" fmla="*/ 25726 h 649764"/>
                <a:gd name="connsiteX4" fmla="*/ 4935 w 290835"/>
                <a:gd name="connsiteY4" fmla="*/ 354338 h 649764"/>
                <a:gd name="connsiteX5" fmla="*/ 47798 w 290835"/>
                <a:gd name="connsiteY5" fmla="*/ 649613 h 64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835" h="649764">
                  <a:moveTo>
                    <a:pt x="47798" y="649613"/>
                  </a:moveTo>
                  <a:cubicBezTo>
                    <a:pt x="65260" y="643263"/>
                    <a:pt x="69229" y="415457"/>
                    <a:pt x="109710" y="316238"/>
                  </a:cubicBezTo>
                  <a:cubicBezTo>
                    <a:pt x="150191" y="217019"/>
                    <a:pt x="285923" y="102720"/>
                    <a:pt x="290685" y="54301"/>
                  </a:cubicBezTo>
                  <a:cubicBezTo>
                    <a:pt x="295447" y="5882"/>
                    <a:pt x="185910" y="-24280"/>
                    <a:pt x="138285" y="25726"/>
                  </a:cubicBezTo>
                  <a:cubicBezTo>
                    <a:pt x="90660" y="75732"/>
                    <a:pt x="24779" y="247975"/>
                    <a:pt x="4935" y="354338"/>
                  </a:cubicBezTo>
                  <a:cubicBezTo>
                    <a:pt x="-14909" y="460700"/>
                    <a:pt x="30336" y="655963"/>
                    <a:pt x="47798" y="649613"/>
                  </a:cubicBezTo>
                  <a:close/>
                </a:path>
              </a:pathLst>
            </a:custGeom>
            <a:noFill/>
            <a:ln w="25400">
              <a:solidFill>
                <a:srgbClr val="29292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MH_Other_9">
              <a:extLst>
                <a:ext uri="{FF2B5EF4-FFF2-40B4-BE49-F238E27FC236}">
                  <a16:creationId xmlns="" xmlns:a16="http://schemas.microsoft.com/office/drawing/2014/main" id="{814B22E1-0DEF-40C2-8E56-873CCDD632F4}"/>
                </a:ext>
              </a:extLst>
            </p:cNvPr>
            <p:cNvSpPr>
              <a:spLocks noChangeArrowheads="1"/>
            </p:cNvSpPr>
            <p:nvPr>
              <p:custDataLst>
                <p:tags r:id="rId10"/>
              </p:custDataLst>
            </p:nvPr>
          </p:nvSpPr>
          <p:spPr bwMode="auto">
            <a:xfrm>
              <a:off x="6561139" y="2336800"/>
              <a:ext cx="1671637" cy="1671638"/>
            </a:xfrm>
            <a:custGeom>
              <a:avLst/>
              <a:gdLst>
                <a:gd name="T0" fmla="*/ 115241 w 2743200"/>
                <a:gd name="T1" fmla="*/ 600 h 2743200"/>
                <a:gd name="T2" fmla="*/ 111106 w 2743200"/>
                <a:gd name="T3" fmla="*/ 4735 h 2743200"/>
                <a:gd name="T4" fmla="*/ 115241 w 2743200"/>
                <a:gd name="T5" fmla="*/ 8870 h 2743200"/>
                <a:gd name="T6" fmla="*/ 119376 w 2743200"/>
                <a:gd name="T7" fmla="*/ 4735 h 2743200"/>
                <a:gd name="T8" fmla="*/ 115241 w 2743200"/>
                <a:gd name="T9" fmla="*/ 600 h 2743200"/>
                <a:gd name="T10" fmla="*/ 115241 w 2743200"/>
                <a:gd name="T11" fmla="*/ 0 h 2743200"/>
                <a:gd name="T12" fmla="*/ 230482 w 2743200"/>
                <a:gd name="T13" fmla="*/ 115241 h 2743200"/>
                <a:gd name="T14" fmla="*/ 115241 w 2743200"/>
                <a:gd name="T15" fmla="*/ 230483 h 2743200"/>
                <a:gd name="T16" fmla="*/ 0 w 2743200"/>
                <a:gd name="T17" fmla="*/ 115241 h 2743200"/>
                <a:gd name="T18" fmla="*/ 115241 w 2743200"/>
                <a:gd name="T19" fmla="*/ 0 h 2743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3200" h="2743200">
                  <a:moveTo>
                    <a:pt x="1371600" y="7143"/>
                  </a:moveTo>
                  <a:cubicBezTo>
                    <a:pt x="1344421" y="7143"/>
                    <a:pt x="1322388" y="29176"/>
                    <a:pt x="1322388" y="56355"/>
                  </a:cubicBezTo>
                  <a:cubicBezTo>
                    <a:pt x="1322388" y="83534"/>
                    <a:pt x="1344421" y="105567"/>
                    <a:pt x="1371600" y="105567"/>
                  </a:cubicBezTo>
                  <a:cubicBezTo>
                    <a:pt x="1398779" y="105567"/>
                    <a:pt x="1420812" y="83534"/>
                    <a:pt x="1420812" y="56355"/>
                  </a:cubicBezTo>
                  <a:cubicBezTo>
                    <a:pt x="1420812" y="29176"/>
                    <a:pt x="1398779" y="7143"/>
                    <a:pt x="1371600" y="7143"/>
                  </a:cubicBezTo>
                  <a:close/>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MH_SubTitle_2">
              <a:extLst>
                <a:ext uri="{FF2B5EF4-FFF2-40B4-BE49-F238E27FC236}">
                  <a16:creationId xmlns="" xmlns:a16="http://schemas.microsoft.com/office/drawing/2014/main" id="{95CE7B30-C1C8-4082-9BD7-976F3BDE637B}"/>
                </a:ext>
              </a:extLst>
            </p:cNvPr>
            <p:cNvSpPr>
              <a:spLocks noChangeArrowheads="1"/>
            </p:cNvSpPr>
            <p:nvPr>
              <p:custDataLst>
                <p:tags r:id="rId11"/>
              </p:custDataLst>
            </p:nvPr>
          </p:nvSpPr>
          <p:spPr bwMode="auto">
            <a:xfrm>
              <a:off x="6629401" y="2403475"/>
              <a:ext cx="1535113" cy="1536700"/>
            </a:xfrm>
            <a:prstGeom prst="ellipse">
              <a:avLst/>
            </a:prstGeom>
            <a:solidFill>
              <a:srgbClr val="D49A5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dirty="0">
                  <a:solidFill>
                    <a:srgbClr val="FFFFFF"/>
                  </a:solidFill>
                  <a:ea typeface="微软雅黑" panose="020B0503020204020204" pitchFamily="34" charset="-122"/>
                  <a:cs typeface="Arial" panose="020B0604020202020204" pitchFamily="34" charset="0"/>
                </a:rPr>
                <a:t>抽象与具体</a:t>
              </a:r>
            </a:p>
          </p:txBody>
        </p:sp>
        <p:sp>
          <p:nvSpPr>
            <p:cNvPr id="30" name="MH_Other_10">
              <a:extLst>
                <a:ext uri="{FF2B5EF4-FFF2-40B4-BE49-F238E27FC236}">
                  <a16:creationId xmlns="" xmlns:a16="http://schemas.microsoft.com/office/drawing/2014/main" id="{9FCC5FC3-0B7E-4767-8C59-72E1FBDA8BDE}"/>
                </a:ext>
              </a:extLst>
            </p:cNvPr>
            <p:cNvSpPr/>
            <p:nvPr>
              <p:custDataLst>
                <p:tags r:id="rId12"/>
              </p:custDataLst>
            </p:nvPr>
          </p:nvSpPr>
          <p:spPr>
            <a:xfrm>
              <a:off x="7339014" y="1612900"/>
              <a:ext cx="339725" cy="755650"/>
            </a:xfrm>
            <a:custGeom>
              <a:avLst/>
              <a:gdLst>
                <a:gd name="connsiteX0" fmla="*/ 47798 w 290835"/>
                <a:gd name="connsiteY0" fmla="*/ 649613 h 649764"/>
                <a:gd name="connsiteX1" fmla="*/ 109710 w 290835"/>
                <a:gd name="connsiteY1" fmla="*/ 316238 h 649764"/>
                <a:gd name="connsiteX2" fmla="*/ 290685 w 290835"/>
                <a:gd name="connsiteY2" fmla="*/ 54301 h 649764"/>
                <a:gd name="connsiteX3" fmla="*/ 138285 w 290835"/>
                <a:gd name="connsiteY3" fmla="*/ 25726 h 649764"/>
                <a:gd name="connsiteX4" fmla="*/ 4935 w 290835"/>
                <a:gd name="connsiteY4" fmla="*/ 354338 h 649764"/>
                <a:gd name="connsiteX5" fmla="*/ 47798 w 290835"/>
                <a:gd name="connsiteY5" fmla="*/ 649613 h 64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835" h="649764">
                  <a:moveTo>
                    <a:pt x="47798" y="649613"/>
                  </a:moveTo>
                  <a:cubicBezTo>
                    <a:pt x="65260" y="643263"/>
                    <a:pt x="69229" y="415457"/>
                    <a:pt x="109710" y="316238"/>
                  </a:cubicBezTo>
                  <a:cubicBezTo>
                    <a:pt x="150191" y="217019"/>
                    <a:pt x="285923" y="102720"/>
                    <a:pt x="290685" y="54301"/>
                  </a:cubicBezTo>
                  <a:cubicBezTo>
                    <a:pt x="295447" y="5882"/>
                    <a:pt x="185910" y="-24280"/>
                    <a:pt x="138285" y="25726"/>
                  </a:cubicBezTo>
                  <a:cubicBezTo>
                    <a:pt x="90660" y="75732"/>
                    <a:pt x="24779" y="247975"/>
                    <a:pt x="4935" y="354338"/>
                  </a:cubicBezTo>
                  <a:cubicBezTo>
                    <a:pt x="-14909" y="460700"/>
                    <a:pt x="30336" y="655963"/>
                    <a:pt x="47798" y="649613"/>
                  </a:cubicBezTo>
                  <a:close/>
                </a:path>
              </a:pathLst>
            </a:custGeom>
            <a:noFill/>
            <a:ln w="25400">
              <a:solidFill>
                <a:srgbClr val="29292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3" name="图片 2">
            <a:extLst>
              <a:ext uri="{FF2B5EF4-FFF2-40B4-BE49-F238E27FC236}">
                <a16:creationId xmlns="" xmlns:a16="http://schemas.microsoft.com/office/drawing/2014/main" id="{AF07966B-895A-49C3-808C-0F5D16FC1433}"/>
              </a:ext>
            </a:extLst>
          </p:cNvPr>
          <p:cNvPicPr>
            <a:picLocks noChangeAspect="1"/>
          </p:cNvPicPr>
          <p:nvPr/>
        </p:nvPicPr>
        <p:blipFill>
          <a:blip r:embed="rId15">
            <a:clrChange>
              <a:clrFrom>
                <a:srgbClr val="FEFEFE"/>
              </a:clrFrom>
              <a:clrTo>
                <a:srgbClr val="FEFEFE">
                  <a:alpha val="0"/>
                </a:srgbClr>
              </a:clrTo>
            </a:clrChange>
          </a:blip>
          <a:stretch>
            <a:fillRect/>
          </a:stretch>
        </p:blipFill>
        <p:spPr>
          <a:xfrm>
            <a:off x="6398241" y="2506814"/>
            <a:ext cx="5276850" cy="3257550"/>
          </a:xfrm>
          <a:prstGeom prst="rect">
            <a:avLst/>
          </a:prstGeom>
        </p:spPr>
      </p:pic>
      <p:pic>
        <p:nvPicPr>
          <p:cNvPr id="33" name="图片 8">
            <a:hlinkClick r:id="rId16" action="ppaction://hlinksldjump"/>
            <a:extLst>
              <a:ext uri="{FF2B5EF4-FFF2-40B4-BE49-F238E27FC236}">
                <a16:creationId xmlns="" xmlns:a16="http://schemas.microsoft.com/office/drawing/2014/main" id="{F2F89DB9-32F9-4F17-9894-135605F0D36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 xmlns:a16="http://schemas.microsoft.com/office/drawing/2014/main" id="{9244A12D-C988-49ED-82B8-E1A2C456F62A}"/>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grpSp>
        <p:nvGrpSpPr>
          <p:cNvPr id="2" name="组合 1">
            <a:extLst>
              <a:ext uri="{FF2B5EF4-FFF2-40B4-BE49-F238E27FC236}">
                <a16:creationId xmlns="" xmlns:a16="http://schemas.microsoft.com/office/drawing/2014/main" id="{FE56CC6D-FFB3-41BB-9E7E-713A456303A9}"/>
              </a:ext>
            </a:extLst>
          </p:cNvPr>
          <p:cNvGrpSpPr/>
          <p:nvPr/>
        </p:nvGrpSpPr>
        <p:grpSpPr>
          <a:xfrm>
            <a:off x="2085974" y="2533650"/>
            <a:ext cx="8201833" cy="4188022"/>
            <a:chOff x="828623" y="2141227"/>
            <a:chExt cx="8383616" cy="4415250"/>
          </a:xfrm>
        </p:grpSpPr>
        <p:pic>
          <p:nvPicPr>
            <p:cNvPr id="22" name="图片 1">
              <a:extLst>
                <a:ext uri="{FF2B5EF4-FFF2-40B4-BE49-F238E27FC236}">
                  <a16:creationId xmlns="" xmlns:a16="http://schemas.microsoft.com/office/drawing/2014/main" id="{A3D050D6-731B-40EF-A0C3-1EF26B0CF6B2}"/>
                </a:ext>
              </a:extLst>
            </p:cNvPr>
            <p:cNvPicPr>
              <a:picLocks noChangeAspect="1" noChangeArrowheads="1"/>
            </p:cNvPicPr>
            <p:nvPr/>
          </p:nvPicPr>
          <p:blipFill>
            <a:blip r:embed="rId7"/>
            <a:srcRect/>
            <a:stretch>
              <a:fillRect/>
            </a:stretch>
          </p:blipFill>
          <p:spPr bwMode="auto">
            <a:xfrm>
              <a:off x="2111389" y="5274525"/>
              <a:ext cx="5818084" cy="128195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8" name="组合 37">
              <a:extLst>
                <a:ext uri="{FF2B5EF4-FFF2-40B4-BE49-F238E27FC236}">
                  <a16:creationId xmlns="" xmlns:a16="http://schemas.microsoft.com/office/drawing/2014/main" id="{7802AA02-3F16-49DE-A9FC-D8CD25D6E818}"/>
                </a:ext>
              </a:extLst>
            </p:cNvPr>
            <p:cNvGrpSpPr/>
            <p:nvPr/>
          </p:nvGrpSpPr>
          <p:grpSpPr>
            <a:xfrm>
              <a:off x="828623" y="2141227"/>
              <a:ext cx="8383616" cy="1257299"/>
              <a:chOff x="2624221" y="2204017"/>
              <a:chExt cx="8383616" cy="1257299"/>
            </a:xfrm>
          </p:grpSpPr>
          <p:grpSp>
            <p:nvGrpSpPr>
              <p:cNvPr id="39" name="组合 38">
                <a:extLst>
                  <a:ext uri="{FF2B5EF4-FFF2-40B4-BE49-F238E27FC236}">
                    <a16:creationId xmlns="" xmlns:a16="http://schemas.microsoft.com/office/drawing/2014/main" id="{9D3FEB01-D641-4D92-83FD-4A3751C40746}"/>
                  </a:ext>
                </a:extLst>
              </p:cNvPr>
              <p:cNvGrpSpPr/>
              <p:nvPr/>
            </p:nvGrpSpPr>
            <p:grpSpPr>
              <a:xfrm flipH="1">
                <a:off x="2624221" y="2204017"/>
                <a:ext cx="8383616" cy="1257299"/>
                <a:chOff x="-310231" y="2171701"/>
                <a:chExt cx="6171281" cy="925513"/>
              </a:xfrm>
            </p:grpSpPr>
            <p:sp>
              <p:nvSpPr>
                <p:cNvPr id="42" name="MH_Text_1">
                  <a:extLst>
                    <a:ext uri="{FF2B5EF4-FFF2-40B4-BE49-F238E27FC236}">
                      <a16:creationId xmlns="" xmlns:a16="http://schemas.microsoft.com/office/drawing/2014/main" id="{4D116596-2BF0-49C5-856D-973FF342E23D}"/>
                    </a:ext>
                  </a:extLst>
                </p:cNvPr>
                <p:cNvSpPr/>
                <p:nvPr>
                  <p:custDataLst>
                    <p:tags r:id="rId3"/>
                  </p:custDataLst>
                </p:nvPr>
              </p:nvSpPr>
              <p:spPr>
                <a:xfrm>
                  <a:off x="-310231" y="2171701"/>
                  <a:ext cx="5363245" cy="925513"/>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rgbClr val="F8F8F8"/>
                </a:solidFill>
                <a:effectLst>
                  <a:outerShdw blurRad="50800" dist="12700" dir="10800000" algn="r" rotWithShape="0">
                    <a:prstClr val="black">
                      <a:alpha val="40000"/>
                    </a:prstClr>
                  </a:outerShdw>
                </a:effectLst>
              </p:spPr>
              <p:txBody>
                <a:bodyPr rIns="180000" anchor="ctr">
                  <a:normAutofit/>
                </a:bodyPr>
                <a:lstStyle/>
                <a:p>
                  <a:pPr algn="ctr">
                    <a:defRPr/>
                  </a:pPr>
                  <a:endParaRPr lang="da-DK" altLang="zh-CN" sz="1600" kern="0" dirty="0">
                    <a:solidFill>
                      <a:srgbClr val="333333"/>
                    </a:solidFill>
                    <a:ea typeface="微软雅黑" panose="020B0503020204020204" pitchFamily="34" charset="-122"/>
                    <a:cs typeface="宋体" panose="02010600030101010101" pitchFamily="2" charset="-122"/>
                  </a:endParaRPr>
                </a:p>
              </p:txBody>
            </p:sp>
            <p:sp>
              <p:nvSpPr>
                <p:cNvPr id="43" name="MH_SubTitle_1">
                  <a:extLst>
                    <a:ext uri="{FF2B5EF4-FFF2-40B4-BE49-F238E27FC236}">
                      <a16:creationId xmlns="" xmlns:a16="http://schemas.microsoft.com/office/drawing/2014/main" id="{E367181E-2DD2-451D-956D-83E43CB85B7F}"/>
                    </a:ext>
                  </a:extLst>
                </p:cNvPr>
                <p:cNvSpPr/>
                <p:nvPr>
                  <p:custDataLst>
                    <p:tags r:id="rId4"/>
                  </p:custDataLst>
                </p:nvPr>
              </p:nvSpPr>
              <p:spPr>
                <a:xfrm flipH="1">
                  <a:off x="4935538" y="2171701"/>
                  <a:ext cx="925512" cy="925513"/>
                </a:xfrm>
                <a:prstGeom prst="round2DiagRect">
                  <a:avLst>
                    <a:gd name="adj1" fmla="val 13809"/>
                    <a:gd name="adj2" fmla="val 0"/>
                  </a:avLst>
                </a:prstGeom>
                <a:solidFill>
                  <a:srgbClr val="CC873C"/>
                </a:solidFill>
              </p:spPr>
              <p:txBody>
                <a:bodyPr lIns="0" tIns="0" rIns="0" bIns="0" anchor="ctr">
                  <a:normAutofit/>
                </a:bodyPr>
                <a:lstStyle/>
                <a:p>
                  <a:pPr algn="ctr">
                    <a:defRPr/>
                  </a:pPr>
                  <a:endParaRPr lang="zh-CN" altLang="en-US" kern="0" dirty="0">
                    <a:solidFill>
                      <a:srgbClr val="FFFFFF"/>
                    </a:solidFill>
                    <a:ea typeface="微软雅黑" panose="020B0503020204020204" pitchFamily="34" charset="-122"/>
                    <a:cs typeface="宋体" panose="02010600030101010101" pitchFamily="2" charset="-122"/>
                  </a:endParaRPr>
                </a:p>
              </p:txBody>
            </p:sp>
          </p:grpSp>
          <p:sp>
            <p:nvSpPr>
              <p:cNvPr id="40" name="矩形 39">
                <a:extLst>
                  <a:ext uri="{FF2B5EF4-FFF2-40B4-BE49-F238E27FC236}">
                    <a16:creationId xmlns="" xmlns:a16="http://schemas.microsoft.com/office/drawing/2014/main" id="{A000D206-1DBC-47F2-A238-F81443ACFED4}"/>
                  </a:ext>
                </a:extLst>
              </p:cNvPr>
              <p:cNvSpPr/>
              <p:nvPr/>
            </p:nvSpPr>
            <p:spPr>
              <a:xfrm>
                <a:off x="2852760" y="2601833"/>
                <a:ext cx="800219"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rPr>
                  <a:t>归纳</a:t>
                </a:r>
                <a:endParaRPr lang="zh-CN" altLang="en-US" dirty="0">
                  <a:solidFill>
                    <a:schemeClr val="bg1"/>
                  </a:solidFill>
                  <a:effectLst>
                    <a:outerShdw blurRad="38100" dist="38100" dir="2700000" algn="tl">
                      <a:srgbClr val="000000">
                        <a:alpha val="43137"/>
                      </a:srgbClr>
                    </a:outerShdw>
                  </a:effectLst>
                </a:endParaRPr>
              </a:p>
            </p:txBody>
          </p:sp>
          <p:sp>
            <p:nvSpPr>
              <p:cNvPr id="41" name="文本框 1">
                <a:extLst>
                  <a:ext uri="{FF2B5EF4-FFF2-40B4-BE49-F238E27FC236}">
                    <a16:creationId xmlns="" xmlns:a16="http://schemas.microsoft.com/office/drawing/2014/main" id="{DC292AC9-5AED-42CF-825E-D6D1A0E8D172}"/>
                  </a:ext>
                </a:extLst>
              </p:cNvPr>
              <p:cNvSpPr txBox="1">
                <a:spLocks noChangeArrowheads="1"/>
              </p:cNvSpPr>
              <p:nvPr/>
            </p:nvSpPr>
            <p:spPr bwMode="auto">
              <a:xfrm>
                <a:off x="3964160" y="2252800"/>
                <a:ext cx="6838960" cy="112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buFontTx/>
                  <a:buNone/>
                </a:pPr>
                <a:r>
                  <a:rPr lang="zh-CN" altLang="en-US" sz="2400" dirty="0"/>
                  <a:t>是从个别事实中概括出一般性结论</a:t>
                </a:r>
                <a:endParaRPr lang="en-US" altLang="zh-CN" sz="2400" dirty="0"/>
              </a:p>
              <a:p>
                <a:pPr algn="just" eaLnBrk="1" hangingPunct="1">
                  <a:lnSpc>
                    <a:spcPct val="120000"/>
                  </a:lnSpc>
                  <a:spcBef>
                    <a:spcPts val="1400"/>
                  </a:spcBef>
                  <a:buFontTx/>
                  <a:buNone/>
                </a:pPr>
                <a:r>
                  <a:rPr lang="zh-CN" altLang="en-US" sz="2400" dirty="0"/>
                  <a:t>是由个别性前提过渡到一般性结论的推理形式</a:t>
                </a:r>
              </a:p>
            </p:txBody>
          </p:sp>
        </p:grpSp>
        <p:grpSp>
          <p:nvGrpSpPr>
            <p:cNvPr id="44" name="组合 43">
              <a:extLst>
                <a:ext uri="{FF2B5EF4-FFF2-40B4-BE49-F238E27FC236}">
                  <a16:creationId xmlns="" xmlns:a16="http://schemas.microsoft.com/office/drawing/2014/main" id="{131278FE-3BCD-497E-95C8-6417047B302E}"/>
                </a:ext>
              </a:extLst>
            </p:cNvPr>
            <p:cNvGrpSpPr/>
            <p:nvPr/>
          </p:nvGrpSpPr>
          <p:grpSpPr>
            <a:xfrm>
              <a:off x="828623" y="3707876"/>
              <a:ext cx="8383616" cy="1257299"/>
              <a:chOff x="2624221" y="2204017"/>
              <a:chExt cx="8383616" cy="1257299"/>
            </a:xfrm>
          </p:grpSpPr>
          <p:grpSp>
            <p:nvGrpSpPr>
              <p:cNvPr id="45" name="组合 44">
                <a:extLst>
                  <a:ext uri="{FF2B5EF4-FFF2-40B4-BE49-F238E27FC236}">
                    <a16:creationId xmlns="" xmlns:a16="http://schemas.microsoft.com/office/drawing/2014/main" id="{BB42F601-00E1-4502-A293-5B2BFF542E1B}"/>
                  </a:ext>
                </a:extLst>
              </p:cNvPr>
              <p:cNvGrpSpPr/>
              <p:nvPr/>
            </p:nvGrpSpPr>
            <p:grpSpPr>
              <a:xfrm flipH="1">
                <a:off x="2624221" y="2204017"/>
                <a:ext cx="8383616" cy="1257299"/>
                <a:chOff x="-310231" y="2171701"/>
                <a:chExt cx="6171281" cy="925513"/>
              </a:xfrm>
            </p:grpSpPr>
            <p:sp>
              <p:nvSpPr>
                <p:cNvPr id="48" name="MH_Text_1">
                  <a:extLst>
                    <a:ext uri="{FF2B5EF4-FFF2-40B4-BE49-F238E27FC236}">
                      <a16:creationId xmlns="" xmlns:a16="http://schemas.microsoft.com/office/drawing/2014/main" id="{D3247B67-00E8-4641-BB29-712DC0352F13}"/>
                    </a:ext>
                  </a:extLst>
                </p:cNvPr>
                <p:cNvSpPr/>
                <p:nvPr>
                  <p:custDataLst>
                    <p:tags r:id="rId1"/>
                  </p:custDataLst>
                </p:nvPr>
              </p:nvSpPr>
              <p:spPr>
                <a:xfrm>
                  <a:off x="-310231" y="2171701"/>
                  <a:ext cx="5363245" cy="925513"/>
                </a:xfrm>
                <a:custGeom>
                  <a:avLst/>
                  <a:gdLst>
                    <a:gd name="connsiteX0" fmla="*/ 1 w 2114551"/>
                    <a:gd name="connsiteY0" fmla="*/ 0 h 1000123"/>
                    <a:gd name="connsiteX1" fmla="*/ 2114551 w 2114551"/>
                    <a:gd name="connsiteY1" fmla="*/ 0 h 1000123"/>
                    <a:gd name="connsiteX2" fmla="*/ 2114551 w 2114551"/>
                    <a:gd name="connsiteY2" fmla="*/ 1000123 h 1000123"/>
                    <a:gd name="connsiteX3" fmla="*/ 500062 w 2114551"/>
                    <a:gd name="connsiteY3" fmla="*/ 1000123 h 1000123"/>
                    <a:gd name="connsiteX4" fmla="*/ 0 w 2114551"/>
                    <a:gd name="connsiteY4" fmla="*/ 500061 h 1000123"/>
                    <a:gd name="connsiteX5" fmla="*/ 1 w 2114551"/>
                    <a:gd name="connsiteY5" fmla="*/ 0 h 10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1" h="1000123">
                      <a:moveTo>
                        <a:pt x="1" y="0"/>
                      </a:moveTo>
                      <a:lnTo>
                        <a:pt x="2114551" y="0"/>
                      </a:lnTo>
                      <a:lnTo>
                        <a:pt x="2114551" y="1000123"/>
                      </a:lnTo>
                      <a:lnTo>
                        <a:pt x="500062" y="1000123"/>
                      </a:lnTo>
                      <a:cubicBezTo>
                        <a:pt x="223885" y="1000123"/>
                        <a:pt x="0" y="776238"/>
                        <a:pt x="0" y="500061"/>
                      </a:cubicBezTo>
                      <a:cubicBezTo>
                        <a:pt x="0" y="333374"/>
                        <a:pt x="1" y="166687"/>
                        <a:pt x="1" y="0"/>
                      </a:cubicBezTo>
                      <a:close/>
                    </a:path>
                  </a:pathLst>
                </a:custGeom>
                <a:solidFill>
                  <a:srgbClr val="F8F8F8"/>
                </a:solidFill>
                <a:effectLst>
                  <a:outerShdw blurRad="50800" dist="12700" dir="10800000" algn="r" rotWithShape="0">
                    <a:prstClr val="black">
                      <a:alpha val="40000"/>
                    </a:prstClr>
                  </a:outerShdw>
                </a:effectLst>
              </p:spPr>
              <p:txBody>
                <a:bodyPr rIns="180000" anchor="ctr">
                  <a:normAutofit/>
                </a:bodyPr>
                <a:lstStyle/>
                <a:p>
                  <a:pPr algn="ctr">
                    <a:defRPr/>
                  </a:pPr>
                  <a:endParaRPr lang="da-DK" altLang="zh-CN" sz="1600" kern="0" dirty="0">
                    <a:solidFill>
                      <a:srgbClr val="333333"/>
                    </a:solidFill>
                    <a:ea typeface="微软雅黑" panose="020B0503020204020204" pitchFamily="34" charset="-122"/>
                    <a:cs typeface="宋体" panose="02010600030101010101" pitchFamily="2" charset="-122"/>
                  </a:endParaRPr>
                </a:p>
              </p:txBody>
            </p:sp>
            <p:sp>
              <p:nvSpPr>
                <p:cNvPr id="49" name="MH_SubTitle_1">
                  <a:extLst>
                    <a:ext uri="{FF2B5EF4-FFF2-40B4-BE49-F238E27FC236}">
                      <a16:creationId xmlns="" xmlns:a16="http://schemas.microsoft.com/office/drawing/2014/main" id="{1555819B-2EE3-4EFD-BC2A-99B89E90D200}"/>
                    </a:ext>
                  </a:extLst>
                </p:cNvPr>
                <p:cNvSpPr/>
                <p:nvPr>
                  <p:custDataLst>
                    <p:tags r:id="rId2"/>
                  </p:custDataLst>
                </p:nvPr>
              </p:nvSpPr>
              <p:spPr>
                <a:xfrm flipH="1">
                  <a:off x="4935538" y="2171701"/>
                  <a:ext cx="925512" cy="925513"/>
                </a:xfrm>
                <a:prstGeom prst="round2DiagRect">
                  <a:avLst>
                    <a:gd name="adj1" fmla="val 13809"/>
                    <a:gd name="adj2" fmla="val 0"/>
                  </a:avLst>
                </a:prstGeom>
                <a:solidFill>
                  <a:srgbClr val="CC873C"/>
                </a:solidFill>
              </p:spPr>
              <p:txBody>
                <a:bodyPr lIns="0" tIns="0" rIns="0" bIns="0" anchor="ctr">
                  <a:normAutofit/>
                </a:bodyPr>
                <a:lstStyle/>
                <a:p>
                  <a:pPr algn="ctr">
                    <a:defRPr/>
                  </a:pPr>
                  <a:endParaRPr lang="zh-CN" altLang="en-US" kern="0" dirty="0">
                    <a:solidFill>
                      <a:srgbClr val="FFFFFF"/>
                    </a:solidFill>
                    <a:ea typeface="微软雅黑" panose="020B0503020204020204" pitchFamily="34" charset="-122"/>
                    <a:cs typeface="宋体" panose="02010600030101010101" pitchFamily="2" charset="-122"/>
                  </a:endParaRPr>
                </a:p>
              </p:txBody>
            </p:sp>
          </p:grpSp>
          <p:sp>
            <p:nvSpPr>
              <p:cNvPr id="46" name="矩形 45">
                <a:extLst>
                  <a:ext uri="{FF2B5EF4-FFF2-40B4-BE49-F238E27FC236}">
                    <a16:creationId xmlns="" xmlns:a16="http://schemas.microsoft.com/office/drawing/2014/main" id="{64659EF4-EEDD-4DA7-AC64-EEB446D7390F}"/>
                  </a:ext>
                </a:extLst>
              </p:cNvPr>
              <p:cNvSpPr/>
              <p:nvPr/>
            </p:nvSpPr>
            <p:spPr>
              <a:xfrm>
                <a:off x="2852760" y="2601833"/>
                <a:ext cx="800219"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rPr>
                  <a:t>演绎</a:t>
                </a:r>
                <a:endParaRPr lang="zh-CN" altLang="en-US" dirty="0">
                  <a:solidFill>
                    <a:schemeClr val="bg1"/>
                  </a:solidFill>
                  <a:effectLst>
                    <a:outerShdw blurRad="38100" dist="38100" dir="2700000" algn="tl">
                      <a:srgbClr val="000000">
                        <a:alpha val="43137"/>
                      </a:srgbClr>
                    </a:outerShdw>
                  </a:effectLst>
                </a:endParaRPr>
              </a:p>
            </p:txBody>
          </p:sp>
          <p:sp>
            <p:nvSpPr>
              <p:cNvPr id="47" name="文本框 1">
                <a:extLst>
                  <a:ext uri="{FF2B5EF4-FFF2-40B4-BE49-F238E27FC236}">
                    <a16:creationId xmlns="" xmlns:a16="http://schemas.microsoft.com/office/drawing/2014/main" id="{53498EAD-B1CA-42B8-B80E-C42DDCF873C7}"/>
                  </a:ext>
                </a:extLst>
              </p:cNvPr>
              <p:cNvSpPr txBox="1">
                <a:spLocks noChangeArrowheads="1"/>
              </p:cNvSpPr>
              <p:nvPr/>
            </p:nvSpPr>
            <p:spPr bwMode="auto">
              <a:xfrm>
                <a:off x="3964160" y="2584007"/>
                <a:ext cx="6634244"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buFontTx/>
                  <a:buNone/>
                </a:pPr>
                <a:r>
                  <a:rPr lang="zh-CN" altLang="en-US" sz="2400" dirty="0"/>
                  <a:t>是由一般性原则推导出个别性结论的推理形式</a:t>
                </a:r>
              </a:p>
            </p:txBody>
          </p:sp>
        </p:grpSp>
      </p:grpSp>
      <p:sp>
        <p:nvSpPr>
          <p:cNvPr id="50" name="矩形: 圆角 49">
            <a:extLst>
              <a:ext uri="{FF2B5EF4-FFF2-40B4-BE49-F238E27FC236}">
                <a16:creationId xmlns="" xmlns:a16="http://schemas.microsoft.com/office/drawing/2014/main" id="{FE6E3CF1-3A94-4E44-9FF0-9B263F9E83A7}"/>
              </a:ext>
            </a:extLst>
          </p:cNvPr>
          <p:cNvSpPr/>
          <p:nvPr/>
        </p:nvSpPr>
        <p:spPr>
          <a:xfrm>
            <a:off x="4016991" y="1064542"/>
            <a:ext cx="4158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（一）辩证思维方法</a:t>
            </a:r>
          </a:p>
        </p:txBody>
      </p:sp>
      <p:sp>
        <p:nvSpPr>
          <p:cNvPr id="51" name="矩形 4">
            <a:extLst>
              <a:ext uri="{FF2B5EF4-FFF2-40B4-BE49-F238E27FC236}">
                <a16:creationId xmlns="" xmlns:a16="http://schemas.microsoft.com/office/drawing/2014/main" id="{8A39AE1C-46B4-42CE-BE65-AD458F865685}"/>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1.</a:t>
            </a:r>
            <a:r>
              <a:rPr lang="zh-CN" altLang="en-US" sz="2400" b="1" dirty="0">
                <a:solidFill>
                  <a:srgbClr val="C87E4C"/>
                </a:solidFill>
              </a:rPr>
              <a:t>归纳与演绎</a:t>
            </a:r>
          </a:p>
        </p:txBody>
      </p:sp>
    </p:spTree>
  </p:cSld>
  <p:clrMapOvr>
    <a:masterClrMapping/>
  </p:clrMapOvr>
  <p:transition spd="med">
    <p:pull/>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 xmlns:a16="http://schemas.microsoft.com/office/drawing/2014/main" id="{9DE4DF62-FBFD-4EB6-ABBE-38E026CC8178}"/>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grpSp>
        <p:nvGrpSpPr>
          <p:cNvPr id="6" name="组合 5">
            <a:extLst>
              <a:ext uri="{FF2B5EF4-FFF2-40B4-BE49-F238E27FC236}">
                <a16:creationId xmlns="" xmlns:a16="http://schemas.microsoft.com/office/drawing/2014/main" id="{3F60039B-3029-4738-BC8B-8A48D2CD26D9}"/>
              </a:ext>
            </a:extLst>
          </p:cNvPr>
          <p:cNvGrpSpPr/>
          <p:nvPr/>
        </p:nvGrpSpPr>
        <p:grpSpPr>
          <a:xfrm>
            <a:off x="1082722" y="1864258"/>
            <a:ext cx="10026556" cy="3381668"/>
            <a:chOff x="1082722" y="1447422"/>
            <a:chExt cx="10026556" cy="3381668"/>
          </a:xfrm>
        </p:grpSpPr>
        <p:sp>
          <p:nvSpPr>
            <p:cNvPr id="224264" name="矩形 3">
              <a:extLst>
                <a:ext uri="{FF2B5EF4-FFF2-40B4-BE49-F238E27FC236}">
                  <a16:creationId xmlns="" xmlns:a16="http://schemas.microsoft.com/office/drawing/2014/main" id="{9FB37024-8297-49CC-B29F-939FF5169879}"/>
                </a:ext>
              </a:extLst>
            </p:cNvPr>
            <p:cNvSpPr>
              <a:spLocks noChangeArrowheads="1"/>
            </p:cNvSpPr>
            <p:nvPr/>
          </p:nvSpPr>
          <p:spPr bwMode="auto">
            <a:xfrm>
              <a:off x="1082722" y="1447422"/>
              <a:ext cx="2993219"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latin typeface="微软雅黑" panose="020B0503020204020204" pitchFamily="34" charset="-122"/>
                </a:rPr>
                <a:t>归纳是演绎的基础，演绎为归纳提供理论依据，指明归纳的目的和方向。</a:t>
              </a:r>
            </a:p>
          </p:txBody>
        </p:sp>
        <p:grpSp>
          <p:nvGrpSpPr>
            <p:cNvPr id="4" name="组合 3">
              <a:extLst>
                <a:ext uri="{FF2B5EF4-FFF2-40B4-BE49-F238E27FC236}">
                  <a16:creationId xmlns="" xmlns:a16="http://schemas.microsoft.com/office/drawing/2014/main" id="{99CDA41D-2464-4738-B825-9FDD9DBB2597}"/>
                </a:ext>
              </a:extLst>
            </p:cNvPr>
            <p:cNvGrpSpPr/>
            <p:nvPr/>
          </p:nvGrpSpPr>
          <p:grpSpPr>
            <a:xfrm>
              <a:off x="4268122" y="2141538"/>
              <a:ext cx="3364956" cy="1901659"/>
              <a:chOff x="-321718" y="2141538"/>
              <a:chExt cx="3364956" cy="1901659"/>
            </a:xfrm>
          </p:grpSpPr>
          <p:sp>
            <p:nvSpPr>
              <p:cNvPr id="22" name="任意多边形: 形状 21">
                <a:extLst>
                  <a:ext uri="{FF2B5EF4-FFF2-40B4-BE49-F238E27FC236}">
                    <a16:creationId xmlns="" xmlns:a16="http://schemas.microsoft.com/office/drawing/2014/main" id="{7EE19001-F621-421B-9BB1-60AD8D7EB7C4}"/>
                  </a:ext>
                </a:extLst>
              </p:cNvPr>
              <p:cNvSpPr/>
              <p:nvPr/>
            </p:nvSpPr>
            <p:spPr>
              <a:xfrm>
                <a:off x="-321718" y="2141538"/>
                <a:ext cx="3364956" cy="1901659"/>
              </a:xfrm>
              <a:custGeom>
                <a:avLst/>
                <a:gdLst>
                  <a:gd name="connsiteX0" fmla="*/ 897732 w 3364956"/>
                  <a:gd name="connsiteY0" fmla="*/ 106197 h 1901659"/>
                  <a:gd name="connsiteX1" fmla="*/ 1642146 w 3364956"/>
                  <a:gd name="connsiteY1" fmla="*/ 501998 h 1901659"/>
                  <a:gd name="connsiteX2" fmla="*/ 1653657 w 3364956"/>
                  <a:gd name="connsiteY2" fmla="*/ 523207 h 1901659"/>
                  <a:gd name="connsiteX3" fmla="*/ 1640040 w 3364956"/>
                  <a:gd name="connsiteY3" fmla="*/ 548294 h 1901659"/>
                  <a:gd name="connsiteX4" fmla="*/ 1569492 w 3364956"/>
                  <a:gd name="connsiteY4" fmla="*/ 897731 h 1901659"/>
                  <a:gd name="connsiteX5" fmla="*/ 1640040 w 3364956"/>
                  <a:gd name="connsiteY5" fmla="*/ 1247168 h 1901659"/>
                  <a:gd name="connsiteX6" fmla="*/ 1711299 w 3364956"/>
                  <a:gd name="connsiteY6" fmla="*/ 1378453 h 1901659"/>
                  <a:gd name="connsiteX7" fmla="*/ 1642146 w 3364956"/>
                  <a:gd name="connsiteY7" fmla="*/ 1505858 h 1901659"/>
                  <a:gd name="connsiteX8" fmla="*/ 897732 w 3364956"/>
                  <a:gd name="connsiteY8" fmla="*/ 1901659 h 1901659"/>
                  <a:gd name="connsiteX9" fmla="*/ 0 w 3364956"/>
                  <a:gd name="connsiteY9" fmla="*/ 1003928 h 1901659"/>
                  <a:gd name="connsiteX10" fmla="*/ 897732 w 3364956"/>
                  <a:gd name="connsiteY10" fmla="*/ 106197 h 1901659"/>
                  <a:gd name="connsiteX11" fmla="*/ 2467224 w 3364956"/>
                  <a:gd name="connsiteY11" fmla="*/ 0 h 1901659"/>
                  <a:gd name="connsiteX12" fmla="*/ 3364956 w 3364956"/>
                  <a:gd name="connsiteY12" fmla="*/ 897731 h 1901659"/>
                  <a:gd name="connsiteX13" fmla="*/ 2467224 w 3364956"/>
                  <a:gd name="connsiteY13" fmla="*/ 1795462 h 1901659"/>
                  <a:gd name="connsiteX14" fmla="*/ 1722811 w 3364956"/>
                  <a:gd name="connsiteY14" fmla="*/ 1399661 h 1901659"/>
                  <a:gd name="connsiteX15" fmla="*/ 1711299 w 3364956"/>
                  <a:gd name="connsiteY15" fmla="*/ 1378453 h 1901659"/>
                  <a:gd name="connsiteX16" fmla="*/ 1724916 w 3364956"/>
                  <a:gd name="connsiteY16" fmla="*/ 1353365 h 1901659"/>
                  <a:gd name="connsiteX17" fmla="*/ 1795464 w 3364956"/>
                  <a:gd name="connsiteY17" fmla="*/ 1003928 h 1901659"/>
                  <a:gd name="connsiteX18" fmla="*/ 1724916 w 3364956"/>
                  <a:gd name="connsiteY18" fmla="*/ 654491 h 1901659"/>
                  <a:gd name="connsiteX19" fmla="*/ 1653657 w 3364956"/>
                  <a:gd name="connsiteY19" fmla="*/ 523207 h 1901659"/>
                  <a:gd name="connsiteX20" fmla="*/ 1722811 w 3364956"/>
                  <a:gd name="connsiteY20" fmla="*/ 395801 h 1901659"/>
                  <a:gd name="connsiteX21" fmla="*/ 2467224 w 3364956"/>
                  <a:gd name="connsiteY21" fmla="*/ 0 h 190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4956" h="1901659">
                    <a:moveTo>
                      <a:pt x="897732" y="106197"/>
                    </a:moveTo>
                    <a:cubicBezTo>
                      <a:pt x="1207610" y="106197"/>
                      <a:pt x="1480817" y="263200"/>
                      <a:pt x="1642146" y="501998"/>
                    </a:cubicBezTo>
                    <a:lnTo>
                      <a:pt x="1653657" y="523207"/>
                    </a:lnTo>
                    <a:lnTo>
                      <a:pt x="1640040" y="548294"/>
                    </a:lnTo>
                    <a:cubicBezTo>
                      <a:pt x="1594613" y="655697"/>
                      <a:pt x="1569492" y="773780"/>
                      <a:pt x="1569492" y="897731"/>
                    </a:cubicBezTo>
                    <a:cubicBezTo>
                      <a:pt x="1569492" y="1021682"/>
                      <a:pt x="1594613" y="1139765"/>
                      <a:pt x="1640040" y="1247168"/>
                    </a:cubicBezTo>
                    <a:lnTo>
                      <a:pt x="1711299" y="1378453"/>
                    </a:lnTo>
                    <a:lnTo>
                      <a:pt x="1642146" y="1505858"/>
                    </a:lnTo>
                    <a:cubicBezTo>
                      <a:pt x="1480817" y="1744656"/>
                      <a:pt x="1207610" y="1901659"/>
                      <a:pt x="897732" y="1901659"/>
                    </a:cubicBezTo>
                    <a:cubicBezTo>
                      <a:pt x="401928" y="1901659"/>
                      <a:pt x="0" y="1499731"/>
                      <a:pt x="0" y="1003928"/>
                    </a:cubicBezTo>
                    <a:cubicBezTo>
                      <a:pt x="0" y="508125"/>
                      <a:pt x="401928" y="106197"/>
                      <a:pt x="897732" y="106197"/>
                    </a:cubicBezTo>
                    <a:close/>
                    <a:moveTo>
                      <a:pt x="2467224" y="0"/>
                    </a:moveTo>
                    <a:cubicBezTo>
                      <a:pt x="2963028" y="0"/>
                      <a:pt x="3364956" y="401928"/>
                      <a:pt x="3364956" y="897731"/>
                    </a:cubicBezTo>
                    <a:cubicBezTo>
                      <a:pt x="3364956" y="1393534"/>
                      <a:pt x="2963028" y="1795462"/>
                      <a:pt x="2467224" y="1795462"/>
                    </a:cubicBezTo>
                    <a:cubicBezTo>
                      <a:pt x="2157347" y="1795462"/>
                      <a:pt x="1884139" y="1638459"/>
                      <a:pt x="1722811" y="1399661"/>
                    </a:cubicBezTo>
                    <a:lnTo>
                      <a:pt x="1711299" y="1378453"/>
                    </a:lnTo>
                    <a:lnTo>
                      <a:pt x="1724916" y="1353365"/>
                    </a:lnTo>
                    <a:cubicBezTo>
                      <a:pt x="1770344" y="1245962"/>
                      <a:pt x="1795464" y="1127879"/>
                      <a:pt x="1795464" y="1003928"/>
                    </a:cubicBezTo>
                    <a:cubicBezTo>
                      <a:pt x="1795464" y="879977"/>
                      <a:pt x="1770344" y="761894"/>
                      <a:pt x="1724916" y="654491"/>
                    </a:cubicBezTo>
                    <a:lnTo>
                      <a:pt x="1653657" y="523207"/>
                    </a:lnTo>
                    <a:lnTo>
                      <a:pt x="1722811" y="395801"/>
                    </a:lnTo>
                    <a:cubicBezTo>
                      <a:pt x="1884139" y="157003"/>
                      <a:pt x="2157347" y="0"/>
                      <a:pt x="2467224" y="0"/>
                    </a:cubicBezTo>
                    <a:close/>
                  </a:path>
                </a:pathLst>
              </a:cu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endParaRPr lang="zh-CN" altLang="en-US" sz="3200" b="1" dirty="0">
                  <a:solidFill>
                    <a:srgbClr val="FFFFFF"/>
                  </a:solidFill>
                  <a:latin typeface="微软雅黑" panose="020B0503020204020204" pitchFamily="34" charset="-122"/>
                </a:endParaRPr>
              </a:p>
            </p:txBody>
          </p:sp>
          <p:sp>
            <p:nvSpPr>
              <p:cNvPr id="3" name="矩形 2">
                <a:extLst>
                  <a:ext uri="{FF2B5EF4-FFF2-40B4-BE49-F238E27FC236}">
                    <a16:creationId xmlns="" xmlns:a16="http://schemas.microsoft.com/office/drawing/2014/main" id="{0683AA04-9FE8-4095-B661-5DA520505E94}"/>
                  </a:ext>
                </a:extLst>
              </p:cNvPr>
              <p:cNvSpPr/>
              <p:nvPr/>
            </p:nvSpPr>
            <p:spPr>
              <a:xfrm>
                <a:off x="15360" y="2552265"/>
                <a:ext cx="1005403" cy="1077218"/>
              </a:xfrm>
              <a:prstGeom prst="rect">
                <a:avLst/>
              </a:prstGeom>
            </p:spPr>
            <p:txBody>
              <a:bodyPr wrap="none">
                <a:spAutoFit/>
              </a:bodyPr>
              <a:lstStyle/>
              <a:p>
                <a:pPr lvl="0" algn="ctr">
                  <a:defRPr/>
                </a:pPr>
                <a:r>
                  <a:rPr lang="zh-CN" altLang="en-US" sz="3200" b="1" dirty="0">
                    <a:solidFill>
                      <a:srgbClr val="FFFFFF"/>
                    </a:solidFill>
                    <a:latin typeface="微软雅黑" panose="020B0503020204020204" pitchFamily="34" charset="-122"/>
                    <a:ea typeface="Microsoft YaHei"/>
                  </a:rPr>
                  <a:t>互为</a:t>
                </a:r>
                <a:endParaRPr lang="en-US" altLang="zh-CN" sz="3200" b="1" dirty="0">
                  <a:solidFill>
                    <a:srgbClr val="FFFFFF"/>
                  </a:solidFill>
                  <a:latin typeface="微软雅黑" panose="020B0503020204020204" pitchFamily="34" charset="-122"/>
                  <a:ea typeface="Microsoft YaHei"/>
                </a:endParaRPr>
              </a:p>
              <a:p>
                <a:pPr lvl="0" algn="ctr">
                  <a:defRPr/>
                </a:pPr>
                <a:r>
                  <a:rPr lang="zh-CN" altLang="en-US" sz="3200" b="1" dirty="0">
                    <a:solidFill>
                      <a:srgbClr val="FFFFFF"/>
                    </a:solidFill>
                    <a:latin typeface="微软雅黑" panose="020B0503020204020204" pitchFamily="34" charset="-122"/>
                    <a:ea typeface="Microsoft YaHei"/>
                  </a:rPr>
                  <a:t>前提</a:t>
                </a:r>
              </a:p>
            </p:txBody>
          </p:sp>
          <p:sp>
            <p:nvSpPr>
              <p:cNvPr id="23" name="矩形 22">
                <a:extLst>
                  <a:ext uri="{FF2B5EF4-FFF2-40B4-BE49-F238E27FC236}">
                    <a16:creationId xmlns="" xmlns:a16="http://schemas.microsoft.com/office/drawing/2014/main" id="{83F6463D-1E04-4C4D-9051-102B42224043}"/>
                  </a:ext>
                </a:extLst>
              </p:cNvPr>
              <p:cNvSpPr/>
              <p:nvPr/>
            </p:nvSpPr>
            <p:spPr>
              <a:xfrm>
                <a:off x="1648640" y="2552265"/>
                <a:ext cx="1005403" cy="1077218"/>
              </a:xfrm>
              <a:prstGeom prst="rect">
                <a:avLst/>
              </a:prstGeom>
            </p:spPr>
            <p:txBody>
              <a:bodyPr wrap="none">
                <a:spAutoFit/>
              </a:bodyPr>
              <a:lstStyle/>
              <a:p>
                <a:pPr algn="ctr">
                  <a:defRPr/>
                </a:pPr>
                <a:r>
                  <a:rPr lang="zh-CN" altLang="en-US" sz="3200" b="1" dirty="0">
                    <a:solidFill>
                      <a:srgbClr val="FFFFFF"/>
                    </a:solidFill>
                    <a:latin typeface="微软雅黑" panose="020B0503020204020204" pitchFamily="34" charset="-122"/>
                  </a:rPr>
                  <a:t>相互</a:t>
                </a:r>
                <a:endParaRPr lang="en-US" altLang="zh-CN" sz="3200" b="1" dirty="0">
                  <a:solidFill>
                    <a:srgbClr val="FFFFFF"/>
                  </a:solidFill>
                  <a:latin typeface="微软雅黑" panose="020B0503020204020204" pitchFamily="34" charset="-122"/>
                </a:endParaRPr>
              </a:p>
              <a:p>
                <a:pPr algn="ctr">
                  <a:defRPr/>
                </a:pPr>
                <a:r>
                  <a:rPr lang="zh-CN" altLang="en-US" sz="3200" b="1" dirty="0">
                    <a:solidFill>
                      <a:srgbClr val="FFFFFF"/>
                    </a:solidFill>
                    <a:latin typeface="微软雅黑" panose="020B0503020204020204" pitchFamily="34" charset="-122"/>
                  </a:rPr>
                  <a:t>补充</a:t>
                </a:r>
              </a:p>
            </p:txBody>
          </p:sp>
        </p:grpSp>
        <p:sp>
          <p:nvSpPr>
            <p:cNvPr id="24" name="矩形 3">
              <a:extLst>
                <a:ext uri="{FF2B5EF4-FFF2-40B4-BE49-F238E27FC236}">
                  <a16:creationId xmlns="" xmlns:a16="http://schemas.microsoft.com/office/drawing/2014/main" id="{1AF67647-29AB-4805-8FB1-6E6595AE3E75}"/>
                </a:ext>
              </a:extLst>
            </p:cNvPr>
            <p:cNvSpPr>
              <a:spLocks noChangeArrowheads="1"/>
            </p:cNvSpPr>
            <p:nvPr/>
          </p:nvSpPr>
          <p:spPr bwMode="auto">
            <a:xfrm>
              <a:off x="7778982" y="2586040"/>
              <a:ext cx="3284018"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latin typeface="微软雅黑" panose="020B0503020204020204" pitchFamily="34" charset="-122"/>
                </a:rPr>
                <a:t>归纳必须靠演绎来补充和修正。要了解事物本身的多样性，就得进一步分析归纳。</a:t>
              </a:r>
            </a:p>
          </p:txBody>
        </p:sp>
        <p:cxnSp>
          <p:nvCxnSpPr>
            <p:cNvPr id="25" name="Straight Connector 24">
              <a:extLst>
                <a:ext uri="{FF2B5EF4-FFF2-40B4-BE49-F238E27FC236}">
                  <a16:creationId xmlns="" xmlns:a16="http://schemas.microsoft.com/office/drawing/2014/main" id="{29F44A84-4976-4E77-B38E-E87B130F2F3E}"/>
                </a:ext>
              </a:extLst>
            </p:cNvPr>
            <p:cNvCxnSpPr>
              <a:cxnSpLocks/>
            </p:cNvCxnSpPr>
            <p:nvPr/>
          </p:nvCxnSpPr>
          <p:spPr>
            <a:xfrm>
              <a:off x="7633078" y="2488545"/>
              <a:ext cx="3476200" cy="0"/>
            </a:xfrm>
            <a:prstGeom prst="line">
              <a:avLst/>
            </a:prstGeom>
            <a:noFill/>
            <a:ln w="3175" cap="flat" cmpd="sng" algn="ctr">
              <a:solidFill>
                <a:srgbClr val="B26A37"/>
              </a:solidFill>
              <a:prstDash val="sysDash"/>
              <a:miter lim="800000"/>
              <a:tailEnd type="oval"/>
            </a:ln>
            <a:effectLst/>
          </p:spPr>
        </p:cxnSp>
        <p:cxnSp>
          <p:nvCxnSpPr>
            <p:cNvPr id="26" name="Straight Connector 24">
              <a:extLst>
                <a:ext uri="{FF2B5EF4-FFF2-40B4-BE49-F238E27FC236}">
                  <a16:creationId xmlns="" xmlns:a16="http://schemas.microsoft.com/office/drawing/2014/main" id="{74D46B1A-BECB-46EE-96CD-B26B77FCF90B}"/>
                </a:ext>
              </a:extLst>
            </p:cNvPr>
            <p:cNvCxnSpPr>
              <a:cxnSpLocks/>
            </p:cNvCxnSpPr>
            <p:nvPr/>
          </p:nvCxnSpPr>
          <p:spPr>
            <a:xfrm flipH="1">
              <a:off x="1129000" y="3866834"/>
              <a:ext cx="3476200" cy="0"/>
            </a:xfrm>
            <a:prstGeom prst="line">
              <a:avLst/>
            </a:prstGeom>
            <a:noFill/>
            <a:ln w="3175" cap="flat" cmpd="sng" algn="ctr">
              <a:solidFill>
                <a:srgbClr val="B26A37"/>
              </a:solidFill>
              <a:prstDash val="sysDash"/>
              <a:miter lim="800000"/>
              <a:tailEnd type="oval"/>
            </a:ln>
            <a:effectLst/>
          </p:spPr>
        </p:cxnSp>
      </p:grpSp>
      <p:pic>
        <p:nvPicPr>
          <p:cNvPr id="7" name="图片 6">
            <a:extLst>
              <a:ext uri="{FF2B5EF4-FFF2-40B4-BE49-F238E27FC236}">
                <a16:creationId xmlns="" xmlns:a16="http://schemas.microsoft.com/office/drawing/2014/main" id="{CDF5ACD2-D087-47A8-9869-076410A906DB}"/>
              </a:ext>
            </a:extLst>
          </p:cNvPr>
          <p:cNvPicPr>
            <a:picLocks noChangeAspect="1"/>
          </p:cNvPicPr>
          <p:nvPr/>
        </p:nvPicPr>
        <p:blipFill>
          <a:blip r:embed="rId3"/>
          <a:stretch>
            <a:fillRect/>
          </a:stretch>
        </p:blipFill>
        <p:spPr>
          <a:xfrm>
            <a:off x="604258" y="4532775"/>
            <a:ext cx="6523630" cy="2375108"/>
          </a:xfrm>
          <a:prstGeom prst="rect">
            <a:avLst/>
          </a:prstGeom>
          <a:ln>
            <a:noFill/>
          </a:ln>
          <a:effectLst>
            <a:softEdge rad="112500"/>
          </a:effectLst>
        </p:spPr>
      </p:pic>
      <p:sp>
        <p:nvSpPr>
          <p:cNvPr id="13" name="矩形: 圆角 12">
            <a:extLst>
              <a:ext uri="{FF2B5EF4-FFF2-40B4-BE49-F238E27FC236}">
                <a16:creationId xmlns="" xmlns:a16="http://schemas.microsoft.com/office/drawing/2014/main" id="{3845CFA9-AEF4-4373-9566-FE78C24CC8BD}"/>
              </a:ext>
            </a:extLst>
          </p:cNvPr>
          <p:cNvSpPr/>
          <p:nvPr/>
        </p:nvSpPr>
        <p:spPr>
          <a:xfrm>
            <a:off x="4016991" y="1064542"/>
            <a:ext cx="4158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（一）辩证思维方法</a:t>
            </a:r>
          </a:p>
        </p:txBody>
      </p:sp>
    </p:spTree>
  </p:cSld>
  <p:clrMapOvr>
    <a:masterClrMapping/>
  </p:clrMapOvr>
  <p:transition spd="med">
    <p:pull/>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0" name="矩形 3">
            <a:extLst>
              <a:ext uri="{FF2B5EF4-FFF2-40B4-BE49-F238E27FC236}">
                <a16:creationId xmlns="" xmlns:a16="http://schemas.microsoft.com/office/drawing/2014/main" id="{3234313C-E28B-4959-8D37-FAD800F357C8}"/>
              </a:ext>
            </a:extLst>
          </p:cNvPr>
          <p:cNvSpPr>
            <a:spLocks noChangeArrowheads="1"/>
          </p:cNvSpPr>
          <p:nvPr/>
        </p:nvSpPr>
        <p:spPr bwMode="auto">
          <a:xfrm>
            <a:off x="0" y="5652599"/>
            <a:ext cx="12192000" cy="461963"/>
          </a:xfrm>
          <a:prstGeom prst="rect">
            <a:avLst/>
          </a:prstGeom>
          <a:solidFill>
            <a:srgbClr val="CC873C"/>
          </a:solid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solidFill>
                  <a:srgbClr val="FFFFFF"/>
                </a:solidFill>
                <a:latin typeface="微软雅黑" panose="020B0503020204020204" pitchFamily="34" charset="-122"/>
              </a:rPr>
              <a:t>综合是指在分析的基础上，再把它们进行整体研究的思维方法</a:t>
            </a:r>
          </a:p>
        </p:txBody>
      </p:sp>
      <p:grpSp>
        <p:nvGrpSpPr>
          <p:cNvPr id="226311" name="组合 6">
            <a:extLst>
              <a:ext uri="{FF2B5EF4-FFF2-40B4-BE49-F238E27FC236}">
                <a16:creationId xmlns="" xmlns:a16="http://schemas.microsoft.com/office/drawing/2014/main" id="{633542A2-91F4-499F-BD30-93E569AC82FB}"/>
              </a:ext>
            </a:extLst>
          </p:cNvPr>
          <p:cNvGrpSpPr>
            <a:grpSpLocks/>
          </p:cNvGrpSpPr>
          <p:nvPr/>
        </p:nvGrpSpPr>
        <p:grpSpPr bwMode="auto">
          <a:xfrm>
            <a:off x="7661564" y="2627734"/>
            <a:ext cx="3781019" cy="2525712"/>
            <a:chOff x="8095129" y="2698376"/>
            <a:chExt cx="3781215" cy="2526380"/>
          </a:xfrm>
        </p:grpSpPr>
        <p:sp>
          <p:nvSpPr>
            <p:cNvPr id="226321" name="矩形 2">
              <a:extLst>
                <a:ext uri="{FF2B5EF4-FFF2-40B4-BE49-F238E27FC236}">
                  <a16:creationId xmlns="" xmlns:a16="http://schemas.microsoft.com/office/drawing/2014/main" id="{7DE7F470-B9C6-443D-A183-88D5FAC32C84}"/>
                </a:ext>
              </a:extLst>
            </p:cNvPr>
            <p:cNvSpPr>
              <a:spLocks noChangeArrowheads="1"/>
            </p:cNvSpPr>
            <p:nvPr/>
          </p:nvSpPr>
          <p:spPr bwMode="auto">
            <a:xfrm>
              <a:off x="8215567" y="2839744"/>
              <a:ext cx="3540338" cy="224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FontTx/>
                <a:buNone/>
              </a:pPr>
              <a:r>
                <a:rPr lang="zh-CN" altLang="en-US" sz="2400" b="1" dirty="0">
                  <a:solidFill>
                    <a:srgbClr val="B26A37"/>
                  </a:solidFill>
                  <a:latin typeface="微软雅黑" panose="020B0503020204020204" pitchFamily="34" charset="-122"/>
                </a:rPr>
                <a:t>分析</a:t>
              </a:r>
              <a:r>
                <a:rPr lang="zh-CN" altLang="en-US" sz="2400" dirty="0">
                  <a:latin typeface="微软雅黑" panose="020B0503020204020204" pitchFamily="34" charset="-122"/>
                </a:rPr>
                <a:t>是指在思维中把认识对象分解为各个部分、方面、要素，以便分别加以研究的思维方法。</a:t>
              </a:r>
            </a:p>
          </p:txBody>
        </p:sp>
        <p:sp>
          <p:nvSpPr>
            <p:cNvPr id="6" name="矩形: 圆角 5">
              <a:extLst>
                <a:ext uri="{FF2B5EF4-FFF2-40B4-BE49-F238E27FC236}">
                  <a16:creationId xmlns="" xmlns:a16="http://schemas.microsoft.com/office/drawing/2014/main" id="{EFA6B167-2BCA-4B96-8119-7ECEE1F90581}"/>
                </a:ext>
              </a:extLst>
            </p:cNvPr>
            <p:cNvSpPr/>
            <p:nvPr/>
          </p:nvSpPr>
          <p:spPr>
            <a:xfrm>
              <a:off x="8095129" y="2698376"/>
              <a:ext cx="3781215" cy="2526380"/>
            </a:xfrm>
            <a:prstGeom prst="roundRect">
              <a:avLst/>
            </a:prstGeom>
            <a:noFill/>
            <a:ln w="28575">
              <a:solidFill>
                <a:srgbClr val="D49A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grpSp>
        <p:nvGrpSpPr>
          <p:cNvPr id="226312" name="组合 11">
            <a:extLst>
              <a:ext uri="{FF2B5EF4-FFF2-40B4-BE49-F238E27FC236}">
                <a16:creationId xmlns="" xmlns:a16="http://schemas.microsoft.com/office/drawing/2014/main" id="{6F5332C5-EE2C-4153-9B7C-BA005D33F181}"/>
              </a:ext>
            </a:extLst>
          </p:cNvPr>
          <p:cNvGrpSpPr>
            <a:grpSpLocks/>
          </p:cNvGrpSpPr>
          <p:nvPr/>
        </p:nvGrpSpPr>
        <p:grpSpPr bwMode="auto">
          <a:xfrm>
            <a:off x="1058685" y="3043237"/>
            <a:ext cx="5916612" cy="1874838"/>
            <a:chOff x="1752205" y="2785065"/>
            <a:chExt cx="5916377" cy="1874863"/>
          </a:xfrm>
        </p:grpSpPr>
        <p:sp>
          <p:nvSpPr>
            <p:cNvPr id="9" name="矩形 8">
              <a:extLst>
                <a:ext uri="{FF2B5EF4-FFF2-40B4-BE49-F238E27FC236}">
                  <a16:creationId xmlns="" xmlns:a16="http://schemas.microsoft.com/office/drawing/2014/main" id="{04338048-DBCA-404E-97BF-583B4B2F3C4A}"/>
                </a:ext>
              </a:extLst>
            </p:cNvPr>
            <p:cNvSpPr/>
            <p:nvPr/>
          </p:nvSpPr>
          <p:spPr>
            <a:xfrm>
              <a:off x="1752205" y="3462937"/>
              <a:ext cx="1147716" cy="519119"/>
            </a:xfrm>
            <a:prstGeom prst="rect">
              <a:avLst/>
            </a:prstGeom>
            <a:noFill/>
            <a:ln w="127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a:solidFill>
                    <a:srgbClr val="B26A37"/>
                  </a:solidFill>
                  <a:latin typeface="微软雅黑" panose="020B0503020204020204" pitchFamily="34" charset="-122"/>
                </a:rPr>
                <a:t>人</a:t>
              </a:r>
            </a:p>
          </p:txBody>
        </p:sp>
        <p:grpSp>
          <p:nvGrpSpPr>
            <p:cNvPr id="226314" name="组合 9">
              <a:extLst>
                <a:ext uri="{FF2B5EF4-FFF2-40B4-BE49-F238E27FC236}">
                  <a16:creationId xmlns="" xmlns:a16="http://schemas.microsoft.com/office/drawing/2014/main" id="{FDFEAEEB-131A-4453-AB0F-76569E63ABB3}"/>
                </a:ext>
              </a:extLst>
            </p:cNvPr>
            <p:cNvGrpSpPr>
              <a:grpSpLocks/>
            </p:cNvGrpSpPr>
            <p:nvPr/>
          </p:nvGrpSpPr>
          <p:grpSpPr bwMode="auto">
            <a:xfrm>
              <a:off x="3996018" y="2785065"/>
              <a:ext cx="1428751" cy="1874863"/>
              <a:chOff x="3962398" y="2785065"/>
              <a:chExt cx="1428751" cy="1874863"/>
            </a:xfrm>
          </p:grpSpPr>
          <p:sp>
            <p:nvSpPr>
              <p:cNvPr id="31" name="矩形 30">
                <a:extLst>
                  <a:ext uri="{FF2B5EF4-FFF2-40B4-BE49-F238E27FC236}">
                    <a16:creationId xmlns="" xmlns:a16="http://schemas.microsoft.com/office/drawing/2014/main" id="{DDC3DB60-3FF8-425D-9B51-990ADA37E23C}"/>
                  </a:ext>
                </a:extLst>
              </p:cNvPr>
              <p:cNvSpPr/>
              <p:nvPr/>
            </p:nvSpPr>
            <p:spPr>
              <a:xfrm>
                <a:off x="3961633" y="2785065"/>
                <a:ext cx="1430281" cy="517532"/>
              </a:xfrm>
              <a:prstGeom prst="rect">
                <a:avLst/>
              </a:prstGeom>
              <a:noFill/>
              <a:ln w="127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a:solidFill>
                      <a:srgbClr val="B26A37"/>
                    </a:solidFill>
                    <a:latin typeface="微软雅黑" panose="020B0503020204020204" pitchFamily="34" charset="-122"/>
                  </a:rPr>
                  <a:t>王某</a:t>
                </a:r>
              </a:p>
            </p:txBody>
          </p:sp>
          <p:sp>
            <p:nvSpPr>
              <p:cNvPr id="32" name="矩形 31">
                <a:extLst>
                  <a:ext uri="{FF2B5EF4-FFF2-40B4-BE49-F238E27FC236}">
                    <a16:creationId xmlns="" xmlns:a16="http://schemas.microsoft.com/office/drawing/2014/main" id="{5100BCCD-CEC7-4169-8CAB-610E2D5F4AE8}"/>
                  </a:ext>
                </a:extLst>
              </p:cNvPr>
              <p:cNvSpPr/>
              <p:nvPr/>
            </p:nvSpPr>
            <p:spPr>
              <a:xfrm>
                <a:off x="3961633" y="3462937"/>
                <a:ext cx="1430281" cy="519119"/>
              </a:xfrm>
              <a:prstGeom prst="rect">
                <a:avLst/>
              </a:prstGeom>
              <a:noFill/>
              <a:ln w="127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a:solidFill>
                      <a:srgbClr val="B26A37"/>
                    </a:solidFill>
                    <a:latin typeface="微软雅黑" panose="020B0503020204020204" pitchFamily="34" charset="-122"/>
                  </a:rPr>
                  <a:t>陈某</a:t>
                </a:r>
              </a:p>
            </p:txBody>
          </p:sp>
          <p:sp>
            <p:nvSpPr>
              <p:cNvPr id="33" name="矩形 32">
                <a:extLst>
                  <a:ext uri="{FF2B5EF4-FFF2-40B4-BE49-F238E27FC236}">
                    <a16:creationId xmlns="" xmlns:a16="http://schemas.microsoft.com/office/drawing/2014/main" id="{8D5B577C-33A5-49FF-8F93-3463F8416208}"/>
                  </a:ext>
                </a:extLst>
              </p:cNvPr>
              <p:cNvSpPr/>
              <p:nvPr/>
            </p:nvSpPr>
            <p:spPr>
              <a:xfrm>
                <a:off x="3961633" y="4142396"/>
                <a:ext cx="1430281" cy="517532"/>
              </a:xfrm>
              <a:prstGeom prst="rect">
                <a:avLst/>
              </a:prstGeom>
              <a:noFill/>
              <a:ln w="127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B26A37"/>
                    </a:solidFill>
                    <a:latin typeface="微软雅黑" panose="020B0503020204020204" pitchFamily="34" charset="-122"/>
                  </a:rPr>
                  <a:t>……</a:t>
                </a:r>
                <a:endParaRPr lang="zh-CN" altLang="en-US" sz="2400" dirty="0">
                  <a:solidFill>
                    <a:srgbClr val="B26A37"/>
                  </a:solidFill>
                  <a:latin typeface="微软雅黑" panose="020B0503020204020204" pitchFamily="34" charset="-122"/>
                </a:endParaRPr>
              </a:p>
            </p:txBody>
          </p:sp>
        </p:grpSp>
        <p:sp>
          <p:nvSpPr>
            <p:cNvPr id="11" name="箭头: 右 10">
              <a:extLst>
                <a:ext uri="{FF2B5EF4-FFF2-40B4-BE49-F238E27FC236}">
                  <a16:creationId xmlns="" xmlns:a16="http://schemas.microsoft.com/office/drawing/2014/main" id="{E2D05103-06DB-49D9-8C1D-5B18A6A58ACC}"/>
                </a:ext>
              </a:extLst>
            </p:cNvPr>
            <p:cNvSpPr/>
            <p:nvPr/>
          </p:nvSpPr>
          <p:spPr>
            <a:xfrm>
              <a:off x="3155499" y="3483161"/>
              <a:ext cx="584177" cy="478670"/>
            </a:xfrm>
            <a:prstGeom prst="rightArrow">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34" name="箭头: 右 33">
              <a:extLst>
                <a:ext uri="{FF2B5EF4-FFF2-40B4-BE49-F238E27FC236}">
                  <a16:creationId xmlns="" xmlns:a16="http://schemas.microsoft.com/office/drawing/2014/main" id="{5DCCEE61-6F2B-45DD-BAFF-22CD3EBE4B5E}"/>
                </a:ext>
              </a:extLst>
            </p:cNvPr>
            <p:cNvSpPr/>
            <p:nvPr/>
          </p:nvSpPr>
          <p:spPr>
            <a:xfrm>
              <a:off x="5681111" y="3483161"/>
              <a:ext cx="584177" cy="478670"/>
            </a:xfrm>
            <a:prstGeom prst="rightArrow">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35" name="矩形 34">
              <a:extLst>
                <a:ext uri="{FF2B5EF4-FFF2-40B4-BE49-F238E27FC236}">
                  <a16:creationId xmlns="" xmlns:a16="http://schemas.microsoft.com/office/drawing/2014/main" id="{D54CDD60-7883-4528-9966-8D842A3DD209}"/>
                </a:ext>
              </a:extLst>
            </p:cNvPr>
            <p:cNvSpPr/>
            <p:nvPr/>
          </p:nvSpPr>
          <p:spPr>
            <a:xfrm>
              <a:off x="6520866" y="3462937"/>
              <a:ext cx="1147716" cy="519119"/>
            </a:xfrm>
            <a:prstGeom prst="rect">
              <a:avLst/>
            </a:prstGeom>
            <a:noFill/>
            <a:ln w="127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a:solidFill>
                    <a:srgbClr val="B26A37"/>
                  </a:solidFill>
                  <a:latin typeface="微软雅黑" panose="020B0503020204020204" pitchFamily="34" charset="-122"/>
                </a:rPr>
                <a:t>人</a:t>
              </a:r>
            </a:p>
          </p:txBody>
        </p:sp>
      </p:grpSp>
      <p:sp>
        <p:nvSpPr>
          <p:cNvPr id="26" name="文本框 25">
            <a:extLst>
              <a:ext uri="{FF2B5EF4-FFF2-40B4-BE49-F238E27FC236}">
                <a16:creationId xmlns="" xmlns:a16="http://schemas.microsoft.com/office/drawing/2014/main" id="{7BD07166-6527-478E-8D6C-F63AAC6EA0FD}"/>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sp>
        <p:nvSpPr>
          <p:cNvPr id="50" name="矩形: 圆角 49">
            <a:extLst>
              <a:ext uri="{FF2B5EF4-FFF2-40B4-BE49-F238E27FC236}">
                <a16:creationId xmlns="" xmlns:a16="http://schemas.microsoft.com/office/drawing/2014/main" id="{D9ACFDF9-F691-4ED1-A427-AACEFC3E14BA}"/>
              </a:ext>
            </a:extLst>
          </p:cNvPr>
          <p:cNvSpPr/>
          <p:nvPr/>
        </p:nvSpPr>
        <p:spPr>
          <a:xfrm>
            <a:off x="4016991" y="1064542"/>
            <a:ext cx="4158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（一）辩证思维方法</a:t>
            </a:r>
          </a:p>
        </p:txBody>
      </p:sp>
      <p:sp>
        <p:nvSpPr>
          <p:cNvPr id="51" name="矩形 4">
            <a:extLst>
              <a:ext uri="{FF2B5EF4-FFF2-40B4-BE49-F238E27FC236}">
                <a16:creationId xmlns="" xmlns:a16="http://schemas.microsoft.com/office/drawing/2014/main" id="{FDDAF96D-59DD-423E-AB09-A7217E1AD694}"/>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2.</a:t>
            </a:r>
            <a:r>
              <a:rPr lang="zh-CN" altLang="en-US" sz="2400" b="1" dirty="0">
                <a:solidFill>
                  <a:srgbClr val="C87E4C"/>
                </a:solidFill>
              </a:rPr>
              <a:t>分析与综合</a:t>
            </a:r>
          </a:p>
        </p:txBody>
      </p:sp>
    </p:spTree>
  </p:cSld>
  <p:clrMapOvr>
    <a:masterClrMapping/>
  </p:clrMapOvr>
  <p:transition spd="med">
    <p:pull/>
  </p:transition>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10000" b="-10000"/>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 xmlns:a16="http://schemas.microsoft.com/office/drawing/2014/main" id="{F823FDF9-0906-4D6F-A575-83DFBB78A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1695"/>
          <a:stretch>
            <a:fillRect/>
          </a:stretch>
        </p:blipFill>
        <p:spPr bwMode="auto">
          <a:xfrm>
            <a:off x="-11113" y="2623590"/>
            <a:ext cx="2433638"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3">
            <a:extLst>
              <a:ext uri="{FF2B5EF4-FFF2-40B4-BE49-F238E27FC236}">
                <a16:creationId xmlns="" xmlns:a16="http://schemas.microsoft.com/office/drawing/2014/main" id="{29CE985A-A985-4792-84CD-88BE8715A842}"/>
              </a:ext>
            </a:extLst>
          </p:cNvPr>
          <p:cNvSpPr>
            <a:spLocks noChangeArrowheads="1"/>
          </p:cNvSpPr>
          <p:nvPr/>
        </p:nvSpPr>
        <p:spPr bwMode="auto">
          <a:xfrm>
            <a:off x="2428875" y="1645690"/>
            <a:ext cx="9315450" cy="5000625"/>
          </a:xfrm>
          <a:prstGeom prst="rect">
            <a:avLst/>
          </a:prstGeom>
          <a:noFill/>
          <a:ln w="38100">
            <a:solidFill>
              <a:srgbClr val="D49A59"/>
            </a:solidFill>
            <a:miter lim="800000"/>
            <a:headEnd/>
            <a:tailEnd/>
          </a:ln>
          <a:extLst>
            <a:ext uri="{909E8E84-426E-40DD-AFC4-6F175D3DCCD1}">
              <a14:hiddenFill xmlns:a14="http://schemas.microsoft.com/office/drawing/2010/main">
                <a:solidFill>
                  <a:srgbClr val="FFFFFF"/>
                </a:solidFill>
              </a14:hiddenFill>
            </a:ext>
          </a:extLst>
        </p:spPr>
        <p:txBody>
          <a:bodyPr/>
          <a:lstStyle>
            <a:lvl1pPr indent="6127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zh-CN" sz="2400" dirty="0">
                <a:latin typeface="微软雅黑" panose="020B0503020204020204" pitchFamily="34" charset="-122"/>
              </a:rPr>
              <a:t>《淮南子·道应训》中记述：</a:t>
            </a:r>
            <a:r>
              <a:rPr lang="zh-CN" altLang="en-US" sz="2400" dirty="0">
                <a:latin typeface="微软雅黑" panose="020B0503020204020204" pitchFamily="34" charset="-122"/>
              </a:rPr>
              <a:t>秦</a:t>
            </a:r>
            <a:r>
              <a:rPr lang="zh-CN" altLang="zh-CN" sz="2400" dirty="0">
                <a:latin typeface="微软雅黑" panose="020B0503020204020204" pitchFamily="34" charset="-122"/>
              </a:rPr>
              <a:t>穆公接见了九方皋，派他出外寻求千里马</a:t>
            </a:r>
            <a:r>
              <a:rPr lang="zh-CN" altLang="en-US" sz="2400" dirty="0">
                <a:latin typeface="微软雅黑" panose="020B0503020204020204" pitchFamily="34" charset="-122"/>
              </a:rPr>
              <a:t>。</a:t>
            </a:r>
            <a:r>
              <a:rPr lang="zh-CN" altLang="zh-CN" sz="2400" dirty="0">
                <a:latin typeface="微软雅黑" panose="020B0503020204020204" pitchFamily="34" charset="-122"/>
              </a:rPr>
              <a:t>三个月以后，九方皋回来禀报说：“我已经相中了一匹千里马，在沙丘。”穆公问：“是怎样的马呢？”九方皋说：“雄的，黄色。”穆公派人前往沙丘提取，却是匹纯黑的雌马，穆公很不高兴</a:t>
            </a:r>
            <a:r>
              <a:rPr lang="zh-CN" altLang="en-US" sz="2400" dirty="0">
                <a:latin typeface="微软雅黑" panose="020B0503020204020204" pitchFamily="34" charset="-122"/>
              </a:rPr>
              <a:t>。其实，</a:t>
            </a:r>
            <a:r>
              <a:rPr lang="zh-CN" altLang="zh-CN" sz="2400" b="1" dirty="0">
                <a:latin typeface="微软雅黑" panose="020B0503020204020204" pitchFamily="34" charset="-122"/>
              </a:rPr>
              <a:t>九方皋观察到的，是马的天赋灵性</a:t>
            </a:r>
            <a:r>
              <a:rPr lang="zh-CN" altLang="zh-CN" sz="2400" dirty="0">
                <a:latin typeface="微软雅黑" panose="020B0503020204020204" pitchFamily="34" charset="-122"/>
              </a:rPr>
              <a:t>。他正是看到了马的精华所在而忘掉了粗糙的东西，考察到马的内在素质而忘掉了马的外形特征，他看的是应该看的，而不去管不必看的。像他这种相马的经验，比千里马还贵重呢。马赶回以后</a:t>
            </a:r>
            <a:r>
              <a:rPr lang="zh-CN" altLang="en-US" sz="2400" dirty="0">
                <a:latin typeface="微软雅黑" panose="020B0503020204020204" pitchFamily="34" charset="-122"/>
              </a:rPr>
              <a:t>，人们发现</a:t>
            </a:r>
            <a:r>
              <a:rPr lang="zh-CN" altLang="zh-CN" sz="2400" dirty="0">
                <a:latin typeface="微软雅黑" panose="020B0503020204020204" pitchFamily="34" charset="-122"/>
              </a:rPr>
              <a:t>果然是匹千里马。</a:t>
            </a:r>
          </a:p>
        </p:txBody>
      </p:sp>
      <p:sp>
        <p:nvSpPr>
          <p:cNvPr id="18" name="矩形 17">
            <a:extLst>
              <a:ext uri="{FF2B5EF4-FFF2-40B4-BE49-F238E27FC236}">
                <a16:creationId xmlns="" xmlns:a16="http://schemas.microsoft.com/office/drawing/2014/main" id="{2811C8D1-D664-427B-9604-E6276FDD93B2}"/>
              </a:ext>
            </a:extLst>
          </p:cNvPr>
          <p:cNvSpPr/>
          <p:nvPr/>
        </p:nvSpPr>
        <p:spPr>
          <a:xfrm>
            <a:off x="11744325" y="1645690"/>
            <a:ext cx="447675" cy="5000625"/>
          </a:xfrm>
          <a:prstGeom prst="rect">
            <a:avLst/>
          </a:prstGeom>
          <a:solidFill>
            <a:srgbClr val="CC873C"/>
          </a:solidFill>
          <a:ln w="38100">
            <a:solidFill>
              <a:srgbClr val="D49A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nvGrpSpPr>
          <p:cNvPr id="5" name="组合 4">
            <a:extLst>
              <a:ext uri="{FF2B5EF4-FFF2-40B4-BE49-F238E27FC236}">
                <a16:creationId xmlns="" xmlns:a16="http://schemas.microsoft.com/office/drawing/2014/main" id="{1C8711B8-10BB-46BE-85E0-51B0D322B0FD}"/>
              </a:ext>
            </a:extLst>
          </p:cNvPr>
          <p:cNvGrpSpPr/>
          <p:nvPr/>
        </p:nvGrpSpPr>
        <p:grpSpPr>
          <a:xfrm>
            <a:off x="-156" y="0"/>
            <a:ext cx="12192154" cy="1379460"/>
            <a:chOff x="-156" y="0"/>
            <a:chExt cx="12192154" cy="1379460"/>
          </a:xfrm>
        </p:grpSpPr>
        <p:pic>
          <p:nvPicPr>
            <p:cNvPr id="4" name="图片 3">
              <a:extLst>
                <a:ext uri="{FF2B5EF4-FFF2-40B4-BE49-F238E27FC236}">
                  <a16:creationId xmlns="" xmlns:a16="http://schemas.microsoft.com/office/drawing/2014/main" id="{DDA758AC-DB37-484E-A181-545C209862A7}"/>
                </a:ext>
              </a:extLst>
            </p:cNvPr>
            <p:cNvPicPr>
              <a:picLocks noChangeAspect="1"/>
            </p:cNvPicPr>
            <p:nvPr/>
          </p:nvPicPr>
          <p:blipFill rotWithShape="1">
            <a:blip r:embed="rId4"/>
            <a:srcRect b="15250"/>
            <a:stretch/>
          </p:blipFill>
          <p:spPr>
            <a:xfrm>
              <a:off x="10276917" y="211686"/>
              <a:ext cx="1727580" cy="1167774"/>
            </a:xfrm>
            <a:prstGeom prst="rect">
              <a:avLst/>
            </a:prstGeom>
          </p:spPr>
        </p:pic>
        <p:grpSp>
          <p:nvGrpSpPr>
            <p:cNvPr id="10" name="组合 9">
              <a:extLst>
                <a:ext uri="{FF2B5EF4-FFF2-40B4-BE49-F238E27FC236}">
                  <a16:creationId xmlns="" xmlns:a16="http://schemas.microsoft.com/office/drawing/2014/main" id="{1200C344-94E4-44C8-A640-891D7FD35CE6}"/>
                </a:ext>
              </a:extLst>
            </p:cNvPr>
            <p:cNvGrpSpPr/>
            <p:nvPr/>
          </p:nvGrpSpPr>
          <p:grpSpPr>
            <a:xfrm>
              <a:off x="-156" y="132762"/>
              <a:ext cx="12192154" cy="1246697"/>
              <a:chOff x="-5720519" y="757867"/>
              <a:chExt cx="14864518" cy="1519954"/>
            </a:xfrm>
          </p:grpSpPr>
          <p:sp>
            <p:nvSpPr>
              <p:cNvPr id="2" name="矩形 1">
                <a:extLst>
                  <a:ext uri="{FF2B5EF4-FFF2-40B4-BE49-F238E27FC236}">
                    <a16:creationId xmlns="" xmlns:a16="http://schemas.microsoft.com/office/drawing/2014/main"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 xmlns:a16="http://schemas.microsoft.com/office/drawing/2014/main" id="{435995E0-1B5C-464F-A829-7C644C240508}"/>
                  </a:ext>
                </a:extLst>
              </p:cNvPr>
              <p:cNvSpPr txBox="1"/>
              <p:nvPr/>
            </p:nvSpPr>
            <p:spPr>
              <a:xfrm>
                <a:off x="-3655839" y="1583561"/>
                <a:ext cx="10292137" cy="637903"/>
              </a:xfrm>
              <a:prstGeom prst="rect">
                <a:avLst/>
              </a:prstGeom>
              <a:noFill/>
            </p:spPr>
            <p:txBody>
              <a:bodyPr wrap="square" rtlCol="0">
                <a:spAutoFit/>
              </a:bodyPr>
              <a:lstStyle/>
              <a:p>
                <a:pPr lvl="0" algn="ctr">
                  <a:defRPr/>
                </a:pPr>
                <a:r>
                  <a:rPr lang="zh-CN" altLang="en-US" sz="2800" b="1" dirty="0">
                    <a:solidFill>
                      <a:prstClr val="white"/>
                    </a:solidFill>
                    <a:latin typeface="微软雅黑" panose="020B0503020204020204" pitchFamily="34" charset="-122"/>
                  </a:rPr>
                  <a:t>九方皋相马</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 xmlns:a16="http://schemas.microsoft.com/office/drawing/2014/main"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1" name="图片 10">
              <a:extLst>
                <a:ext uri="{FF2B5EF4-FFF2-40B4-BE49-F238E27FC236}">
                  <a16:creationId xmlns="" xmlns:a16="http://schemas.microsoft.com/office/drawing/2014/main" id="{EB5531B8-C4D0-4F5F-A9B0-4137F84E9E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178662757"/>
      </p:ext>
    </p:extLst>
  </p:cSld>
  <p:clrMapOvr>
    <a:masterClrMapping/>
  </p:clrMapOvr>
  <p:transition spd="slow">
    <p:wipe/>
  </p:transition>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10000" b="-10000"/>
          </a:stretch>
        </a:blipFill>
        <a:effectLst/>
      </p:bgPr>
    </p:bg>
    <p:spTree>
      <p:nvGrpSpPr>
        <p:cNvPr id="1" name=""/>
        <p:cNvGrpSpPr/>
        <p:nvPr/>
      </p:nvGrpSpPr>
      <p:grpSpPr>
        <a:xfrm>
          <a:off x="0" y="0"/>
          <a:ext cx="0" cy="0"/>
          <a:chOff x="0" y="0"/>
          <a:chExt cx="0" cy="0"/>
        </a:xfrm>
      </p:grpSpPr>
      <p:sp>
        <p:nvSpPr>
          <p:cNvPr id="11" name="矩形 3">
            <a:extLst>
              <a:ext uri="{FF2B5EF4-FFF2-40B4-BE49-F238E27FC236}">
                <a16:creationId xmlns="" xmlns:a16="http://schemas.microsoft.com/office/drawing/2014/main" id="{C493CC97-11B7-4791-817D-BB1441C5E627}"/>
              </a:ext>
            </a:extLst>
          </p:cNvPr>
          <p:cNvSpPr>
            <a:spLocks noChangeArrowheads="1"/>
          </p:cNvSpPr>
          <p:nvPr/>
        </p:nvSpPr>
        <p:spPr bwMode="auto">
          <a:xfrm>
            <a:off x="6650038" y="1554163"/>
            <a:ext cx="5094287" cy="4997450"/>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endParaRPr lang="zh-CN" altLang="en-US" sz="2400" dirty="0">
              <a:latin typeface="微软雅黑" panose="020B0503020204020204" pitchFamily="34" charset="-122"/>
            </a:endParaRPr>
          </a:p>
        </p:txBody>
      </p:sp>
      <p:pic>
        <p:nvPicPr>
          <p:cNvPr id="12" name="Picture 2">
            <a:extLst>
              <a:ext uri="{FF2B5EF4-FFF2-40B4-BE49-F238E27FC236}">
                <a16:creationId xmlns="" xmlns:a16="http://schemas.microsoft.com/office/drawing/2014/main" id="{F5223F99-7524-492E-BE10-9464DBFD3351}"/>
              </a:ext>
            </a:extLst>
          </p:cNvPr>
          <p:cNvPicPr>
            <a:picLocks noChangeAspect="1" noChangeArrowheads="1"/>
          </p:cNvPicPr>
          <p:nvPr/>
        </p:nvPicPr>
        <p:blipFill>
          <a:blip r:embed="rId3"/>
          <a:srcRect/>
          <a:stretch>
            <a:fillRect/>
          </a:stretch>
        </p:blipFill>
        <p:spPr bwMode="auto">
          <a:xfrm>
            <a:off x="689201" y="1948281"/>
            <a:ext cx="3839323" cy="242183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a:extLst>
              <a:ext uri="{FF2B5EF4-FFF2-40B4-BE49-F238E27FC236}">
                <a16:creationId xmlns="" xmlns:a16="http://schemas.microsoft.com/office/drawing/2014/main" id="{682D3398-579B-4C08-BD21-5C772484A941}"/>
              </a:ext>
            </a:extLst>
          </p:cNvPr>
          <p:cNvSpPr/>
          <p:nvPr/>
        </p:nvSpPr>
        <p:spPr>
          <a:xfrm>
            <a:off x="5541964" y="2004223"/>
            <a:ext cx="6462533" cy="2243050"/>
          </a:xfrm>
          <a:prstGeom prst="rect">
            <a:avLst/>
          </a:prstGeom>
        </p:spPr>
        <p:txBody>
          <a:bodyPr wrap="square">
            <a:spAutoFit/>
          </a:bodyPr>
          <a:lstStyle/>
          <a:p>
            <a:pPr marL="342900" indent="-342900" algn="just">
              <a:lnSpc>
                <a:spcPct val="150000"/>
              </a:lnSpc>
              <a:buClr>
                <a:srgbClr val="CC873C"/>
              </a:buClr>
              <a:buFont typeface="Wingdings" panose="05000000000000000000" pitchFamily="2" charset="2"/>
              <a:buChar char="Ø"/>
            </a:pPr>
            <a:r>
              <a:rPr lang="zh-CN" altLang="en-US" sz="2400" dirty="0">
                <a:solidFill>
                  <a:prstClr val="black"/>
                </a:solidFill>
                <a:latin typeface="微软雅黑" panose="020B0503020204020204" pitchFamily="34" charset="-122"/>
              </a:rPr>
              <a:t>毛色、雌雄等外形特征是“粗”“伪”</a:t>
            </a:r>
            <a:endParaRPr lang="en-US" altLang="zh-CN" sz="2400" dirty="0">
              <a:solidFill>
                <a:prstClr val="black"/>
              </a:solidFill>
              <a:latin typeface="微软雅黑" panose="020B0503020204020204" pitchFamily="34" charset="-122"/>
            </a:endParaRPr>
          </a:p>
          <a:p>
            <a:pPr algn="just">
              <a:lnSpc>
                <a:spcPct val="150000"/>
              </a:lnSpc>
              <a:buClr>
                <a:srgbClr val="CC873C"/>
              </a:buClr>
            </a:pPr>
            <a:r>
              <a:rPr lang="en-US" altLang="zh-CN" sz="2400" dirty="0">
                <a:solidFill>
                  <a:prstClr val="black"/>
                </a:solidFill>
                <a:latin typeface="微软雅黑" panose="020B0503020204020204" pitchFamily="34" charset="-122"/>
              </a:rPr>
              <a:t>   </a:t>
            </a:r>
            <a:r>
              <a:rPr lang="zh-CN" altLang="en-US" sz="2400" dirty="0">
                <a:solidFill>
                  <a:prstClr val="black"/>
                </a:solidFill>
                <a:latin typeface="微软雅黑" panose="020B0503020204020204" pitchFamily="34" charset="-122"/>
              </a:rPr>
              <a:t>“表”，是现象，是事物的次要方面</a:t>
            </a:r>
            <a:endParaRPr lang="en-US" altLang="zh-CN" sz="2400" dirty="0">
              <a:solidFill>
                <a:prstClr val="black"/>
              </a:solidFill>
              <a:latin typeface="微软雅黑" panose="020B0503020204020204" pitchFamily="34" charset="-122"/>
            </a:endParaRPr>
          </a:p>
          <a:p>
            <a:pPr marL="342900" indent="-342900" algn="just">
              <a:lnSpc>
                <a:spcPct val="150000"/>
              </a:lnSpc>
              <a:buClr>
                <a:srgbClr val="CC873C"/>
              </a:buClr>
              <a:buFont typeface="Wingdings" panose="05000000000000000000" pitchFamily="2" charset="2"/>
              <a:buChar char="Ø"/>
            </a:pPr>
            <a:r>
              <a:rPr lang="zh-CN" altLang="en-US" sz="2400" dirty="0">
                <a:solidFill>
                  <a:prstClr val="black"/>
                </a:solidFill>
                <a:latin typeface="微软雅黑" panose="020B0503020204020204" pitchFamily="34" charset="-122"/>
              </a:rPr>
              <a:t>马的天赋灵性神韵是“精”“真”“里”，是本质，是事物的主要方面。</a:t>
            </a:r>
          </a:p>
        </p:txBody>
      </p:sp>
      <p:sp>
        <p:nvSpPr>
          <p:cNvPr id="19" name="矩形 18">
            <a:extLst>
              <a:ext uri="{FF2B5EF4-FFF2-40B4-BE49-F238E27FC236}">
                <a16:creationId xmlns="" xmlns:a16="http://schemas.microsoft.com/office/drawing/2014/main" id="{72F96586-0BC8-40A8-AE05-B52C1E69F958}"/>
              </a:ext>
            </a:extLst>
          </p:cNvPr>
          <p:cNvSpPr/>
          <p:nvPr/>
        </p:nvSpPr>
        <p:spPr>
          <a:xfrm>
            <a:off x="987620" y="4974135"/>
            <a:ext cx="10216760" cy="1134413"/>
          </a:xfrm>
          <a:prstGeom prst="rect">
            <a:avLst/>
          </a:prstGeom>
        </p:spPr>
        <p:txBody>
          <a:bodyPr wrap="square">
            <a:spAutoFit/>
          </a:bodyPr>
          <a:lstStyle/>
          <a:p>
            <a:pPr algn="ctr">
              <a:lnSpc>
                <a:spcPct val="150000"/>
              </a:lnSpc>
            </a:pPr>
            <a:r>
              <a:rPr lang="zh-CN" altLang="en-US" sz="2400" b="1" dirty="0">
                <a:solidFill>
                  <a:srgbClr val="B26A37"/>
                </a:solidFill>
                <a:latin typeface="微软雅黑" panose="020B0503020204020204" pitchFamily="34" charset="-122"/>
              </a:rPr>
              <a:t>去粗取精、去伪存真、由此及彼、由表及里</a:t>
            </a:r>
            <a:r>
              <a:rPr lang="zh-CN" altLang="en-US" sz="2400" dirty="0">
                <a:solidFill>
                  <a:prstClr val="black"/>
                </a:solidFill>
                <a:latin typeface="微软雅黑" panose="020B0503020204020204" pitchFamily="34" charset="-122"/>
              </a:rPr>
              <a:t>的思维过程，</a:t>
            </a:r>
            <a:endParaRPr lang="en-US" altLang="zh-CN" sz="2400" dirty="0">
              <a:solidFill>
                <a:prstClr val="black"/>
              </a:solidFill>
              <a:latin typeface="微软雅黑" panose="020B0503020204020204" pitchFamily="34" charset="-122"/>
            </a:endParaRPr>
          </a:p>
          <a:p>
            <a:pPr algn="ctr">
              <a:lnSpc>
                <a:spcPct val="150000"/>
              </a:lnSpc>
            </a:pPr>
            <a:r>
              <a:rPr lang="zh-CN" altLang="en-US" sz="2400" dirty="0">
                <a:solidFill>
                  <a:prstClr val="black"/>
                </a:solidFill>
                <a:latin typeface="微软雅黑" panose="020B0503020204020204" pitchFamily="34" charset="-122"/>
              </a:rPr>
              <a:t>是一个发挥主观能动性、运用辩证思维方法进行分析与综合的思维过程</a:t>
            </a:r>
            <a:endParaRPr lang="zh-CN" altLang="en-US" dirty="0"/>
          </a:p>
        </p:txBody>
      </p:sp>
      <p:grpSp>
        <p:nvGrpSpPr>
          <p:cNvPr id="20" name="组合 19">
            <a:extLst>
              <a:ext uri="{FF2B5EF4-FFF2-40B4-BE49-F238E27FC236}">
                <a16:creationId xmlns="" xmlns:a16="http://schemas.microsoft.com/office/drawing/2014/main" id="{4E011945-F3A9-4A88-B51A-4FA1C0AD1D62}"/>
              </a:ext>
            </a:extLst>
          </p:cNvPr>
          <p:cNvGrpSpPr/>
          <p:nvPr/>
        </p:nvGrpSpPr>
        <p:grpSpPr>
          <a:xfrm>
            <a:off x="4068707" y="2665846"/>
            <a:ext cx="1473256" cy="1473256"/>
            <a:chOff x="3997714" y="387552"/>
            <a:chExt cx="1848212" cy="1848212"/>
          </a:xfrm>
        </p:grpSpPr>
        <p:sp>
          <p:nvSpPr>
            <p:cNvPr id="21" name="弦形 20">
              <a:extLst>
                <a:ext uri="{FF2B5EF4-FFF2-40B4-BE49-F238E27FC236}">
                  <a16:creationId xmlns="" xmlns:a16="http://schemas.microsoft.com/office/drawing/2014/main" id="{562EC7DC-0696-41B4-9613-14DA7F38F4F3}"/>
                </a:ext>
              </a:extLst>
            </p:cNvPr>
            <p:cNvSpPr/>
            <p:nvPr/>
          </p:nvSpPr>
          <p:spPr>
            <a:xfrm rot="6795500">
              <a:off x="3997714" y="387552"/>
              <a:ext cx="1848212" cy="1848212"/>
            </a:xfrm>
            <a:prstGeom prst="chord">
              <a:avLst>
                <a:gd name="adj1" fmla="val 1890363"/>
                <a:gd name="adj2" fmla="val 16972012"/>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5" name="TextBox 96">
              <a:extLst>
                <a:ext uri="{FF2B5EF4-FFF2-40B4-BE49-F238E27FC236}">
                  <a16:creationId xmlns="" xmlns:a16="http://schemas.microsoft.com/office/drawing/2014/main" id="{7213B400-6938-44F0-9410-41167EA8A8BB}"/>
                </a:ext>
              </a:extLst>
            </p:cNvPr>
            <p:cNvSpPr txBox="1"/>
            <p:nvPr/>
          </p:nvSpPr>
          <p:spPr>
            <a:xfrm>
              <a:off x="4243389" y="655939"/>
              <a:ext cx="1356861" cy="104249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微软雅黑" pitchFamily="34" charset="-122"/>
                </a:rPr>
                <a:t>相千里马</a:t>
              </a:r>
              <a:endParaRPr kumimoji="0" lang="zh-CN" altLang="en-US" sz="2400" b="1" i="0" u="none" strike="noStrike" kern="0" cap="none" spc="0" normalizeH="0" baseline="0" noProof="0" dirty="0">
                <a:ln>
                  <a:noFill/>
                </a:ln>
                <a:solidFill>
                  <a:prstClr val="white"/>
                </a:solidFill>
                <a:effectLst/>
                <a:uLnTx/>
                <a:uFillTx/>
                <a:latin typeface="微软雅黑" pitchFamily="34" charset="-122"/>
              </a:endParaRPr>
            </a:p>
          </p:txBody>
        </p:sp>
      </p:grpSp>
      <p:grpSp>
        <p:nvGrpSpPr>
          <p:cNvPr id="8" name="组合 7">
            <a:extLst>
              <a:ext uri="{FF2B5EF4-FFF2-40B4-BE49-F238E27FC236}">
                <a16:creationId xmlns="" xmlns:a16="http://schemas.microsoft.com/office/drawing/2014/main" id="{B53FC595-5494-4F38-A5B1-08DC613D01A7}"/>
              </a:ext>
            </a:extLst>
          </p:cNvPr>
          <p:cNvGrpSpPr/>
          <p:nvPr/>
        </p:nvGrpSpPr>
        <p:grpSpPr>
          <a:xfrm>
            <a:off x="5541963" y="1874482"/>
            <a:ext cx="6462533" cy="2536579"/>
            <a:chOff x="7647214" y="1833538"/>
            <a:chExt cx="3600000" cy="2720713"/>
          </a:xfrm>
        </p:grpSpPr>
        <p:cxnSp>
          <p:nvCxnSpPr>
            <p:cNvPr id="27" name="直接连接符 26">
              <a:extLst>
                <a:ext uri="{FF2B5EF4-FFF2-40B4-BE49-F238E27FC236}">
                  <a16:creationId xmlns="" xmlns:a16="http://schemas.microsoft.com/office/drawing/2014/main" id="{6CDEB2EE-DFA1-44B8-9342-E0F6A35FA89C}"/>
                </a:ext>
              </a:extLst>
            </p:cNvPr>
            <p:cNvCxnSpPr/>
            <p:nvPr/>
          </p:nvCxnSpPr>
          <p:spPr>
            <a:xfrm>
              <a:off x="7647214" y="1833538"/>
              <a:ext cx="3600000" cy="0"/>
            </a:xfrm>
            <a:prstGeom prst="line">
              <a:avLst/>
            </a:prstGeom>
            <a:ln w="6350" cmpd="dbl">
              <a:solidFill>
                <a:schemeClr val="bg1">
                  <a:lumMod val="65000"/>
                </a:schemeClr>
              </a:solidFill>
              <a:prstDash val="soli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 xmlns:a16="http://schemas.microsoft.com/office/drawing/2014/main" id="{43D3064C-7CD9-4A9E-B32A-DBE624A18F79}"/>
                </a:ext>
              </a:extLst>
            </p:cNvPr>
            <p:cNvCxnSpPr/>
            <p:nvPr/>
          </p:nvCxnSpPr>
          <p:spPr>
            <a:xfrm>
              <a:off x="7647214" y="4554251"/>
              <a:ext cx="3600000" cy="0"/>
            </a:xfrm>
            <a:prstGeom prst="line">
              <a:avLst/>
            </a:prstGeom>
            <a:ln w="6350" cmpd="dbl">
              <a:solidFill>
                <a:schemeClr val="bg1">
                  <a:lumMod val="65000"/>
                </a:schemeClr>
              </a:solidFill>
              <a:prstDash val="solid"/>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 xmlns:a16="http://schemas.microsoft.com/office/drawing/2014/main" id="{9FB7A83D-B634-4F06-95E7-10D355864222}"/>
              </a:ext>
            </a:extLst>
          </p:cNvPr>
          <p:cNvGrpSpPr/>
          <p:nvPr/>
        </p:nvGrpSpPr>
        <p:grpSpPr>
          <a:xfrm>
            <a:off x="-156" y="0"/>
            <a:ext cx="12192154" cy="1379460"/>
            <a:chOff x="-156" y="0"/>
            <a:chExt cx="12192154" cy="1379460"/>
          </a:xfrm>
        </p:grpSpPr>
        <p:pic>
          <p:nvPicPr>
            <p:cNvPr id="22" name="图片 21">
              <a:extLst>
                <a:ext uri="{FF2B5EF4-FFF2-40B4-BE49-F238E27FC236}">
                  <a16:creationId xmlns="" xmlns:a16="http://schemas.microsoft.com/office/drawing/2014/main" id="{02457F3F-3097-4D34-B6A8-F0C546412166}"/>
                </a:ext>
              </a:extLst>
            </p:cNvPr>
            <p:cNvPicPr>
              <a:picLocks noChangeAspect="1"/>
            </p:cNvPicPr>
            <p:nvPr/>
          </p:nvPicPr>
          <p:blipFill rotWithShape="1">
            <a:blip r:embed="rId4"/>
            <a:srcRect b="15250"/>
            <a:stretch/>
          </p:blipFill>
          <p:spPr>
            <a:xfrm>
              <a:off x="10276917" y="211686"/>
              <a:ext cx="1727580" cy="1167774"/>
            </a:xfrm>
            <a:prstGeom prst="rect">
              <a:avLst/>
            </a:prstGeom>
          </p:spPr>
        </p:pic>
        <p:grpSp>
          <p:nvGrpSpPr>
            <p:cNvPr id="23" name="组合 22">
              <a:extLst>
                <a:ext uri="{FF2B5EF4-FFF2-40B4-BE49-F238E27FC236}">
                  <a16:creationId xmlns="" xmlns:a16="http://schemas.microsoft.com/office/drawing/2014/main" id="{07B934D4-155B-4057-9038-2AB626A3E5C3}"/>
                </a:ext>
              </a:extLst>
            </p:cNvPr>
            <p:cNvGrpSpPr/>
            <p:nvPr/>
          </p:nvGrpSpPr>
          <p:grpSpPr>
            <a:xfrm>
              <a:off x="-156" y="132762"/>
              <a:ext cx="12192154" cy="1246697"/>
              <a:chOff x="-5720519" y="757867"/>
              <a:chExt cx="14864518" cy="1519954"/>
            </a:xfrm>
          </p:grpSpPr>
          <p:sp>
            <p:nvSpPr>
              <p:cNvPr id="26" name="矩形 25">
                <a:extLst>
                  <a:ext uri="{FF2B5EF4-FFF2-40B4-BE49-F238E27FC236}">
                    <a16:creationId xmlns="" xmlns:a16="http://schemas.microsoft.com/office/drawing/2014/main" id="{D0E7F369-9BD3-4FD3-8C85-00D70C991B6C}"/>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 xmlns:a16="http://schemas.microsoft.com/office/drawing/2014/main" id="{A37EE781-3B6F-4807-B910-BEAF5A02BA5F}"/>
                  </a:ext>
                </a:extLst>
              </p:cNvPr>
              <p:cNvSpPr txBox="1"/>
              <p:nvPr/>
            </p:nvSpPr>
            <p:spPr>
              <a:xfrm>
                <a:off x="-3655839" y="1583561"/>
                <a:ext cx="10292137" cy="637903"/>
              </a:xfrm>
              <a:prstGeom prst="rect">
                <a:avLst/>
              </a:prstGeom>
              <a:noFill/>
            </p:spPr>
            <p:txBody>
              <a:bodyPr wrap="square" rtlCol="0">
                <a:spAutoFit/>
              </a:bodyPr>
              <a:lstStyle/>
              <a:p>
                <a:pPr lvl="0" algn="ctr">
                  <a:defRPr/>
                </a:pPr>
                <a:r>
                  <a:rPr lang="zh-CN" altLang="en-US" sz="2800" b="1" dirty="0">
                    <a:solidFill>
                      <a:prstClr val="white"/>
                    </a:solidFill>
                    <a:latin typeface="微软雅黑" panose="020B0503020204020204" pitchFamily="34" charset="-122"/>
                  </a:rPr>
                  <a:t>九方皋相马</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29">
                <a:extLst>
                  <a:ext uri="{FF2B5EF4-FFF2-40B4-BE49-F238E27FC236}">
                    <a16:creationId xmlns="" xmlns:a16="http://schemas.microsoft.com/office/drawing/2014/main" id="{3A3E836F-D6E4-4BF1-B25B-FE40C0D0310E}"/>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4" name="图片 23">
              <a:extLst>
                <a:ext uri="{FF2B5EF4-FFF2-40B4-BE49-F238E27FC236}">
                  <a16:creationId xmlns="" xmlns:a16="http://schemas.microsoft.com/office/drawing/2014/main" id="{CFB91F86-84DA-41E2-941F-C3029E0A44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2882565908"/>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 xmlns:a16="http://schemas.microsoft.com/office/drawing/2014/main" id="{83B66993-398A-4E1B-86EB-C7837D0243D1}"/>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pic>
        <p:nvPicPr>
          <p:cNvPr id="3" name="图片 2">
            <a:extLst>
              <a:ext uri="{FF2B5EF4-FFF2-40B4-BE49-F238E27FC236}">
                <a16:creationId xmlns="" xmlns:a16="http://schemas.microsoft.com/office/drawing/2014/main" id="{5864F24D-8F16-4237-8C75-391AE8636FA0}"/>
              </a:ext>
            </a:extLst>
          </p:cNvPr>
          <p:cNvPicPr>
            <a:picLocks noChangeAspect="1"/>
          </p:cNvPicPr>
          <p:nvPr/>
        </p:nvPicPr>
        <p:blipFill>
          <a:blip r:embed="rId3"/>
          <a:stretch>
            <a:fillRect/>
          </a:stretch>
        </p:blipFill>
        <p:spPr>
          <a:xfrm>
            <a:off x="4603353" y="1831421"/>
            <a:ext cx="2985293" cy="1658496"/>
          </a:xfrm>
          <a:prstGeom prst="rect">
            <a:avLst/>
          </a:prstGeom>
        </p:spPr>
      </p:pic>
      <p:grpSp>
        <p:nvGrpSpPr>
          <p:cNvPr id="230406" name="组合 11">
            <a:extLst>
              <a:ext uri="{FF2B5EF4-FFF2-40B4-BE49-F238E27FC236}">
                <a16:creationId xmlns="" xmlns:a16="http://schemas.microsoft.com/office/drawing/2014/main" id="{63FC8CFC-134A-4A5D-B3B6-08F471173BC6}"/>
              </a:ext>
            </a:extLst>
          </p:cNvPr>
          <p:cNvGrpSpPr>
            <a:grpSpLocks/>
          </p:cNvGrpSpPr>
          <p:nvPr/>
        </p:nvGrpSpPr>
        <p:grpSpPr bwMode="auto">
          <a:xfrm>
            <a:off x="1712909" y="3546612"/>
            <a:ext cx="8766175" cy="3167063"/>
            <a:chOff x="2581275" y="2876517"/>
            <a:chExt cx="7000875" cy="2528919"/>
          </a:xfrm>
        </p:grpSpPr>
        <p:grpSp>
          <p:nvGrpSpPr>
            <p:cNvPr id="230407" name="组合 6">
              <a:extLst>
                <a:ext uri="{FF2B5EF4-FFF2-40B4-BE49-F238E27FC236}">
                  <a16:creationId xmlns="" xmlns:a16="http://schemas.microsoft.com/office/drawing/2014/main" id="{938246B7-AA86-41C1-B1FE-FF331D91883C}"/>
                </a:ext>
              </a:extLst>
            </p:cNvPr>
            <p:cNvGrpSpPr>
              <a:grpSpLocks/>
            </p:cNvGrpSpPr>
            <p:nvPr/>
          </p:nvGrpSpPr>
          <p:grpSpPr bwMode="auto">
            <a:xfrm>
              <a:off x="5111110" y="2876517"/>
              <a:ext cx="1941206" cy="1705007"/>
              <a:chOff x="5111110" y="2324067"/>
              <a:chExt cx="1941206" cy="1705007"/>
            </a:xfrm>
          </p:grpSpPr>
          <p:sp>
            <p:nvSpPr>
              <p:cNvPr id="2" name="椭圆 1">
                <a:extLst>
                  <a:ext uri="{FF2B5EF4-FFF2-40B4-BE49-F238E27FC236}">
                    <a16:creationId xmlns="" xmlns:a16="http://schemas.microsoft.com/office/drawing/2014/main" id="{D489193F-0275-48B3-A319-EFF773270A98}"/>
                  </a:ext>
                </a:extLst>
              </p:cNvPr>
              <p:cNvSpPr/>
              <p:nvPr/>
            </p:nvSpPr>
            <p:spPr>
              <a:xfrm>
                <a:off x="5110565" y="2324067"/>
                <a:ext cx="1942293" cy="666773"/>
              </a:xfrm>
              <a:prstGeom prst="ellipse">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FFFFFF"/>
                    </a:solidFill>
                    <a:latin typeface="微软雅黑" panose="020B0503020204020204" pitchFamily="34" charset="-122"/>
                  </a:rPr>
                  <a:t> </a:t>
                </a:r>
                <a:r>
                  <a:rPr lang="zh-CN" altLang="en-US" sz="3200" b="1" dirty="0">
                    <a:solidFill>
                      <a:srgbClr val="FFFFFF"/>
                    </a:solidFill>
                    <a:latin typeface="微软雅黑" panose="020B0503020204020204" pitchFamily="34" charset="-122"/>
                  </a:rPr>
                  <a:t>认识</a:t>
                </a:r>
                <a:endParaRPr lang="zh-CN" altLang="en-US" sz="2400" b="1" dirty="0">
                  <a:solidFill>
                    <a:srgbClr val="FFFFFF"/>
                  </a:solidFill>
                  <a:latin typeface="微软雅黑" panose="020B0503020204020204" pitchFamily="34" charset="-122"/>
                </a:endParaRPr>
              </a:p>
            </p:txBody>
          </p:sp>
          <p:sp>
            <p:nvSpPr>
              <p:cNvPr id="6" name="箭头: 下 5">
                <a:extLst>
                  <a:ext uri="{FF2B5EF4-FFF2-40B4-BE49-F238E27FC236}">
                    <a16:creationId xmlns="" xmlns:a16="http://schemas.microsoft.com/office/drawing/2014/main" id="{891BBA6C-FAFD-4D34-8F4E-0A7FC9325F8A}"/>
                  </a:ext>
                </a:extLst>
              </p:cNvPr>
              <p:cNvSpPr/>
              <p:nvPr/>
            </p:nvSpPr>
            <p:spPr>
              <a:xfrm>
                <a:off x="5384413" y="3257042"/>
                <a:ext cx="1394597" cy="77198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grpSp>
          <p:nvGrpSpPr>
            <p:cNvPr id="230408" name="组合 10">
              <a:extLst>
                <a:ext uri="{FF2B5EF4-FFF2-40B4-BE49-F238E27FC236}">
                  <a16:creationId xmlns="" xmlns:a16="http://schemas.microsoft.com/office/drawing/2014/main" id="{693D2676-DC54-4E8B-A448-408415EEF58E}"/>
                </a:ext>
              </a:extLst>
            </p:cNvPr>
            <p:cNvGrpSpPr>
              <a:grpSpLocks/>
            </p:cNvGrpSpPr>
            <p:nvPr/>
          </p:nvGrpSpPr>
          <p:grpSpPr bwMode="auto">
            <a:xfrm>
              <a:off x="2581275" y="4862512"/>
              <a:ext cx="7000875" cy="542924"/>
              <a:chOff x="2581275" y="4938712"/>
              <a:chExt cx="7000875" cy="542924"/>
            </a:xfrm>
          </p:grpSpPr>
          <p:sp>
            <p:nvSpPr>
              <p:cNvPr id="8" name="矩形 7">
                <a:extLst>
                  <a:ext uri="{FF2B5EF4-FFF2-40B4-BE49-F238E27FC236}">
                    <a16:creationId xmlns="" xmlns:a16="http://schemas.microsoft.com/office/drawing/2014/main" id="{AC797824-E941-4081-8331-CBC1D1EBE493}"/>
                  </a:ext>
                </a:extLst>
              </p:cNvPr>
              <p:cNvSpPr/>
              <p:nvPr/>
            </p:nvSpPr>
            <p:spPr>
              <a:xfrm>
                <a:off x="2581275" y="4939091"/>
                <a:ext cx="1762263" cy="542545"/>
              </a:xfrm>
              <a:prstGeom prst="rect">
                <a:avLst/>
              </a:prstGeom>
              <a:noFill/>
              <a:ln w="28575">
                <a:solidFill>
                  <a:srgbClr val="CC873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a:solidFill>
                      <a:srgbClr val="B26A37"/>
                    </a:solidFill>
                    <a:latin typeface="微软雅黑" panose="020B0503020204020204" pitchFamily="34" charset="-122"/>
                  </a:rPr>
                  <a:t>具体</a:t>
                </a:r>
              </a:p>
            </p:txBody>
          </p:sp>
          <p:sp>
            <p:nvSpPr>
              <p:cNvPr id="23" name="矩形 22">
                <a:extLst>
                  <a:ext uri="{FF2B5EF4-FFF2-40B4-BE49-F238E27FC236}">
                    <a16:creationId xmlns="" xmlns:a16="http://schemas.microsoft.com/office/drawing/2014/main" id="{3BA529DC-84E5-4A7F-9E45-D988854444B3}"/>
                  </a:ext>
                </a:extLst>
              </p:cNvPr>
              <p:cNvSpPr/>
              <p:nvPr/>
            </p:nvSpPr>
            <p:spPr>
              <a:xfrm>
                <a:off x="5200581" y="4939091"/>
                <a:ext cx="1762263" cy="542545"/>
              </a:xfrm>
              <a:prstGeom prst="rect">
                <a:avLst/>
              </a:prstGeom>
              <a:noFill/>
              <a:ln w="28575">
                <a:solidFill>
                  <a:srgbClr val="CC873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B26A37"/>
                    </a:solidFill>
                    <a:latin typeface="微软雅黑" panose="020B0503020204020204" pitchFamily="34" charset="-122"/>
                  </a:rPr>
                  <a:t>抽象</a:t>
                </a:r>
              </a:p>
            </p:txBody>
          </p:sp>
          <p:sp>
            <p:nvSpPr>
              <p:cNvPr id="25" name="矩形 24">
                <a:extLst>
                  <a:ext uri="{FF2B5EF4-FFF2-40B4-BE49-F238E27FC236}">
                    <a16:creationId xmlns="" xmlns:a16="http://schemas.microsoft.com/office/drawing/2014/main" id="{D274F76B-8684-490A-A77B-533DF5C1B472}"/>
                  </a:ext>
                </a:extLst>
              </p:cNvPr>
              <p:cNvSpPr/>
              <p:nvPr/>
            </p:nvSpPr>
            <p:spPr>
              <a:xfrm>
                <a:off x="7819887" y="4939091"/>
                <a:ext cx="1762263" cy="542545"/>
              </a:xfrm>
              <a:prstGeom prst="rect">
                <a:avLst/>
              </a:prstGeom>
              <a:noFill/>
              <a:ln w="28575">
                <a:solidFill>
                  <a:srgbClr val="CC873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a:solidFill>
                      <a:srgbClr val="B26A37"/>
                    </a:solidFill>
                    <a:latin typeface="微软雅黑" panose="020B0503020204020204" pitchFamily="34" charset="-122"/>
                  </a:rPr>
                  <a:t>具体</a:t>
                </a:r>
              </a:p>
            </p:txBody>
          </p:sp>
          <p:cxnSp>
            <p:nvCxnSpPr>
              <p:cNvPr id="10" name="直接箭头连接符 9">
                <a:extLst>
                  <a:ext uri="{FF2B5EF4-FFF2-40B4-BE49-F238E27FC236}">
                    <a16:creationId xmlns="" xmlns:a16="http://schemas.microsoft.com/office/drawing/2014/main" id="{2A9ED95F-656E-49FC-93BC-FB5CE7B2555A}"/>
                  </a:ext>
                </a:extLst>
              </p:cNvPr>
              <p:cNvCxnSpPr/>
              <p:nvPr/>
            </p:nvCxnSpPr>
            <p:spPr>
              <a:xfrm>
                <a:off x="4444963" y="5210364"/>
                <a:ext cx="654193" cy="0"/>
              </a:xfrm>
              <a:prstGeom prst="straightConnector1">
                <a:avLst/>
              </a:prstGeom>
              <a:ln w="1905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 xmlns:a16="http://schemas.microsoft.com/office/drawing/2014/main" id="{202279BE-F337-481C-8610-6C52BE71E51B}"/>
                  </a:ext>
                </a:extLst>
              </p:cNvPr>
              <p:cNvCxnSpPr/>
              <p:nvPr/>
            </p:nvCxnSpPr>
            <p:spPr>
              <a:xfrm>
                <a:off x="7064269" y="5210364"/>
                <a:ext cx="654193" cy="0"/>
              </a:xfrm>
              <a:prstGeom prst="straightConnector1">
                <a:avLst/>
              </a:prstGeom>
              <a:ln w="1905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sp>
        <p:nvSpPr>
          <p:cNvPr id="45" name="矩形: 圆角 44">
            <a:extLst>
              <a:ext uri="{FF2B5EF4-FFF2-40B4-BE49-F238E27FC236}">
                <a16:creationId xmlns="" xmlns:a16="http://schemas.microsoft.com/office/drawing/2014/main" id="{83ECD448-21F2-4D07-9761-FA61EF382266}"/>
              </a:ext>
            </a:extLst>
          </p:cNvPr>
          <p:cNvSpPr/>
          <p:nvPr/>
        </p:nvSpPr>
        <p:spPr>
          <a:xfrm>
            <a:off x="4016991" y="1064542"/>
            <a:ext cx="4158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（一）辩证思维方法</a:t>
            </a:r>
          </a:p>
        </p:txBody>
      </p:sp>
      <p:sp>
        <p:nvSpPr>
          <p:cNvPr id="46" name="矩形 4">
            <a:extLst>
              <a:ext uri="{FF2B5EF4-FFF2-40B4-BE49-F238E27FC236}">
                <a16:creationId xmlns="" xmlns:a16="http://schemas.microsoft.com/office/drawing/2014/main" id="{B5F44721-592B-4F41-95DB-E07E5630BD7F}"/>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3.</a:t>
            </a:r>
            <a:r>
              <a:rPr lang="zh-CN" altLang="en-US" sz="2400" b="1" dirty="0">
                <a:solidFill>
                  <a:srgbClr val="C87E4C"/>
                </a:solidFill>
              </a:rPr>
              <a:t>抽象与具体</a:t>
            </a:r>
          </a:p>
        </p:txBody>
      </p:sp>
    </p:spTree>
  </p:cSld>
  <p:clrMapOvr>
    <a:masterClrMapping/>
  </p:clrMapOvr>
  <p:transition spd="med">
    <p:pull/>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455" name="组合 23">
            <a:extLst>
              <a:ext uri="{FF2B5EF4-FFF2-40B4-BE49-F238E27FC236}">
                <a16:creationId xmlns="" xmlns:a16="http://schemas.microsoft.com/office/drawing/2014/main" id="{F17FC143-D240-41B2-B45F-9DD9CEEF75BF}"/>
              </a:ext>
            </a:extLst>
          </p:cNvPr>
          <p:cNvGrpSpPr>
            <a:grpSpLocks/>
          </p:cNvGrpSpPr>
          <p:nvPr/>
        </p:nvGrpSpPr>
        <p:grpSpPr bwMode="auto">
          <a:xfrm>
            <a:off x="-2749" y="4152900"/>
            <a:ext cx="5318125" cy="2705100"/>
            <a:chOff x="0" y="2800350"/>
            <a:chExt cx="5317683" cy="2705080"/>
          </a:xfrm>
        </p:grpSpPr>
        <p:sp>
          <p:nvSpPr>
            <p:cNvPr id="232456" name="矩形 3">
              <a:extLst>
                <a:ext uri="{FF2B5EF4-FFF2-40B4-BE49-F238E27FC236}">
                  <a16:creationId xmlns="" xmlns:a16="http://schemas.microsoft.com/office/drawing/2014/main" id="{C2F033A4-A0B3-4D30-99A2-B99CBD1084A5}"/>
                </a:ext>
              </a:extLst>
            </p:cNvPr>
            <p:cNvSpPr>
              <a:spLocks noChangeArrowheads="1"/>
            </p:cNvSpPr>
            <p:nvPr/>
          </p:nvSpPr>
          <p:spPr bwMode="auto">
            <a:xfrm>
              <a:off x="816769" y="3031365"/>
              <a:ext cx="450091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FontTx/>
                <a:buNone/>
              </a:pPr>
              <a:r>
                <a:rPr lang="zh-CN" altLang="en-US" sz="2400" b="1" dirty="0">
                  <a:solidFill>
                    <a:srgbClr val="B26A37"/>
                  </a:solidFill>
                  <a:latin typeface="微软雅黑" panose="020B0503020204020204" pitchFamily="34" charset="-122"/>
                </a:rPr>
                <a:t>抽象</a:t>
              </a:r>
              <a:r>
                <a:rPr lang="zh-CN" altLang="en-US" sz="2400" b="1" dirty="0">
                  <a:latin typeface="微软雅黑" panose="020B0503020204020204" pitchFamily="34" charset="-122"/>
                </a:rPr>
                <a:t>是从许多事物中，舍弃个别的、非本质的属性，抽出共同的、本质的属性的过程，它是形成概念的必要手段。</a:t>
              </a:r>
            </a:p>
          </p:txBody>
        </p:sp>
        <p:sp>
          <p:nvSpPr>
            <p:cNvPr id="5" name="矩形 4">
              <a:extLst>
                <a:ext uri="{FF2B5EF4-FFF2-40B4-BE49-F238E27FC236}">
                  <a16:creationId xmlns="" xmlns:a16="http://schemas.microsoft.com/office/drawing/2014/main" id="{2FB202FE-FDE8-4356-B7CF-A1D48AA351AB}"/>
                </a:ext>
              </a:extLst>
            </p:cNvPr>
            <p:cNvSpPr/>
            <p:nvPr/>
          </p:nvSpPr>
          <p:spPr>
            <a:xfrm>
              <a:off x="0" y="2800350"/>
              <a:ext cx="638122" cy="2705080"/>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sp>
        <p:nvSpPr>
          <p:cNvPr id="19" name="文本框 18">
            <a:extLst>
              <a:ext uri="{FF2B5EF4-FFF2-40B4-BE49-F238E27FC236}">
                <a16:creationId xmlns="" xmlns:a16="http://schemas.microsoft.com/office/drawing/2014/main" id="{9899D026-31EB-453C-B919-82356271FC09}"/>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pic>
        <p:nvPicPr>
          <p:cNvPr id="2" name="图片 1">
            <a:extLst>
              <a:ext uri="{FF2B5EF4-FFF2-40B4-BE49-F238E27FC236}">
                <a16:creationId xmlns="" xmlns:a16="http://schemas.microsoft.com/office/drawing/2014/main" id="{B03BD9B0-D5E7-4972-A133-F4E4330A1F04}"/>
              </a:ext>
            </a:extLst>
          </p:cNvPr>
          <p:cNvPicPr>
            <a:picLocks noChangeAspect="1"/>
          </p:cNvPicPr>
          <p:nvPr/>
        </p:nvPicPr>
        <p:blipFill>
          <a:blip r:embed="rId3"/>
          <a:stretch>
            <a:fillRect/>
          </a:stretch>
        </p:blipFill>
        <p:spPr>
          <a:xfrm>
            <a:off x="1603166" y="2158881"/>
            <a:ext cx="3245655" cy="2031780"/>
          </a:xfrm>
          <a:prstGeom prst="rect">
            <a:avLst/>
          </a:prstGeom>
        </p:spPr>
      </p:pic>
      <p:grpSp>
        <p:nvGrpSpPr>
          <p:cNvPr id="8" name="组合 7">
            <a:extLst>
              <a:ext uri="{FF2B5EF4-FFF2-40B4-BE49-F238E27FC236}">
                <a16:creationId xmlns="" xmlns:a16="http://schemas.microsoft.com/office/drawing/2014/main" id="{2639DC56-66B0-4086-BA67-245BC7588CA5}"/>
              </a:ext>
            </a:extLst>
          </p:cNvPr>
          <p:cNvGrpSpPr/>
          <p:nvPr/>
        </p:nvGrpSpPr>
        <p:grpSpPr>
          <a:xfrm>
            <a:off x="5944027" y="3286816"/>
            <a:ext cx="6096000" cy="3299346"/>
            <a:chOff x="5753527" y="2405418"/>
            <a:chExt cx="6096000" cy="3299346"/>
          </a:xfrm>
        </p:grpSpPr>
        <p:sp>
          <p:nvSpPr>
            <p:cNvPr id="23" name="矩形 22">
              <a:extLst>
                <a:ext uri="{FF2B5EF4-FFF2-40B4-BE49-F238E27FC236}">
                  <a16:creationId xmlns="" xmlns:a16="http://schemas.microsoft.com/office/drawing/2014/main" id="{7FF1FBC0-4C00-4A20-9962-28A553401EFC}"/>
                </a:ext>
              </a:extLst>
            </p:cNvPr>
            <p:cNvSpPr/>
            <p:nvPr/>
          </p:nvSpPr>
          <p:spPr>
            <a:xfrm>
              <a:off x="5871823" y="2497951"/>
              <a:ext cx="5859409" cy="931049"/>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458" name="矩形 4">
              <a:extLst>
                <a:ext uri="{FF2B5EF4-FFF2-40B4-BE49-F238E27FC236}">
                  <a16:creationId xmlns="" xmlns:a16="http://schemas.microsoft.com/office/drawing/2014/main" id="{E635A5A9-8401-4211-B243-9B391108B065}"/>
                </a:ext>
              </a:extLst>
            </p:cNvPr>
            <p:cNvSpPr>
              <a:spLocks noChangeArrowheads="1"/>
            </p:cNvSpPr>
            <p:nvPr/>
          </p:nvSpPr>
          <p:spPr bwMode="auto">
            <a:xfrm>
              <a:off x="6206107" y="4294770"/>
              <a:ext cx="519084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7063" algn="just">
                <a:lnSpc>
                  <a:spcPct val="150000"/>
                </a:lnSpc>
                <a:spcBef>
                  <a:spcPct val="0"/>
                </a:spcBef>
                <a:buFontTx/>
                <a:buNone/>
              </a:pPr>
              <a:r>
                <a:rPr lang="zh-CN" altLang="en-US" sz="2400" dirty="0">
                  <a:latin typeface="微软雅黑" panose="020B0503020204020204" pitchFamily="34" charset="-122"/>
                </a:rPr>
                <a:t>感性的具体是人的认识的起点，而对感性具体的否定就是抽象。</a:t>
              </a:r>
            </a:p>
          </p:txBody>
        </p:sp>
        <p:sp>
          <p:nvSpPr>
            <p:cNvPr id="3" name="矩形 2">
              <a:extLst>
                <a:ext uri="{FF2B5EF4-FFF2-40B4-BE49-F238E27FC236}">
                  <a16:creationId xmlns="" xmlns:a16="http://schemas.microsoft.com/office/drawing/2014/main" id="{D61800A1-DA67-49A6-A106-0E29117B8BDF}"/>
                </a:ext>
              </a:extLst>
            </p:cNvPr>
            <p:cNvSpPr/>
            <p:nvPr/>
          </p:nvSpPr>
          <p:spPr bwMode="auto">
            <a:xfrm>
              <a:off x="5753527" y="2405418"/>
              <a:ext cx="6096000" cy="3299346"/>
            </a:xfrm>
            <a:prstGeom prst="rect">
              <a:avLst/>
            </a:prstGeom>
            <a:noFill/>
            <a:ln w="28575">
              <a:solidFill>
                <a:srgbClr val="CC873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22" name="矩形 4">
              <a:extLst>
                <a:ext uri="{FF2B5EF4-FFF2-40B4-BE49-F238E27FC236}">
                  <a16:creationId xmlns="" xmlns:a16="http://schemas.microsoft.com/office/drawing/2014/main" id="{51F27999-A87B-46D7-A525-8B9A86DB36FD}"/>
                </a:ext>
              </a:extLst>
            </p:cNvPr>
            <p:cNvSpPr>
              <a:spLocks noChangeArrowheads="1"/>
            </p:cNvSpPr>
            <p:nvPr/>
          </p:nvSpPr>
          <p:spPr bwMode="auto">
            <a:xfrm>
              <a:off x="6522929" y="3660017"/>
              <a:ext cx="20118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nSpc>
                  <a:spcPct val="100000"/>
                </a:lnSpc>
                <a:spcBef>
                  <a:spcPct val="0"/>
                </a:spcBef>
                <a:buFontTx/>
                <a:buNone/>
              </a:pPr>
              <a:r>
                <a:rPr lang="zh-CN" altLang="en-US" sz="2400" dirty="0">
                  <a:solidFill>
                    <a:srgbClr val="B26A37"/>
                  </a:solidFill>
                  <a:latin typeface="微软雅黑" panose="020B0503020204020204" pitchFamily="34" charset="-122"/>
                </a:rPr>
                <a:t>感性的具体</a:t>
              </a:r>
              <a:endParaRPr lang="en-US" altLang="zh-CN" sz="2400" dirty="0">
                <a:solidFill>
                  <a:srgbClr val="B26A37"/>
                </a:solidFill>
                <a:latin typeface="微软雅黑" panose="020B0503020204020204" pitchFamily="34" charset="-122"/>
              </a:endParaRPr>
            </a:p>
          </p:txBody>
        </p:sp>
        <p:sp>
          <p:nvSpPr>
            <p:cNvPr id="6" name="矩形 5">
              <a:extLst>
                <a:ext uri="{FF2B5EF4-FFF2-40B4-BE49-F238E27FC236}">
                  <a16:creationId xmlns="" xmlns:a16="http://schemas.microsoft.com/office/drawing/2014/main" id="{6472CE1D-4A37-497C-9DAF-2DA35C3B9BB4}"/>
                </a:ext>
              </a:extLst>
            </p:cNvPr>
            <p:cNvSpPr/>
            <p:nvPr/>
          </p:nvSpPr>
          <p:spPr>
            <a:xfrm>
              <a:off x="8298826" y="2671088"/>
              <a:ext cx="1005403" cy="584775"/>
            </a:xfrm>
            <a:prstGeom prst="rect">
              <a:avLst/>
            </a:prstGeom>
          </p:spPr>
          <p:txBody>
            <a:bodyPr wrap="none">
              <a:spAutoFit/>
            </a:bodyPr>
            <a:lstStyle/>
            <a:p>
              <a:pPr lvl="0" algn="just"/>
              <a:r>
                <a:rPr lang="zh-CN" altLang="en-US" sz="3200" b="1" dirty="0">
                  <a:solidFill>
                    <a:schemeClr val="bg1"/>
                  </a:solidFill>
                  <a:latin typeface="微软雅黑" panose="020B0503020204020204" pitchFamily="34" charset="-122"/>
                </a:rPr>
                <a:t>具体</a:t>
              </a:r>
              <a:endParaRPr lang="en-US" altLang="zh-CN" sz="3200" b="1" dirty="0">
                <a:solidFill>
                  <a:schemeClr val="bg1"/>
                </a:solidFill>
                <a:latin typeface="微软雅黑" panose="020B0503020204020204" pitchFamily="34" charset="-122"/>
              </a:endParaRPr>
            </a:p>
          </p:txBody>
        </p:sp>
        <p:sp>
          <p:nvSpPr>
            <p:cNvPr id="25" name="矩形 4">
              <a:extLst>
                <a:ext uri="{FF2B5EF4-FFF2-40B4-BE49-F238E27FC236}">
                  <a16:creationId xmlns="" xmlns:a16="http://schemas.microsoft.com/office/drawing/2014/main" id="{73B2DD93-DB30-4DE2-80FE-53F2A388E574}"/>
                </a:ext>
              </a:extLst>
            </p:cNvPr>
            <p:cNvSpPr>
              <a:spLocks noChangeArrowheads="1"/>
            </p:cNvSpPr>
            <p:nvPr/>
          </p:nvSpPr>
          <p:spPr bwMode="auto">
            <a:xfrm>
              <a:off x="9304228" y="3660017"/>
              <a:ext cx="20118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nSpc>
                  <a:spcPct val="100000"/>
                </a:lnSpc>
                <a:spcBef>
                  <a:spcPct val="0"/>
                </a:spcBef>
                <a:buFontTx/>
                <a:buNone/>
              </a:pPr>
              <a:r>
                <a:rPr lang="zh-CN" altLang="en-US" sz="2400">
                  <a:solidFill>
                    <a:srgbClr val="B26A37"/>
                  </a:solidFill>
                  <a:latin typeface="微软雅黑" panose="020B0503020204020204" pitchFamily="34" charset="-122"/>
                </a:rPr>
                <a:t>思维的具体</a:t>
              </a:r>
            </a:p>
          </p:txBody>
        </p:sp>
        <p:sp>
          <p:nvSpPr>
            <p:cNvPr id="7" name="矩形 6">
              <a:extLst>
                <a:ext uri="{FF2B5EF4-FFF2-40B4-BE49-F238E27FC236}">
                  <a16:creationId xmlns="" xmlns:a16="http://schemas.microsoft.com/office/drawing/2014/main" id="{09D62F28-B49C-4113-B717-31E8027CE81B}"/>
                </a:ext>
              </a:extLst>
            </p:cNvPr>
            <p:cNvSpPr/>
            <p:nvPr/>
          </p:nvSpPr>
          <p:spPr>
            <a:xfrm>
              <a:off x="8690732" y="3648422"/>
              <a:ext cx="54591" cy="426926"/>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圆角 14">
            <a:extLst>
              <a:ext uri="{FF2B5EF4-FFF2-40B4-BE49-F238E27FC236}">
                <a16:creationId xmlns="" xmlns:a16="http://schemas.microsoft.com/office/drawing/2014/main" id="{287ABC55-554C-4B3C-B883-06255F6E0FD8}"/>
              </a:ext>
            </a:extLst>
          </p:cNvPr>
          <p:cNvSpPr/>
          <p:nvPr/>
        </p:nvSpPr>
        <p:spPr>
          <a:xfrm>
            <a:off x="4016991" y="1064542"/>
            <a:ext cx="4158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（一）辩证思维方法</a:t>
            </a:r>
          </a:p>
        </p:txBody>
      </p:sp>
    </p:spTree>
  </p:cSld>
  <p:clrMapOvr>
    <a:masterClrMapping/>
  </p:clrMapOvr>
  <p:transition spd="med">
    <p:pull/>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502" name="组合 1">
            <a:extLst>
              <a:ext uri="{FF2B5EF4-FFF2-40B4-BE49-F238E27FC236}">
                <a16:creationId xmlns="" xmlns:a16="http://schemas.microsoft.com/office/drawing/2014/main" id="{8D4CD82D-8941-48CC-832C-2E5D1ED8541E}"/>
              </a:ext>
            </a:extLst>
          </p:cNvPr>
          <p:cNvGrpSpPr>
            <a:grpSpLocks/>
          </p:cNvGrpSpPr>
          <p:nvPr/>
        </p:nvGrpSpPr>
        <p:grpSpPr bwMode="auto">
          <a:xfrm>
            <a:off x="0" y="2559051"/>
            <a:ext cx="12192000" cy="2406650"/>
            <a:chOff x="0" y="2077244"/>
            <a:chExt cx="12192000" cy="2408238"/>
          </a:xfrm>
        </p:grpSpPr>
        <p:grpSp>
          <p:nvGrpSpPr>
            <p:cNvPr id="234518" name="组合 6">
              <a:extLst>
                <a:ext uri="{FF2B5EF4-FFF2-40B4-BE49-F238E27FC236}">
                  <a16:creationId xmlns="" xmlns:a16="http://schemas.microsoft.com/office/drawing/2014/main" id="{5E12DBCE-FC78-4D5A-8AB5-A67A2CC3F02E}"/>
                </a:ext>
              </a:extLst>
            </p:cNvPr>
            <p:cNvGrpSpPr>
              <a:grpSpLocks/>
            </p:cNvGrpSpPr>
            <p:nvPr/>
          </p:nvGrpSpPr>
          <p:grpSpPr bwMode="auto">
            <a:xfrm>
              <a:off x="0" y="2077244"/>
              <a:ext cx="4244975" cy="2408238"/>
              <a:chOff x="0" y="2720008"/>
              <a:chExt cx="4244882" cy="2407440"/>
            </a:xfrm>
          </p:grpSpPr>
          <p:sp>
            <p:nvSpPr>
              <p:cNvPr id="234523" name="矩形 2">
                <a:extLst>
                  <a:ext uri="{FF2B5EF4-FFF2-40B4-BE49-F238E27FC236}">
                    <a16:creationId xmlns="" xmlns:a16="http://schemas.microsoft.com/office/drawing/2014/main" id="{B1C33F7F-71D0-46A8-9691-43BA133CC9C2}"/>
                  </a:ext>
                </a:extLst>
              </p:cNvPr>
              <p:cNvSpPr>
                <a:spLocks noChangeArrowheads="1"/>
              </p:cNvSpPr>
              <p:nvPr/>
            </p:nvSpPr>
            <p:spPr bwMode="auto">
              <a:xfrm>
                <a:off x="387350" y="2720008"/>
                <a:ext cx="3857532" cy="2407440"/>
              </a:xfrm>
              <a:prstGeom prst="rect">
                <a:avLst/>
              </a:prstGeom>
              <a:noFill/>
              <a:ln w="38100">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latin typeface="微软雅黑" panose="020B0503020204020204" pitchFamily="34" charset="-122"/>
                  </a:rPr>
                  <a:t>历史的方法就是对客观事物发展的自然过程进行追踪描述，从中揭示某种规律的一种方法。</a:t>
                </a:r>
              </a:p>
            </p:txBody>
          </p:sp>
          <p:sp>
            <p:nvSpPr>
              <p:cNvPr id="6" name="矩形 5">
                <a:extLst>
                  <a:ext uri="{FF2B5EF4-FFF2-40B4-BE49-F238E27FC236}">
                    <a16:creationId xmlns="" xmlns:a16="http://schemas.microsoft.com/office/drawing/2014/main" id="{F16A0847-3AD5-4CD1-9140-8D3F3FDD88EC}"/>
                  </a:ext>
                </a:extLst>
              </p:cNvPr>
              <p:cNvSpPr/>
              <p:nvPr/>
            </p:nvSpPr>
            <p:spPr>
              <a:xfrm>
                <a:off x="0" y="2720008"/>
                <a:ext cx="387342" cy="2407439"/>
              </a:xfrm>
              <a:prstGeom prst="rect">
                <a:avLst/>
              </a:prstGeom>
              <a:solidFill>
                <a:srgbClr val="CC873C"/>
              </a:solidFill>
              <a:ln w="38100">
                <a:solidFill>
                  <a:srgbClr val="CC873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grpSp>
          <p:nvGrpSpPr>
            <p:cNvPr id="234519" name="组合 7">
              <a:extLst>
                <a:ext uri="{FF2B5EF4-FFF2-40B4-BE49-F238E27FC236}">
                  <a16:creationId xmlns="" xmlns:a16="http://schemas.microsoft.com/office/drawing/2014/main" id="{9C19BC0A-98DE-4689-9EEC-CD432558BA18}"/>
                </a:ext>
              </a:extLst>
            </p:cNvPr>
            <p:cNvGrpSpPr>
              <a:grpSpLocks/>
            </p:cNvGrpSpPr>
            <p:nvPr/>
          </p:nvGrpSpPr>
          <p:grpSpPr bwMode="auto">
            <a:xfrm>
              <a:off x="7947025" y="2077244"/>
              <a:ext cx="4244975" cy="2408237"/>
              <a:chOff x="7947118" y="2720008"/>
              <a:chExt cx="4244882" cy="2407439"/>
            </a:xfrm>
          </p:grpSpPr>
          <p:sp>
            <p:nvSpPr>
              <p:cNvPr id="234521" name="矩形 3">
                <a:extLst>
                  <a:ext uri="{FF2B5EF4-FFF2-40B4-BE49-F238E27FC236}">
                    <a16:creationId xmlns="" xmlns:a16="http://schemas.microsoft.com/office/drawing/2014/main" id="{68B4FCD7-29A7-42CB-AEE4-70D0A7D0FDC7}"/>
                  </a:ext>
                </a:extLst>
              </p:cNvPr>
              <p:cNvSpPr>
                <a:spLocks noChangeArrowheads="1"/>
              </p:cNvSpPr>
              <p:nvPr/>
            </p:nvSpPr>
            <p:spPr bwMode="auto">
              <a:xfrm>
                <a:off x="7947118" y="2720008"/>
                <a:ext cx="3857532" cy="2407439"/>
              </a:xfrm>
              <a:prstGeom prst="rect">
                <a:avLst/>
              </a:prstGeom>
              <a:noFill/>
              <a:ln w="38100">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a:latin typeface="微软雅黑" panose="020B0503020204020204" pitchFamily="34" charset="-122"/>
                  </a:rPr>
                  <a:t>逻辑的方法就是运用概念进行判断、推理，用以揭示事物本质和发展规律、证明必然性的方法。</a:t>
                </a:r>
              </a:p>
            </p:txBody>
          </p:sp>
          <p:sp>
            <p:nvSpPr>
              <p:cNvPr id="25" name="矩形 24">
                <a:extLst>
                  <a:ext uri="{FF2B5EF4-FFF2-40B4-BE49-F238E27FC236}">
                    <a16:creationId xmlns="" xmlns:a16="http://schemas.microsoft.com/office/drawing/2014/main" id="{4C4C3301-EFD6-4756-BEC4-5A77A8D44CEA}"/>
                  </a:ext>
                </a:extLst>
              </p:cNvPr>
              <p:cNvSpPr/>
              <p:nvPr/>
            </p:nvSpPr>
            <p:spPr>
              <a:xfrm>
                <a:off x="11804658" y="2720008"/>
                <a:ext cx="387342" cy="2407439"/>
              </a:xfrm>
              <a:prstGeom prst="rect">
                <a:avLst/>
              </a:prstGeom>
              <a:solidFill>
                <a:srgbClr val="CC873C"/>
              </a:solidFill>
              <a:ln w="38100">
                <a:solidFill>
                  <a:srgbClr val="CC873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sp>
          <p:nvSpPr>
            <p:cNvPr id="234520" name="文本框 8">
              <a:extLst>
                <a:ext uri="{FF2B5EF4-FFF2-40B4-BE49-F238E27FC236}">
                  <a16:creationId xmlns="" xmlns:a16="http://schemas.microsoft.com/office/drawing/2014/main" id="{FF37F15D-1E54-4EB9-A005-712411056D65}"/>
                </a:ext>
              </a:extLst>
            </p:cNvPr>
            <p:cNvSpPr txBox="1">
              <a:spLocks noChangeArrowheads="1"/>
            </p:cNvSpPr>
            <p:nvPr/>
          </p:nvSpPr>
          <p:spPr bwMode="auto">
            <a:xfrm>
              <a:off x="4926012" y="2734469"/>
              <a:ext cx="2339975"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rPr>
                <a:t>物理学的逻辑</a:t>
              </a:r>
              <a:endParaRPr lang="en-US" altLang="zh-CN" b="1" dirty="0">
                <a:solidFill>
                  <a:srgbClr val="B26A37"/>
                </a:solidFill>
              </a:endParaRPr>
            </a:p>
            <a:p>
              <a:pPr algn="ctr">
                <a:lnSpc>
                  <a:spcPct val="150000"/>
                </a:lnSpc>
                <a:spcBef>
                  <a:spcPct val="0"/>
                </a:spcBef>
                <a:buFontTx/>
                <a:buNone/>
              </a:pPr>
              <a:r>
                <a:rPr lang="zh-CN" altLang="en-US" b="1" dirty="0">
                  <a:solidFill>
                    <a:srgbClr val="B26A37"/>
                  </a:solidFill>
                </a:rPr>
                <a:t>（物理学史）</a:t>
              </a:r>
            </a:p>
          </p:txBody>
        </p:sp>
      </p:grpSp>
      <p:sp>
        <p:nvSpPr>
          <p:cNvPr id="234503" name="文本框 27">
            <a:extLst>
              <a:ext uri="{FF2B5EF4-FFF2-40B4-BE49-F238E27FC236}">
                <a16:creationId xmlns="" xmlns:a16="http://schemas.microsoft.com/office/drawing/2014/main" id="{BF83B5C2-07D6-420E-A85B-C08E0E783717}"/>
              </a:ext>
            </a:extLst>
          </p:cNvPr>
          <p:cNvSpPr txBox="1">
            <a:spLocks noChangeArrowheads="1"/>
          </p:cNvSpPr>
          <p:nvPr/>
        </p:nvSpPr>
        <p:spPr bwMode="auto">
          <a:xfrm>
            <a:off x="1516857" y="5057130"/>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rPr>
              <a:t>速度</a:t>
            </a:r>
          </a:p>
        </p:txBody>
      </p:sp>
      <p:sp>
        <p:nvSpPr>
          <p:cNvPr id="234504" name="文本框 29">
            <a:extLst>
              <a:ext uri="{FF2B5EF4-FFF2-40B4-BE49-F238E27FC236}">
                <a16:creationId xmlns="" xmlns:a16="http://schemas.microsoft.com/office/drawing/2014/main" id="{0BD1BE53-9627-42F4-864B-625AAEA6E51E}"/>
              </a:ext>
            </a:extLst>
          </p:cNvPr>
          <p:cNvSpPr txBox="1">
            <a:spLocks noChangeArrowheads="1"/>
          </p:cNvSpPr>
          <p:nvPr/>
        </p:nvSpPr>
        <p:spPr bwMode="auto">
          <a:xfrm>
            <a:off x="4063207" y="5075964"/>
            <a:ext cx="1262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rPr>
              <a:t>加速度</a:t>
            </a:r>
          </a:p>
        </p:txBody>
      </p:sp>
      <p:sp>
        <p:nvSpPr>
          <p:cNvPr id="234505" name="文本框 30">
            <a:extLst>
              <a:ext uri="{FF2B5EF4-FFF2-40B4-BE49-F238E27FC236}">
                <a16:creationId xmlns="" xmlns:a16="http://schemas.microsoft.com/office/drawing/2014/main" id="{4EEF8CF9-75E4-4172-8472-321E690F1A45}"/>
              </a:ext>
            </a:extLst>
          </p:cNvPr>
          <p:cNvSpPr txBox="1">
            <a:spLocks noChangeArrowheads="1"/>
          </p:cNvSpPr>
          <p:nvPr/>
        </p:nvSpPr>
        <p:spPr bwMode="auto">
          <a:xfrm>
            <a:off x="6965155" y="5057131"/>
            <a:ext cx="544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rPr>
              <a:t>力</a:t>
            </a:r>
          </a:p>
        </p:txBody>
      </p:sp>
      <p:sp>
        <p:nvSpPr>
          <p:cNvPr id="234506" name="文本框 31">
            <a:extLst>
              <a:ext uri="{FF2B5EF4-FFF2-40B4-BE49-F238E27FC236}">
                <a16:creationId xmlns="" xmlns:a16="http://schemas.microsoft.com/office/drawing/2014/main" id="{1585E210-9699-442A-BC9A-216EE5B411B3}"/>
              </a:ext>
            </a:extLst>
          </p:cNvPr>
          <p:cNvSpPr txBox="1">
            <a:spLocks noChangeArrowheads="1"/>
          </p:cNvSpPr>
          <p:nvPr/>
        </p:nvSpPr>
        <p:spPr bwMode="auto">
          <a:xfrm>
            <a:off x="9159875" y="5056658"/>
            <a:ext cx="1260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rPr>
              <a:t>功和能</a:t>
            </a:r>
          </a:p>
        </p:txBody>
      </p:sp>
      <p:sp>
        <p:nvSpPr>
          <p:cNvPr id="234507" name="文本框 32">
            <a:extLst>
              <a:ext uri="{FF2B5EF4-FFF2-40B4-BE49-F238E27FC236}">
                <a16:creationId xmlns="" xmlns:a16="http://schemas.microsoft.com/office/drawing/2014/main" id="{9E429074-E092-425C-9352-29B5598B337D}"/>
              </a:ext>
            </a:extLst>
          </p:cNvPr>
          <p:cNvSpPr txBox="1">
            <a:spLocks noChangeArrowheads="1"/>
          </p:cNvSpPr>
          <p:nvPr/>
        </p:nvSpPr>
        <p:spPr bwMode="auto">
          <a:xfrm>
            <a:off x="1085293" y="6288597"/>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dirty="0"/>
              <a:t>亚里士多德</a:t>
            </a:r>
          </a:p>
        </p:txBody>
      </p:sp>
      <p:sp>
        <p:nvSpPr>
          <p:cNvPr id="234508" name="文本框 33">
            <a:extLst>
              <a:ext uri="{FF2B5EF4-FFF2-40B4-BE49-F238E27FC236}">
                <a16:creationId xmlns="" xmlns:a16="http://schemas.microsoft.com/office/drawing/2014/main" id="{12F2B10A-F23A-490E-B6AA-A3A85FBA0D65}"/>
              </a:ext>
            </a:extLst>
          </p:cNvPr>
          <p:cNvSpPr txBox="1">
            <a:spLocks noChangeArrowheads="1"/>
          </p:cNvSpPr>
          <p:nvPr/>
        </p:nvSpPr>
        <p:spPr bwMode="auto">
          <a:xfrm>
            <a:off x="4163101" y="6288597"/>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dirty="0"/>
              <a:t>伽利略</a:t>
            </a:r>
          </a:p>
        </p:txBody>
      </p:sp>
      <p:sp>
        <p:nvSpPr>
          <p:cNvPr id="234509" name="文本框 34">
            <a:extLst>
              <a:ext uri="{FF2B5EF4-FFF2-40B4-BE49-F238E27FC236}">
                <a16:creationId xmlns="" xmlns:a16="http://schemas.microsoft.com/office/drawing/2014/main" id="{5B0BD67A-E8E7-4EFE-AECA-4C62BEC10BEF}"/>
              </a:ext>
            </a:extLst>
          </p:cNvPr>
          <p:cNvSpPr txBox="1">
            <a:spLocks noChangeArrowheads="1"/>
          </p:cNvSpPr>
          <p:nvPr/>
        </p:nvSpPr>
        <p:spPr bwMode="auto">
          <a:xfrm>
            <a:off x="6858733" y="6291772"/>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dirty="0"/>
              <a:t>牛顿</a:t>
            </a:r>
          </a:p>
        </p:txBody>
      </p:sp>
      <p:sp>
        <p:nvSpPr>
          <p:cNvPr id="234510" name="文本框 36">
            <a:extLst>
              <a:ext uri="{FF2B5EF4-FFF2-40B4-BE49-F238E27FC236}">
                <a16:creationId xmlns="" xmlns:a16="http://schemas.microsoft.com/office/drawing/2014/main" id="{DBA10522-29C8-42EF-B317-6A4EB3EE27AA}"/>
              </a:ext>
            </a:extLst>
          </p:cNvPr>
          <p:cNvSpPr txBox="1">
            <a:spLocks noChangeArrowheads="1"/>
          </p:cNvSpPr>
          <p:nvPr/>
        </p:nvSpPr>
        <p:spPr bwMode="auto">
          <a:xfrm>
            <a:off x="9424927" y="629971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dirty="0"/>
              <a:t>焦耳</a:t>
            </a:r>
          </a:p>
        </p:txBody>
      </p:sp>
      <p:cxnSp>
        <p:nvCxnSpPr>
          <p:cNvPr id="12" name="直接箭头连接符 11">
            <a:extLst>
              <a:ext uri="{FF2B5EF4-FFF2-40B4-BE49-F238E27FC236}">
                <a16:creationId xmlns="" xmlns:a16="http://schemas.microsoft.com/office/drawing/2014/main" id="{5FDC3999-898E-4526-BCEB-72A0C23E8F38}"/>
              </a:ext>
            </a:extLst>
          </p:cNvPr>
          <p:cNvCxnSpPr/>
          <p:nvPr/>
        </p:nvCxnSpPr>
        <p:spPr>
          <a:xfrm>
            <a:off x="3019425" y="5348758"/>
            <a:ext cx="384175" cy="0"/>
          </a:xfrm>
          <a:prstGeom prst="straightConnector1">
            <a:avLst/>
          </a:prstGeom>
          <a:ln w="19050">
            <a:solidFill>
              <a:srgbClr val="D49A59"/>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 xmlns:a16="http://schemas.microsoft.com/office/drawing/2014/main" id="{2BDB5C79-538D-4BBA-A40C-81090180DD5F}"/>
              </a:ext>
            </a:extLst>
          </p:cNvPr>
          <p:cNvCxnSpPr/>
          <p:nvPr/>
        </p:nvCxnSpPr>
        <p:spPr>
          <a:xfrm>
            <a:off x="6002338" y="5348758"/>
            <a:ext cx="382587" cy="0"/>
          </a:xfrm>
          <a:prstGeom prst="straightConnector1">
            <a:avLst/>
          </a:prstGeom>
          <a:ln w="19050">
            <a:solidFill>
              <a:srgbClr val="D49A59"/>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 xmlns:a16="http://schemas.microsoft.com/office/drawing/2014/main" id="{3E237190-48BC-4048-BE73-16C9080232A9}"/>
              </a:ext>
            </a:extLst>
          </p:cNvPr>
          <p:cNvCxnSpPr/>
          <p:nvPr/>
        </p:nvCxnSpPr>
        <p:spPr>
          <a:xfrm>
            <a:off x="8275638" y="5348758"/>
            <a:ext cx="384175" cy="0"/>
          </a:xfrm>
          <a:prstGeom prst="straightConnector1">
            <a:avLst/>
          </a:prstGeom>
          <a:ln w="19050">
            <a:solidFill>
              <a:srgbClr val="D49A59"/>
            </a:solidFill>
            <a:tailEnd type="triangle"/>
          </a:ln>
        </p:spPr>
        <p:style>
          <a:lnRef idx="1">
            <a:schemeClr val="accent1"/>
          </a:lnRef>
          <a:fillRef idx="0">
            <a:schemeClr val="accent1"/>
          </a:fillRef>
          <a:effectRef idx="0">
            <a:schemeClr val="accent1"/>
          </a:effectRef>
          <a:fontRef idx="minor">
            <a:schemeClr val="tx1"/>
          </a:fontRef>
        </p:style>
      </p:cxnSp>
      <p:sp>
        <p:nvSpPr>
          <p:cNvPr id="3" name="箭头: 下 2">
            <a:extLst>
              <a:ext uri="{FF2B5EF4-FFF2-40B4-BE49-F238E27FC236}">
                <a16:creationId xmlns="" xmlns:a16="http://schemas.microsoft.com/office/drawing/2014/main" id="{3888A603-5454-48DA-A247-9E9F9677A454}"/>
              </a:ext>
            </a:extLst>
          </p:cNvPr>
          <p:cNvSpPr/>
          <p:nvPr/>
        </p:nvSpPr>
        <p:spPr>
          <a:xfrm>
            <a:off x="1693067" y="5606511"/>
            <a:ext cx="508000" cy="617537"/>
          </a:xfrm>
          <a:prstGeom prst="downArrow">
            <a:avLst/>
          </a:prstGeom>
          <a:noFill/>
          <a:ln w="38100">
            <a:solidFill>
              <a:srgbClr val="D49A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35" name="箭头: 下 34">
            <a:extLst>
              <a:ext uri="{FF2B5EF4-FFF2-40B4-BE49-F238E27FC236}">
                <a16:creationId xmlns="" xmlns:a16="http://schemas.microsoft.com/office/drawing/2014/main" id="{714705BF-90ED-42BC-A0A2-0F4D761CA49C}"/>
              </a:ext>
            </a:extLst>
          </p:cNvPr>
          <p:cNvSpPr/>
          <p:nvPr/>
        </p:nvSpPr>
        <p:spPr>
          <a:xfrm>
            <a:off x="4439444" y="5580534"/>
            <a:ext cx="508000" cy="617537"/>
          </a:xfrm>
          <a:prstGeom prst="downArrow">
            <a:avLst/>
          </a:prstGeom>
          <a:noFill/>
          <a:ln w="38100">
            <a:solidFill>
              <a:srgbClr val="D49A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36" name="箭头: 下 35">
            <a:extLst>
              <a:ext uri="{FF2B5EF4-FFF2-40B4-BE49-F238E27FC236}">
                <a16:creationId xmlns="" xmlns:a16="http://schemas.microsoft.com/office/drawing/2014/main" id="{5E4AA4C2-D373-48EC-8316-3DFA09E0D9DD}"/>
              </a:ext>
            </a:extLst>
          </p:cNvPr>
          <p:cNvSpPr/>
          <p:nvPr/>
        </p:nvSpPr>
        <p:spPr>
          <a:xfrm>
            <a:off x="6983411" y="5580534"/>
            <a:ext cx="508000" cy="617537"/>
          </a:xfrm>
          <a:prstGeom prst="downArrow">
            <a:avLst/>
          </a:prstGeom>
          <a:noFill/>
          <a:ln w="38100">
            <a:solidFill>
              <a:srgbClr val="D49A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37" name="箭头: 下 36">
            <a:extLst>
              <a:ext uri="{FF2B5EF4-FFF2-40B4-BE49-F238E27FC236}">
                <a16:creationId xmlns="" xmlns:a16="http://schemas.microsoft.com/office/drawing/2014/main" id="{C890A238-71DA-4D13-ACC6-00C6D2CD377F}"/>
              </a:ext>
            </a:extLst>
          </p:cNvPr>
          <p:cNvSpPr/>
          <p:nvPr/>
        </p:nvSpPr>
        <p:spPr>
          <a:xfrm>
            <a:off x="9527378" y="5580533"/>
            <a:ext cx="508000" cy="617537"/>
          </a:xfrm>
          <a:prstGeom prst="downArrow">
            <a:avLst/>
          </a:prstGeom>
          <a:noFill/>
          <a:ln w="38100">
            <a:solidFill>
              <a:srgbClr val="D49A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srgbClr val="FFFFFF"/>
              </a:solidFill>
              <a:latin typeface="微软雅黑" panose="020B0503020204020204" pitchFamily="34" charset="-122"/>
            </a:endParaRPr>
          </a:p>
        </p:txBody>
      </p:sp>
      <p:sp>
        <p:nvSpPr>
          <p:cNvPr id="40" name="文本框 39">
            <a:extLst>
              <a:ext uri="{FF2B5EF4-FFF2-40B4-BE49-F238E27FC236}">
                <a16:creationId xmlns="" xmlns:a16="http://schemas.microsoft.com/office/drawing/2014/main" id="{039511CA-0A92-4FC7-88C1-BB5B574555EE}"/>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sp>
        <p:nvSpPr>
          <p:cNvPr id="59" name="矩形: 圆角 58">
            <a:extLst>
              <a:ext uri="{FF2B5EF4-FFF2-40B4-BE49-F238E27FC236}">
                <a16:creationId xmlns="" xmlns:a16="http://schemas.microsoft.com/office/drawing/2014/main" id="{FEFE3D29-AE99-444A-864C-F218BBB655D6}"/>
              </a:ext>
            </a:extLst>
          </p:cNvPr>
          <p:cNvSpPr/>
          <p:nvPr/>
        </p:nvSpPr>
        <p:spPr>
          <a:xfrm>
            <a:off x="4016991" y="1064542"/>
            <a:ext cx="4158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（一）辩证思维方法</a:t>
            </a:r>
          </a:p>
        </p:txBody>
      </p:sp>
      <p:sp>
        <p:nvSpPr>
          <p:cNvPr id="60" name="矩形 4">
            <a:extLst>
              <a:ext uri="{FF2B5EF4-FFF2-40B4-BE49-F238E27FC236}">
                <a16:creationId xmlns="" xmlns:a16="http://schemas.microsoft.com/office/drawing/2014/main" id="{89842EAD-01C7-4ED2-966D-F05E83628FC3}"/>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4.</a:t>
            </a:r>
            <a:r>
              <a:rPr lang="zh-CN" altLang="en-US" sz="2400" b="1" dirty="0">
                <a:solidFill>
                  <a:srgbClr val="C87E4C"/>
                </a:solidFill>
              </a:rPr>
              <a:t>逻辑与历史相统一</a:t>
            </a:r>
          </a:p>
        </p:txBody>
      </p:sp>
    </p:spTree>
  </p:cSld>
  <p:clrMapOvr>
    <a:masterClrMapping/>
  </p:clrMapOvr>
  <p:transition spd="med">
    <p:pull/>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9" name="矩形 4">
            <a:extLst>
              <a:ext uri="{FF2B5EF4-FFF2-40B4-BE49-F238E27FC236}">
                <a16:creationId xmlns="" xmlns:a16="http://schemas.microsoft.com/office/drawing/2014/main" id="{4CC22A7A-0D89-4BCA-BDA7-08BB3AAAB2E0}"/>
              </a:ext>
            </a:extLst>
          </p:cNvPr>
          <p:cNvSpPr>
            <a:spLocks noChangeArrowheads="1"/>
          </p:cNvSpPr>
          <p:nvPr/>
        </p:nvSpPr>
        <p:spPr bwMode="auto">
          <a:xfrm>
            <a:off x="3484913" y="3571654"/>
            <a:ext cx="213070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 typeface="Arial" panose="020B0604020202020204" pitchFamily="34" charset="0"/>
              <a:buNone/>
            </a:pPr>
            <a:r>
              <a:rPr lang="zh-CN" altLang="en-US" sz="2400" b="1" spc="600" dirty="0">
                <a:solidFill>
                  <a:srgbClr val="B26A37"/>
                </a:solidFill>
                <a:latin typeface="微软雅黑" panose="020B0503020204020204" pitchFamily="34" charset="-122"/>
              </a:rPr>
              <a:t>逻辑的东西能更深刻地反映历史</a:t>
            </a:r>
            <a:endParaRPr lang="en-US" altLang="zh-CN" sz="2400" b="1" spc="600" dirty="0">
              <a:solidFill>
                <a:srgbClr val="B26A37"/>
              </a:solidFill>
              <a:latin typeface="微软雅黑" panose="020B0503020204020204" pitchFamily="34" charset="-122"/>
            </a:endParaRPr>
          </a:p>
        </p:txBody>
      </p:sp>
      <p:sp>
        <p:nvSpPr>
          <p:cNvPr id="14" name="文本框 13">
            <a:extLst>
              <a:ext uri="{FF2B5EF4-FFF2-40B4-BE49-F238E27FC236}">
                <a16:creationId xmlns="" xmlns:a16="http://schemas.microsoft.com/office/drawing/2014/main" id="{901EC558-0797-43D0-AFE6-E9B85080C53B}"/>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sp>
        <p:nvSpPr>
          <p:cNvPr id="16" name="矩形 15">
            <a:extLst>
              <a:ext uri="{FF2B5EF4-FFF2-40B4-BE49-F238E27FC236}">
                <a16:creationId xmlns="" xmlns:a16="http://schemas.microsoft.com/office/drawing/2014/main" id="{6AE93F14-BF9B-4C9A-A832-436BDE13312A}"/>
              </a:ext>
            </a:extLst>
          </p:cNvPr>
          <p:cNvSpPr/>
          <p:nvPr/>
        </p:nvSpPr>
        <p:spPr>
          <a:xfrm>
            <a:off x="3134336" y="2400300"/>
            <a:ext cx="288032" cy="4031760"/>
          </a:xfrm>
          <a:prstGeom prst="rect">
            <a:avLst/>
          </a:prstGeom>
          <a:solidFill>
            <a:srgbClr val="CC873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7" name="矩形 4">
            <a:extLst>
              <a:ext uri="{FF2B5EF4-FFF2-40B4-BE49-F238E27FC236}">
                <a16:creationId xmlns="" xmlns:a16="http://schemas.microsoft.com/office/drawing/2014/main" id="{09E12252-A297-411C-8C64-619A7E75F4A3}"/>
              </a:ext>
            </a:extLst>
          </p:cNvPr>
          <p:cNvSpPr/>
          <p:nvPr/>
        </p:nvSpPr>
        <p:spPr>
          <a:xfrm>
            <a:off x="5678166" y="2400300"/>
            <a:ext cx="5978814" cy="4457700"/>
          </a:xfrm>
          <a:custGeom>
            <a:avLst/>
            <a:gdLst>
              <a:gd name="connsiteX0" fmla="*/ 0 w 6804248"/>
              <a:gd name="connsiteY0" fmla="*/ 0 h 5733256"/>
              <a:gd name="connsiteX1" fmla="*/ 6804248 w 6804248"/>
              <a:gd name="connsiteY1" fmla="*/ 0 h 5733256"/>
              <a:gd name="connsiteX2" fmla="*/ 6804248 w 6804248"/>
              <a:gd name="connsiteY2" fmla="*/ 5733256 h 5733256"/>
              <a:gd name="connsiteX3" fmla="*/ 0 w 6804248"/>
              <a:gd name="connsiteY3" fmla="*/ 5733256 h 5733256"/>
              <a:gd name="connsiteX4" fmla="*/ 0 w 6804248"/>
              <a:gd name="connsiteY4" fmla="*/ 0 h 5733256"/>
              <a:gd name="connsiteX0-1" fmla="*/ 11080 w 6815328"/>
              <a:gd name="connsiteY0-2" fmla="*/ 0 h 5733256"/>
              <a:gd name="connsiteX1-3" fmla="*/ 6815328 w 6815328"/>
              <a:gd name="connsiteY1-4" fmla="*/ 0 h 5733256"/>
              <a:gd name="connsiteX2-5" fmla="*/ 6815328 w 6815328"/>
              <a:gd name="connsiteY2-6" fmla="*/ 5733256 h 5733256"/>
              <a:gd name="connsiteX3-7" fmla="*/ 11080 w 6815328"/>
              <a:gd name="connsiteY3-8" fmla="*/ 5733256 h 5733256"/>
              <a:gd name="connsiteX4-9" fmla="*/ 0 w 6815328"/>
              <a:gd name="connsiteY4-10" fmla="*/ 3739864 h 5733256"/>
              <a:gd name="connsiteX5" fmla="*/ 11080 w 6815328"/>
              <a:gd name="connsiteY5" fmla="*/ 0 h 5733256"/>
              <a:gd name="connsiteX0-11" fmla="*/ 11080 w 6815328"/>
              <a:gd name="connsiteY0-12" fmla="*/ 0 h 5733256"/>
              <a:gd name="connsiteX1-13" fmla="*/ 6815328 w 6815328"/>
              <a:gd name="connsiteY1-14" fmla="*/ 0 h 5733256"/>
              <a:gd name="connsiteX2-15" fmla="*/ 6815328 w 6815328"/>
              <a:gd name="connsiteY2-16" fmla="*/ 5733256 h 5733256"/>
              <a:gd name="connsiteX3-17" fmla="*/ 2205640 w 6815328"/>
              <a:gd name="connsiteY3-18" fmla="*/ 5733256 h 5733256"/>
              <a:gd name="connsiteX4-19" fmla="*/ 0 w 6815328"/>
              <a:gd name="connsiteY4-20" fmla="*/ 3739864 h 5733256"/>
              <a:gd name="connsiteX5-21" fmla="*/ 11080 w 6815328"/>
              <a:gd name="connsiteY5-22" fmla="*/ 0 h 5733256"/>
              <a:gd name="connsiteX0-23" fmla="*/ 11080 w 6815328"/>
              <a:gd name="connsiteY0-24" fmla="*/ 0 h 5733256"/>
              <a:gd name="connsiteX1-25" fmla="*/ 6815328 w 6815328"/>
              <a:gd name="connsiteY1-26" fmla="*/ 0 h 5733256"/>
              <a:gd name="connsiteX2-27" fmla="*/ 6815328 w 6815328"/>
              <a:gd name="connsiteY2-28" fmla="*/ 5733256 h 5733256"/>
              <a:gd name="connsiteX3-29" fmla="*/ 2205640 w 6815328"/>
              <a:gd name="connsiteY3-30" fmla="*/ 5733256 h 5733256"/>
              <a:gd name="connsiteX4-31" fmla="*/ 0 w 6815328"/>
              <a:gd name="connsiteY4-32" fmla="*/ 3739864 h 5733256"/>
              <a:gd name="connsiteX5-33" fmla="*/ 11080 w 6815328"/>
              <a:gd name="connsiteY5-34" fmla="*/ 0 h 5733256"/>
              <a:gd name="connsiteX0-35" fmla="*/ 11222 w 6815470"/>
              <a:gd name="connsiteY0-36" fmla="*/ 0 h 5733256"/>
              <a:gd name="connsiteX1-37" fmla="*/ 6815470 w 6815470"/>
              <a:gd name="connsiteY1-38" fmla="*/ 0 h 5733256"/>
              <a:gd name="connsiteX2-39" fmla="*/ 6815470 w 6815470"/>
              <a:gd name="connsiteY2-40" fmla="*/ 5733256 h 5733256"/>
              <a:gd name="connsiteX3-41" fmla="*/ 2205782 w 6815470"/>
              <a:gd name="connsiteY3-42" fmla="*/ 5733256 h 5733256"/>
              <a:gd name="connsiteX4-43" fmla="*/ 142 w 6815470"/>
              <a:gd name="connsiteY4-44" fmla="*/ 3739864 h 5733256"/>
              <a:gd name="connsiteX5-45" fmla="*/ 11222 w 6815470"/>
              <a:gd name="connsiteY5-46" fmla="*/ 0 h 5733256"/>
              <a:gd name="connsiteX0-47" fmla="*/ 11222 w 6815470"/>
              <a:gd name="connsiteY0-48" fmla="*/ 15272 h 5748528"/>
              <a:gd name="connsiteX1-49" fmla="*/ 4669678 w 6815470"/>
              <a:gd name="connsiteY1-50" fmla="*/ 0 h 5748528"/>
              <a:gd name="connsiteX2-51" fmla="*/ 6815470 w 6815470"/>
              <a:gd name="connsiteY2-52" fmla="*/ 15272 h 5748528"/>
              <a:gd name="connsiteX3-53" fmla="*/ 6815470 w 6815470"/>
              <a:gd name="connsiteY3-54" fmla="*/ 5748528 h 5748528"/>
              <a:gd name="connsiteX4-55" fmla="*/ 2205782 w 6815470"/>
              <a:gd name="connsiteY4-56" fmla="*/ 5748528 h 5748528"/>
              <a:gd name="connsiteX5-57" fmla="*/ 142 w 6815470"/>
              <a:gd name="connsiteY5-58" fmla="*/ 3755136 h 5748528"/>
              <a:gd name="connsiteX6" fmla="*/ 11222 w 6815470"/>
              <a:gd name="connsiteY6" fmla="*/ 15272 h 57485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6815470" h="5748528">
                <a:moveTo>
                  <a:pt x="11222" y="15272"/>
                </a:moveTo>
                <a:lnTo>
                  <a:pt x="4669678" y="0"/>
                </a:lnTo>
                <a:lnTo>
                  <a:pt x="6815470" y="15272"/>
                </a:lnTo>
                <a:lnTo>
                  <a:pt x="6815470" y="5748528"/>
                </a:lnTo>
                <a:lnTo>
                  <a:pt x="2205782" y="5748528"/>
                </a:lnTo>
                <a:cubicBezTo>
                  <a:pt x="2226473" y="5705856"/>
                  <a:pt x="-20549" y="3761232"/>
                  <a:pt x="142" y="3755136"/>
                </a:cubicBezTo>
                <a:cubicBezTo>
                  <a:pt x="3835" y="2508515"/>
                  <a:pt x="7529" y="1261893"/>
                  <a:pt x="11222" y="15272"/>
                </a:cubicBezTo>
                <a:close/>
              </a:path>
            </a:pathLst>
          </a:custGeom>
          <a:solidFill>
            <a:srgbClr val="CC873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8" name="矩形 4">
            <a:extLst>
              <a:ext uri="{FF2B5EF4-FFF2-40B4-BE49-F238E27FC236}">
                <a16:creationId xmlns="" xmlns:a16="http://schemas.microsoft.com/office/drawing/2014/main" id="{7C6553FD-AB34-42A4-A4C4-7EF5DCFE77EA}"/>
              </a:ext>
            </a:extLst>
          </p:cNvPr>
          <p:cNvSpPr>
            <a:spLocks noChangeArrowheads="1"/>
          </p:cNvSpPr>
          <p:nvPr/>
        </p:nvSpPr>
        <p:spPr bwMode="auto">
          <a:xfrm>
            <a:off x="5960365" y="3017656"/>
            <a:ext cx="541441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rPr>
              <a:t>通过对历史事实的加工改造，抛弃历史细节、抓住主流，抛弃偶然性、抓住必然性，抛弃偏差、抓住基本方向和基本线索，把握历史发展的内在规律。</a:t>
            </a:r>
            <a:endParaRPr lang="zh-CN" altLang="en-US" sz="2400" b="1" dirty="0">
              <a:solidFill>
                <a:schemeClr val="bg1"/>
              </a:solidFill>
              <a:latin typeface="微软雅黑" panose="020B0503020204020204" pitchFamily="34" charset="-122"/>
            </a:endParaRPr>
          </a:p>
        </p:txBody>
      </p:sp>
      <p:pic>
        <p:nvPicPr>
          <p:cNvPr id="2" name="图片 1">
            <a:extLst>
              <a:ext uri="{FF2B5EF4-FFF2-40B4-BE49-F238E27FC236}">
                <a16:creationId xmlns="" xmlns:a16="http://schemas.microsoft.com/office/drawing/2014/main" id="{984745A0-C156-4A1C-BB14-D31C462DB37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83" y="3300933"/>
            <a:ext cx="3199547" cy="3199547"/>
          </a:xfrm>
          <a:prstGeom prst="rect">
            <a:avLst/>
          </a:prstGeom>
        </p:spPr>
      </p:pic>
      <p:sp>
        <p:nvSpPr>
          <p:cNvPr id="8" name="矩形: 圆角 7">
            <a:extLst>
              <a:ext uri="{FF2B5EF4-FFF2-40B4-BE49-F238E27FC236}">
                <a16:creationId xmlns="" xmlns:a16="http://schemas.microsoft.com/office/drawing/2014/main" id="{2BEA77BF-AADF-4018-A33A-6B97DDDC9C15}"/>
              </a:ext>
            </a:extLst>
          </p:cNvPr>
          <p:cNvSpPr/>
          <p:nvPr/>
        </p:nvSpPr>
        <p:spPr>
          <a:xfrm>
            <a:off x="4016991" y="1064542"/>
            <a:ext cx="4158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（一）辩证思维方法</a:t>
            </a: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 xmlns:a16="http://schemas.microsoft.com/office/drawing/2014/main" id="{91EA34C7-4C67-4554-B0DA-90C1099A52F8}"/>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grpSp>
        <p:nvGrpSpPr>
          <p:cNvPr id="12" name="Group 37">
            <a:extLst>
              <a:ext uri="{FF2B5EF4-FFF2-40B4-BE49-F238E27FC236}">
                <a16:creationId xmlns="" xmlns:a16="http://schemas.microsoft.com/office/drawing/2014/main" id="{8EF16415-E4CE-4063-93F4-5DD745852AF8}"/>
              </a:ext>
            </a:extLst>
          </p:cNvPr>
          <p:cNvGrpSpPr>
            <a:grpSpLocks/>
          </p:cNvGrpSpPr>
          <p:nvPr/>
        </p:nvGrpSpPr>
        <p:grpSpPr bwMode="auto">
          <a:xfrm>
            <a:off x="771743" y="2609652"/>
            <a:ext cx="3259739" cy="3105513"/>
            <a:chOff x="1057275" y="1583888"/>
            <a:chExt cx="1712098" cy="1513131"/>
          </a:xfrm>
        </p:grpSpPr>
        <p:sp>
          <p:nvSpPr>
            <p:cNvPr id="14" name="圆角矩形 9">
              <a:extLst>
                <a:ext uri="{FF2B5EF4-FFF2-40B4-BE49-F238E27FC236}">
                  <a16:creationId xmlns="" xmlns:a16="http://schemas.microsoft.com/office/drawing/2014/main" id="{926303A3-E7A0-4168-BAEA-84F9A10365A0}"/>
                </a:ext>
              </a:extLst>
            </p:cNvPr>
            <p:cNvSpPr/>
            <p:nvPr/>
          </p:nvSpPr>
          <p:spPr>
            <a:xfrm>
              <a:off x="1057275" y="1583888"/>
              <a:ext cx="1712098" cy="1513131"/>
            </a:xfrm>
            <a:prstGeom prst="roundRect">
              <a:avLst>
                <a:gd name="adj" fmla="val 6371"/>
              </a:avLst>
            </a:prstGeom>
            <a:solidFill>
              <a:srgbClr val="8A51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zh-CN" altLang="en-US" sz="1200">
                <a:solidFill>
                  <a:prstClr val="white"/>
                </a:solidFill>
                <a:latin typeface="+mn-ea"/>
              </a:endParaRPr>
            </a:p>
          </p:txBody>
        </p:sp>
        <p:sp>
          <p:nvSpPr>
            <p:cNvPr id="16" name="圆角矩形 10">
              <a:extLst>
                <a:ext uri="{FF2B5EF4-FFF2-40B4-BE49-F238E27FC236}">
                  <a16:creationId xmlns="" xmlns:a16="http://schemas.microsoft.com/office/drawing/2014/main" id="{59014E87-7D0E-40B6-9813-9A52F2773D0E}"/>
                </a:ext>
              </a:extLst>
            </p:cNvPr>
            <p:cNvSpPr/>
            <p:nvPr/>
          </p:nvSpPr>
          <p:spPr>
            <a:xfrm>
              <a:off x="1102539" y="1621994"/>
              <a:ext cx="1621569"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zh-CN" altLang="en-US" sz="1200">
                <a:solidFill>
                  <a:prstClr val="white"/>
                </a:solidFill>
                <a:latin typeface="+mn-ea"/>
              </a:endParaRPr>
            </a:p>
          </p:txBody>
        </p:sp>
        <p:sp>
          <p:nvSpPr>
            <p:cNvPr id="17" name="Text Box 41">
              <a:extLst>
                <a:ext uri="{FF2B5EF4-FFF2-40B4-BE49-F238E27FC236}">
                  <a16:creationId xmlns="" xmlns:a16="http://schemas.microsoft.com/office/drawing/2014/main" id="{30334ACA-B271-4371-85F3-E835936FEFBF}"/>
                </a:ext>
              </a:extLst>
            </p:cNvPr>
            <p:cNvSpPr txBox="1">
              <a:spLocks noChangeArrowheads="1"/>
            </p:cNvSpPr>
            <p:nvPr/>
          </p:nvSpPr>
          <p:spPr bwMode="auto">
            <a:xfrm>
              <a:off x="1229311" y="1646224"/>
              <a:ext cx="1368024" cy="82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latinLnBrk="1" hangingPunct="1">
                <a:lnSpc>
                  <a:spcPct val="150000"/>
                </a:lnSpc>
              </a:pPr>
              <a:r>
                <a:rPr lang="zh-CN" altLang="en-US" sz="2400" dirty="0">
                  <a:solidFill>
                    <a:srgbClr val="000000"/>
                  </a:solidFill>
                  <a:latin typeface="+mn-ea"/>
                  <a:ea typeface="+mn-ea"/>
                  <a:sym typeface="微软雅黑" panose="020B0503020204020204" pitchFamily="34" charset="-122"/>
                </a:rPr>
                <a:t>坚持了能动的反映论和可知论，批判了不可知论</a:t>
              </a:r>
              <a:endParaRPr lang="zh-CN" altLang="en-US" sz="1000" dirty="0">
                <a:solidFill>
                  <a:srgbClr val="000000"/>
                </a:solidFill>
                <a:latin typeface="+mn-ea"/>
                <a:ea typeface="+mn-ea"/>
              </a:endParaRPr>
            </a:p>
          </p:txBody>
        </p:sp>
        <p:sp>
          <p:nvSpPr>
            <p:cNvPr id="18" name="矩形 27">
              <a:extLst>
                <a:ext uri="{FF2B5EF4-FFF2-40B4-BE49-F238E27FC236}">
                  <a16:creationId xmlns="" xmlns:a16="http://schemas.microsoft.com/office/drawing/2014/main" id="{A25934CF-6144-4950-8D80-21F8EE1EB526}"/>
                </a:ext>
              </a:extLst>
            </p:cNvPr>
            <p:cNvSpPr>
              <a:spLocks noChangeArrowheads="1"/>
            </p:cNvSpPr>
            <p:nvPr/>
          </p:nvSpPr>
          <p:spPr bwMode="auto">
            <a:xfrm>
              <a:off x="1703175" y="2831663"/>
              <a:ext cx="420296" cy="2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2400" b="1" dirty="0">
                  <a:solidFill>
                    <a:srgbClr val="FFFFFF"/>
                  </a:solidFill>
                  <a:latin typeface="+mn-ea"/>
                  <a:ea typeface="+mn-ea"/>
                </a:rPr>
                <a:t>第二</a:t>
              </a:r>
              <a:endParaRPr lang="en-US" altLang="ko-KR" sz="2400" b="1" dirty="0">
                <a:solidFill>
                  <a:srgbClr val="FFFFFF"/>
                </a:solidFill>
                <a:latin typeface="+mn-ea"/>
                <a:ea typeface="+mn-ea"/>
              </a:endParaRPr>
            </a:p>
          </p:txBody>
        </p:sp>
      </p:grpSp>
      <p:grpSp>
        <p:nvGrpSpPr>
          <p:cNvPr id="19" name="Group 37">
            <a:extLst>
              <a:ext uri="{FF2B5EF4-FFF2-40B4-BE49-F238E27FC236}">
                <a16:creationId xmlns="" xmlns:a16="http://schemas.microsoft.com/office/drawing/2014/main" id="{6F323870-748C-499D-B20F-0A58127F49F5}"/>
              </a:ext>
            </a:extLst>
          </p:cNvPr>
          <p:cNvGrpSpPr>
            <a:grpSpLocks/>
          </p:cNvGrpSpPr>
          <p:nvPr/>
        </p:nvGrpSpPr>
        <p:grpSpPr bwMode="auto">
          <a:xfrm>
            <a:off x="4227236" y="2609652"/>
            <a:ext cx="3259739" cy="3105513"/>
            <a:chOff x="1057275" y="1583888"/>
            <a:chExt cx="1712098" cy="1513131"/>
          </a:xfrm>
        </p:grpSpPr>
        <p:sp>
          <p:nvSpPr>
            <p:cNvPr id="20" name="圆角矩形 9">
              <a:extLst>
                <a:ext uri="{FF2B5EF4-FFF2-40B4-BE49-F238E27FC236}">
                  <a16:creationId xmlns="" xmlns:a16="http://schemas.microsoft.com/office/drawing/2014/main" id="{83848736-77D2-45B6-ABE4-FAAB5B4DFF3F}"/>
                </a:ext>
              </a:extLst>
            </p:cNvPr>
            <p:cNvSpPr/>
            <p:nvPr/>
          </p:nvSpPr>
          <p:spPr>
            <a:xfrm>
              <a:off x="1057275" y="1583888"/>
              <a:ext cx="1712098" cy="1513131"/>
            </a:xfrm>
            <a:prstGeom prst="roundRect">
              <a:avLst>
                <a:gd name="adj" fmla="val 6371"/>
              </a:avLst>
            </a:prstGeom>
            <a:solidFill>
              <a:srgbClr val="8A51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zh-CN" altLang="en-US" sz="1200" dirty="0">
                <a:solidFill>
                  <a:prstClr val="white"/>
                </a:solidFill>
                <a:latin typeface="+mn-ea"/>
              </a:endParaRPr>
            </a:p>
          </p:txBody>
        </p:sp>
        <p:sp>
          <p:nvSpPr>
            <p:cNvPr id="21" name="圆角矩形 10">
              <a:extLst>
                <a:ext uri="{FF2B5EF4-FFF2-40B4-BE49-F238E27FC236}">
                  <a16:creationId xmlns="" xmlns:a16="http://schemas.microsoft.com/office/drawing/2014/main" id="{1AAE82B3-21D9-4C91-B1E1-AC41F948ACD2}"/>
                </a:ext>
              </a:extLst>
            </p:cNvPr>
            <p:cNvSpPr/>
            <p:nvPr/>
          </p:nvSpPr>
          <p:spPr>
            <a:xfrm>
              <a:off x="1102539" y="1621994"/>
              <a:ext cx="1621569"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zh-CN" altLang="en-US" sz="1200">
                <a:solidFill>
                  <a:prstClr val="white"/>
                </a:solidFill>
                <a:latin typeface="+mn-ea"/>
              </a:endParaRPr>
            </a:p>
          </p:txBody>
        </p:sp>
        <p:sp>
          <p:nvSpPr>
            <p:cNvPr id="22" name="Text Box 41">
              <a:extLst>
                <a:ext uri="{FF2B5EF4-FFF2-40B4-BE49-F238E27FC236}">
                  <a16:creationId xmlns="" xmlns:a16="http://schemas.microsoft.com/office/drawing/2014/main" id="{46D27E34-9EA0-45B8-9ED5-6FAEE131B1C1}"/>
                </a:ext>
              </a:extLst>
            </p:cNvPr>
            <p:cNvSpPr txBox="1">
              <a:spLocks noChangeArrowheads="1"/>
            </p:cNvSpPr>
            <p:nvPr/>
          </p:nvSpPr>
          <p:spPr bwMode="auto">
            <a:xfrm>
              <a:off x="1229311" y="1646224"/>
              <a:ext cx="1368024" cy="109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latinLnBrk="1" hangingPunct="1">
                <a:lnSpc>
                  <a:spcPct val="150000"/>
                </a:lnSpc>
              </a:pPr>
              <a:r>
                <a:rPr lang="zh-CN" altLang="en-US" sz="2400" dirty="0">
                  <a:solidFill>
                    <a:srgbClr val="000000"/>
                  </a:solidFill>
                  <a:latin typeface="+mn-ea"/>
                  <a:ea typeface="+mn-ea"/>
                  <a:sym typeface="微软雅黑" panose="020B0503020204020204" pitchFamily="34" charset="-122"/>
                </a:rPr>
                <a:t>体现了唯物论和辩证法的统一，克服了形而上学唯物主义的缺陷</a:t>
              </a:r>
              <a:endParaRPr lang="zh-CN" altLang="en-US" sz="1000" dirty="0">
                <a:solidFill>
                  <a:srgbClr val="000000"/>
                </a:solidFill>
                <a:latin typeface="+mn-ea"/>
                <a:ea typeface="+mn-ea"/>
              </a:endParaRPr>
            </a:p>
          </p:txBody>
        </p:sp>
        <p:sp>
          <p:nvSpPr>
            <p:cNvPr id="23" name="矩形 27">
              <a:extLst>
                <a:ext uri="{FF2B5EF4-FFF2-40B4-BE49-F238E27FC236}">
                  <a16:creationId xmlns="" xmlns:a16="http://schemas.microsoft.com/office/drawing/2014/main" id="{07733ABA-6034-4EA9-AD56-450A9E526A2E}"/>
                </a:ext>
              </a:extLst>
            </p:cNvPr>
            <p:cNvSpPr>
              <a:spLocks noChangeArrowheads="1"/>
            </p:cNvSpPr>
            <p:nvPr/>
          </p:nvSpPr>
          <p:spPr bwMode="auto">
            <a:xfrm>
              <a:off x="1703175" y="2831663"/>
              <a:ext cx="420296" cy="2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2400" b="1" dirty="0">
                  <a:solidFill>
                    <a:srgbClr val="FFFFFF"/>
                  </a:solidFill>
                  <a:latin typeface="+mn-ea"/>
                  <a:ea typeface="+mn-ea"/>
                </a:rPr>
                <a:t>第三</a:t>
              </a:r>
              <a:endParaRPr lang="en-US" altLang="ko-KR" sz="2400" b="1" dirty="0">
                <a:solidFill>
                  <a:srgbClr val="FFFFFF"/>
                </a:solidFill>
                <a:latin typeface="+mn-ea"/>
                <a:ea typeface="+mn-ea"/>
              </a:endParaRPr>
            </a:p>
          </p:txBody>
        </p:sp>
      </p:grpSp>
      <p:grpSp>
        <p:nvGrpSpPr>
          <p:cNvPr id="24" name="Group 37">
            <a:extLst>
              <a:ext uri="{FF2B5EF4-FFF2-40B4-BE49-F238E27FC236}">
                <a16:creationId xmlns="" xmlns:a16="http://schemas.microsoft.com/office/drawing/2014/main" id="{1F34E0F0-5573-46CC-BC57-4C07CAC1F99D}"/>
              </a:ext>
            </a:extLst>
          </p:cNvPr>
          <p:cNvGrpSpPr>
            <a:grpSpLocks/>
          </p:cNvGrpSpPr>
          <p:nvPr/>
        </p:nvGrpSpPr>
        <p:grpSpPr bwMode="auto">
          <a:xfrm>
            <a:off x="7682729" y="2609651"/>
            <a:ext cx="3686184" cy="3105513"/>
            <a:chOff x="1057275" y="1583888"/>
            <a:chExt cx="1936078" cy="1513131"/>
          </a:xfrm>
        </p:grpSpPr>
        <p:sp>
          <p:nvSpPr>
            <p:cNvPr id="25" name="圆角矩形 9">
              <a:extLst>
                <a:ext uri="{FF2B5EF4-FFF2-40B4-BE49-F238E27FC236}">
                  <a16:creationId xmlns="" xmlns:a16="http://schemas.microsoft.com/office/drawing/2014/main" id="{162B7B3A-246B-4A20-85C4-4F54583E3D2C}"/>
                </a:ext>
              </a:extLst>
            </p:cNvPr>
            <p:cNvSpPr/>
            <p:nvPr/>
          </p:nvSpPr>
          <p:spPr>
            <a:xfrm>
              <a:off x="1057275" y="1583888"/>
              <a:ext cx="1936078" cy="1513131"/>
            </a:xfrm>
            <a:prstGeom prst="roundRect">
              <a:avLst>
                <a:gd name="adj" fmla="val 6371"/>
              </a:avLst>
            </a:prstGeom>
            <a:solidFill>
              <a:srgbClr val="8A51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zh-CN" altLang="en-US" sz="1200">
                <a:solidFill>
                  <a:prstClr val="white"/>
                </a:solidFill>
                <a:latin typeface="+mn-ea"/>
              </a:endParaRPr>
            </a:p>
          </p:txBody>
        </p:sp>
        <p:sp>
          <p:nvSpPr>
            <p:cNvPr id="26" name="圆角矩形 10">
              <a:extLst>
                <a:ext uri="{FF2B5EF4-FFF2-40B4-BE49-F238E27FC236}">
                  <a16:creationId xmlns="" xmlns:a16="http://schemas.microsoft.com/office/drawing/2014/main" id="{80BF8ACF-CBBA-4051-96F8-CCE2D0E7D036}"/>
                </a:ext>
              </a:extLst>
            </p:cNvPr>
            <p:cNvSpPr/>
            <p:nvPr/>
          </p:nvSpPr>
          <p:spPr>
            <a:xfrm>
              <a:off x="1108461" y="1621994"/>
              <a:ext cx="1833706" cy="1171763"/>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zh-CN" altLang="en-US" sz="1200">
                <a:solidFill>
                  <a:prstClr val="white"/>
                </a:solidFill>
                <a:latin typeface="+mn-ea"/>
              </a:endParaRPr>
            </a:p>
          </p:txBody>
        </p:sp>
        <p:sp>
          <p:nvSpPr>
            <p:cNvPr id="27" name="Text Box 41">
              <a:extLst>
                <a:ext uri="{FF2B5EF4-FFF2-40B4-BE49-F238E27FC236}">
                  <a16:creationId xmlns="" xmlns:a16="http://schemas.microsoft.com/office/drawing/2014/main" id="{1FA7BB24-C568-424D-8847-B58D4CC39450}"/>
                </a:ext>
              </a:extLst>
            </p:cNvPr>
            <p:cNvSpPr txBox="1">
              <a:spLocks noChangeArrowheads="1"/>
            </p:cNvSpPr>
            <p:nvPr/>
          </p:nvSpPr>
          <p:spPr bwMode="auto">
            <a:xfrm>
              <a:off x="1169265" y="1646224"/>
              <a:ext cx="1712098" cy="109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latinLnBrk="1" hangingPunct="1">
                <a:lnSpc>
                  <a:spcPct val="150000"/>
                </a:lnSpc>
              </a:pPr>
              <a:r>
                <a:rPr lang="zh-CN" altLang="en-US" sz="2400" dirty="0">
                  <a:solidFill>
                    <a:srgbClr val="000000"/>
                  </a:solidFill>
                  <a:latin typeface="+mn-ea"/>
                  <a:ea typeface="+mn-ea"/>
                  <a:sym typeface="微软雅黑" panose="020B0503020204020204" pitchFamily="34" charset="-122"/>
                </a:rPr>
                <a:t>体现了唯物主义自然观与唯物主义历史观的统一，为彻底的唯物主义奠定了理论基础</a:t>
              </a:r>
              <a:endParaRPr lang="zh-CN" altLang="en-US" sz="1000" dirty="0">
                <a:solidFill>
                  <a:srgbClr val="000000"/>
                </a:solidFill>
                <a:latin typeface="+mn-ea"/>
                <a:ea typeface="+mn-ea"/>
              </a:endParaRPr>
            </a:p>
          </p:txBody>
        </p:sp>
        <p:sp>
          <p:nvSpPr>
            <p:cNvPr id="28" name="矩形 27">
              <a:extLst>
                <a:ext uri="{FF2B5EF4-FFF2-40B4-BE49-F238E27FC236}">
                  <a16:creationId xmlns="" xmlns:a16="http://schemas.microsoft.com/office/drawing/2014/main" id="{141192E0-4BDD-468A-AFA2-88A0689AC02E}"/>
                </a:ext>
              </a:extLst>
            </p:cNvPr>
            <p:cNvSpPr>
              <a:spLocks noChangeArrowheads="1"/>
            </p:cNvSpPr>
            <p:nvPr/>
          </p:nvSpPr>
          <p:spPr bwMode="auto">
            <a:xfrm>
              <a:off x="1815167" y="2831663"/>
              <a:ext cx="420296" cy="2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2400" b="1" dirty="0">
                  <a:solidFill>
                    <a:srgbClr val="FFFFFF"/>
                  </a:solidFill>
                  <a:latin typeface="+mn-ea"/>
                  <a:ea typeface="+mn-ea"/>
                </a:rPr>
                <a:t>第四</a:t>
              </a:r>
              <a:endParaRPr lang="en-US" altLang="ko-KR" sz="2400" b="1" dirty="0">
                <a:solidFill>
                  <a:srgbClr val="FFFFFF"/>
                </a:solidFill>
                <a:latin typeface="+mn-ea"/>
                <a:ea typeface="+mn-ea"/>
              </a:endParaRPr>
            </a:p>
          </p:txBody>
        </p:sp>
      </p:grpSp>
      <p:sp>
        <p:nvSpPr>
          <p:cNvPr id="29" name="矩形: 圆角 28">
            <a:extLst>
              <a:ext uri="{FF2B5EF4-FFF2-40B4-BE49-F238E27FC236}">
                <a16:creationId xmlns="" xmlns:a16="http://schemas.microsoft.com/office/drawing/2014/main" id="{A6F61228-FE63-410B-BD7F-9F7B7465D049}"/>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（一）哲学的物质范畴</a:t>
            </a:r>
          </a:p>
        </p:txBody>
      </p:sp>
    </p:spTree>
  </p:cSld>
  <p:clrMapOvr>
    <a:masterClrMapping/>
  </p:clrMapOvr>
  <p:transition spd="med">
    <p:pull/>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8598" name="组合 1">
            <a:extLst>
              <a:ext uri="{FF2B5EF4-FFF2-40B4-BE49-F238E27FC236}">
                <a16:creationId xmlns="" xmlns:a16="http://schemas.microsoft.com/office/drawing/2014/main" id="{98E137F7-A112-4003-B6CD-18A48DC9C793}"/>
              </a:ext>
            </a:extLst>
          </p:cNvPr>
          <p:cNvGrpSpPr>
            <a:grpSpLocks/>
          </p:cNvGrpSpPr>
          <p:nvPr/>
        </p:nvGrpSpPr>
        <p:grpSpPr bwMode="auto">
          <a:xfrm>
            <a:off x="2777690" y="1964947"/>
            <a:ext cx="7088186" cy="3588250"/>
            <a:chOff x="-640632" y="3872837"/>
            <a:chExt cx="7088186" cy="2802360"/>
          </a:xfrm>
        </p:grpSpPr>
        <p:sp>
          <p:nvSpPr>
            <p:cNvPr id="19" name="任意多边形 17">
              <a:extLst>
                <a:ext uri="{FF2B5EF4-FFF2-40B4-BE49-F238E27FC236}">
                  <a16:creationId xmlns="" xmlns:a16="http://schemas.microsoft.com/office/drawing/2014/main" id="{10559F6F-C414-40BD-9294-C1876083056F}"/>
                </a:ext>
              </a:extLst>
            </p:cNvPr>
            <p:cNvSpPr/>
            <p:nvPr/>
          </p:nvSpPr>
          <p:spPr bwMode="auto">
            <a:xfrm>
              <a:off x="-640632" y="3872837"/>
              <a:ext cx="2835275" cy="612775"/>
            </a:xfrm>
            <a:custGeom>
              <a:avLst/>
              <a:gdLst>
                <a:gd name="connsiteX0" fmla="*/ 0 w 2073830"/>
                <a:gd name="connsiteY0" fmla="*/ 128809 h 772841"/>
                <a:gd name="connsiteX1" fmla="*/ 128809 w 2073830"/>
                <a:gd name="connsiteY1" fmla="*/ 0 h 772841"/>
                <a:gd name="connsiteX2" fmla="*/ 1945021 w 2073830"/>
                <a:gd name="connsiteY2" fmla="*/ 0 h 772841"/>
                <a:gd name="connsiteX3" fmla="*/ 2073830 w 2073830"/>
                <a:gd name="connsiteY3" fmla="*/ 128809 h 772841"/>
                <a:gd name="connsiteX4" fmla="*/ 2073830 w 2073830"/>
                <a:gd name="connsiteY4" fmla="*/ 644032 h 772841"/>
                <a:gd name="connsiteX5" fmla="*/ 1945021 w 2073830"/>
                <a:gd name="connsiteY5" fmla="*/ 772841 h 772841"/>
                <a:gd name="connsiteX6" fmla="*/ 128809 w 2073830"/>
                <a:gd name="connsiteY6" fmla="*/ 772841 h 772841"/>
                <a:gd name="connsiteX7" fmla="*/ 0 w 2073830"/>
                <a:gd name="connsiteY7" fmla="*/ 644032 h 772841"/>
                <a:gd name="connsiteX8" fmla="*/ 0 w 2073830"/>
                <a:gd name="connsiteY8" fmla="*/ 128809 h 77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830" h="772841">
                  <a:moveTo>
                    <a:pt x="0" y="128809"/>
                  </a:moveTo>
                  <a:cubicBezTo>
                    <a:pt x="0" y="57670"/>
                    <a:pt x="57670" y="0"/>
                    <a:pt x="128809" y="0"/>
                  </a:cubicBezTo>
                  <a:lnTo>
                    <a:pt x="1945021" y="0"/>
                  </a:lnTo>
                  <a:cubicBezTo>
                    <a:pt x="2016160" y="0"/>
                    <a:pt x="2073830" y="57670"/>
                    <a:pt x="2073830" y="128809"/>
                  </a:cubicBezTo>
                  <a:lnTo>
                    <a:pt x="2073830" y="644032"/>
                  </a:lnTo>
                  <a:cubicBezTo>
                    <a:pt x="2073830" y="715171"/>
                    <a:pt x="2016160" y="772841"/>
                    <a:pt x="1945021" y="772841"/>
                  </a:cubicBezTo>
                  <a:lnTo>
                    <a:pt x="128809" y="772841"/>
                  </a:lnTo>
                  <a:cubicBezTo>
                    <a:pt x="57670" y="772841"/>
                    <a:pt x="0" y="715171"/>
                    <a:pt x="0" y="644032"/>
                  </a:cubicBezTo>
                  <a:lnTo>
                    <a:pt x="0" y="128809"/>
                  </a:lnTo>
                  <a:close/>
                </a:path>
              </a:pathLst>
            </a:cu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307" tIns="72017" rIns="106307" bIns="72017"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dirty="0">
                  <a:solidFill>
                    <a:srgbClr val="FFFFFF"/>
                  </a:solidFill>
                  <a:sym typeface="微软雅黑" panose="020B0503020204020204" pitchFamily="34" charset="-122"/>
                </a:rPr>
                <a:t>控制方法</a:t>
              </a:r>
            </a:p>
          </p:txBody>
        </p:sp>
        <p:sp>
          <p:nvSpPr>
            <p:cNvPr id="21" name="任意多边形 19">
              <a:extLst>
                <a:ext uri="{FF2B5EF4-FFF2-40B4-BE49-F238E27FC236}">
                  <a16:creationId xmlns="" xmlns:a16="http://schemas.microsoft.com/office/drawing/2014/main" id="{E8605080-4D61-4122-8D5D-C11E05469D58}"/>
                </a:ext>
              </a:extLst>
            </p:cNvPr>
            <p:cNvSpPr/>
            <p:nvPr/>
          </p:nvSpPr>
          <p:spPr bwMode="auto">
            <a:xfrm>
              <a:off x="777005" y="4604286"/>
              <a:ext cx="2835275" cy="611188"/>
            </a:xfrm>
            <a:custGeom>
              <a:avLst/>
              <a:gdLst>
                <a:gd name="connsiteX0" fmla="*/ 0 w 2073830"/>
                <a:gd name="connsiteY0" fmla="*/ 128809 h 772841"/>
                <a:gd name="connsiteX1" fmla="*/ 128809 w 2073830"/>
                <a:gd name="connsiteY1" fmla="*/ 0 h 772841"/>
                <a:gd name="connsiteX2" fmla="*/ 1945021 w 2073830"/>
                <a:gd name="connsiteY2" fmla="*/ 0 h 772841"/>
                <a:gd name="connsiteX3" fmla="*/ 2073830 w 2073830"/>
                <a:gd name="connsiteY3" fmla="*/ 128809 h 772841"/>
                <a:gd name="connsiteX4" fmla="*/ 2073830 w 2073830"/>
                <a:gd name="connsiteY4" fmla="*/ 644032 h 772841"/>
                <a:gd name="connsiteX5" fmla="*/ 1945021 w 2073830"/>
                <a:gd name="connsiteY5" fmla="*/ 772841 h 772841"/>
                <a:gd name="connsiteX6" fmla="*/ 128809 w 2073830"/>
                <a:gd name="connsiteY6" fmla="*/ 772841 h 772841"/>
                <a:gd name="connsiteX7" fmla="*/ 0 w 2073830"/>
                <a:gd name="connsiteY7" fmla="*/ 644032 h 772841"/>
                <a:gd name="connsiteX8" fmla="*/ 0 w 2073830"/>
                <a:gd name="connsiteY8" fmla="*/ 128809 h 77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830" h="772841">
                  <a:moveTo>
                    <a:pt x="0" y="128809"/>
                  </a:moveTo>
                  <a:cubicBezTo>
                    <a:pt x="0" y="57670"/>
                    <a:pt x="57670" y="0"/>
                    <a:pt x="128809" y="0"/>
                  </a:cubicBezTo>
                  <a:lnTo>
                    <a:pt x="1945021" y="0"/>
                  </a:lnTo>
                  <a:cubicBezTo>
                    <a:pt x="2016160" y="0"/>
                    <a:pt x="2073830" y="57670"/>
                    <a:pt x="2073830" y="128809"/>
                  </a:cubicBezTo>
                  <a:lnTo>
                    <a:pt x="2073830" y="644032"/>
                  </a:lnTo>
                  <a:cubicBezTo>
                    <a:pt x="2073830" y="715171"/>
                    <a:pt x="2016160" y="772841"/>
                    <a:pt x="1945021" y="772841"/>
                  </a:cubicBezTo>
                  <a:lnTo>
                    <a:pt x="128809" y="772841"/>
                  </a:lnTo>
                  <a:cubicBezTo>
                    <a:pt x="57670" y="772841"/>
                    <a:pt x="0" y="715171"/>
                    <a:pt x="0" y="644032"/>
                  </a:cubicBezTo>
                  <a:lnTo>
                    <a:pt x="0" y="128809"/>
                  </a:lnTo>
                  <a:close/>
                </a:path>
              </a:pathLst>
            </a:cu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307" tIns="72017" rIns="106307" bIns="72017"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dirty="0">
                  <a:solidFill>
                    <a:srgbClr val="FFFFFF"/>
                  </a:solidFill>
                  <a:sym typeface="微软雅黑" panose="020B0503020204020204" pitchFamily="34" charset="-122"/>
                </a:rPr>
                <a:t>信息方法</a:t>
              </a:r>
            </a:p>
          </p:txBody>
        </p:sp>
        <p:sp>
          <p:nvSpPr>
            <p:cNvPr id="23" name="任意多边形 21">
              <a:extLst>
                <a:ext uri="{FF2B5EF4-FFF2-40B4-BE49-F238E27FC236}">
                  <a16:creationId xmlns="" xmlns:a16="http://schemas.microsoft.com/office/drawing/2014/main" id="{37B98EC6-18F0-402B-B755-33AF412B5EDE}"/>
                </a:ext>
              </a:extLst>
            </p:cNvPr>
            <p:cNvSpPr/>
            <p:nvPr/>
          </p:nvSpPr>
          <p:spPr bwMode="auto">
            <a:xfrm>
              <a:off x="2194642" y="5334147"/>
              <a:ext cx="2835275" cy="611188"/>
            </a:xfrm>
            <a:custGeom>
              <a:avLst/>
              <a:gdLst>
                <a:gd name="connsiteX0" fmla="*/ 0 w 2073830"/>
                <a:gd name="connsiteY0" fmla="*/ 128809 h 772841"/>
                <a:gd name="connsiteX1" fmla="*/ 128809 w 2073830"/>
                <a:gd name="connsiteY1" fmla="*/ 0 h 772841"/>
                <a:gd name="connsiteX2" fmla="*/ 1945021 w 2073830"/>
                <a:gd name="connsiteY2" fmla="*/ 0 h 772841"/>
                <a:gd name="connsiteX3" fmla="*/ 2073830 w 2073830"/>
                <a:gd name="connsiteY3" fmla="*/ 128809 h 772841"/>
                <a:gd name="connsiteX4" fmla="*/ 2073830 w 2073830"/>
                <a:gd name="connsiteY4" fmla="*/ 644032 h 772841"/>
                <a:gd name="connsiteX5" fmla="*/ 1945021 w 2073830"/>
                <a:gd name="connsiteY5" fmla="*/ 772841 h 772841"/>
                <a:gd name="connsiteX6" fmla="*/ 128809 w 2073830"/>
                <a:gd name="connsiteY6" fmla="*/ 772841 h 772841"/>
                <a:gd name="connsiteX7" fmla="*/ 0 w 2073830"/>
                <a:gd name="connsiteY7" fmla="*/ 644032 h 772841"/>
                <a:gd name="connsiteX8" fmla="*/ 0 w 2073830"/>
                <a:gd name="connsiteY8" fmla="*/ 128809 h 77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830" h="772841">
                  <a:moveTo>
                    <a:pt x="0" y="128809"/>
                  </a:moveTo>
                  <a:cubicBezTo>
                    <a:pt x="0" y="57670"/>
                    <a:pt x="57670" y="0"/>
                    <a:pt x="128809" y="0"/>
                  </a:cubicBezTo>
                  <a:lnTo>
                    <a:pt x="1945021" y="0"/>
                  </a:lnTo>
                  <a:cubicBezTo>
                    <a:pt x="2016160" y="0"/>
                    <a:pt x="2073830" y="57670"/>
                    <a:pt x="2073830" y="128809"/>
                  </a:cubicBezTo>
                  <a:lnTo>
                    <a:pt x="2073830" y="644032"/>
                  </a:lnTo>
                  <a:cubicBezTo>
                    <a:pt x="2073830" y="715171"/>
                    <a:pt x="2016160" y="772841"/>
                    <a:pt x="1945021" y="772841"/>
                  </a:cubicBezTo>
                  <a:lnTo>
                    <a:pt x="128809" y="772841"/>
                  </a:lnTo>
                  <a:cubicBezTo>
                    <a:pt x="57670" y="772841"/>
                    <a:pt x="0" y="715171"/>
                    <a:pt x="0" y="644032"/>
                  </a:cubicBezTo>
                  <a:lnTo>
                    <a:pt x="0" y="128809"/>
                  </a:lnTo>
                  <a:close/>
                </a:path>
              </a:pathLst>
            </a:cu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307" tIns="72017" rIns="106307" bIns="72017"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dirty="0">
                  <a:solidFill>
                    <a:srgbClr val="FFFFFF"/>
                  </a:solidFill>
                  <a:sym typeface="微软雅黑" panose="020B0503020204020204" pitchFamily="34" charset="-122"/>
                </a:rPr>
                <a:t>系统方法</a:t>
              </a:r>
            </a:p>
          </p:txBody>
        </p:sp>
        <p:sp>
          <p:nvSpPr>
            <p:cNvPr id="25" name="任意多边形 23">
              <a:extLst>
                <a:ext uri="{FF2B5EF4-FFF2-40B4-BE49-F238E27FC236}">
                  <a16:creationId xmlns="" xmlns:a16="http://schemas.microsoft.com/office/drawing/2014/main" id="{E771EE9B-725E-44F9-BE9C-E69C4DBC9AA4}"/>
                </a:ext>
              </a:extLst>
            </p:cNvPr>
            <p:cNvSpPr/>
            <p:nvPr/>
          </p:nvSpPr>
          <p:spPr bwMode="auto">
            <a:xfrm>
              <a:off x="3612279" y="6064009"/>
              <a:ext cx="2835275" cy="611188"/>
            </a:xfrm>
            <a:custGeom>
              <a:avLst/>
              <a:gdLst>
                <a:gd name="connsiteX0" fmla="*/ 0 w 2073830"/>
                <a:gd name="connsiteY0" fmla="*/ 128809 h 772841"/>
                <a:gd name="connsiteX1" fmla="*/ 128809 w 2073830"/>
                <a:gd name="connsiteY1" fmla="*/ 0 h 772841"/>
                <a:gd name="connsiteX2" fmla="*/ 1945021 w 2073830"/>
                <a:gd name="connsiteY2" fmla="*/ 0 h 772841"/>
                <a:gd name="connsiteX3" fmla="*/ 2073830 w 2073830"/>
                <a:gd name="connsiteY3" fmla="*/ 128809 h 772841"/>
                <a:gd name="connsiteX4" fmla="*/ 2073830 w 2073830"/>
                <a:gd name="connsiteY4" fmla="*/ 644032 h 772841"/>
                <a:gd name="connsiteX5" fmla="*/ 1945021 w 2073830"/>
                <a:gd name="connsiteY5" fmla="*/ 772841 h 772841"/>
                <a:gd name="connsiteX6" fmla="*/ 128809 w 2073830"/>
                <a:gd name="connsiteY6" fmla="*/ 772841 h 772841"/>
                <a:gd name="connsiteX7" fmla="*/ 0 w 2073830"/>
                <a:gd name="connsiteY7" fmla="*/ 644032 h 772841"/>
                <a:gd name="connsiteX8" fmla="*/ 0 w 2073830"/>
                <a:gd name="connsiteY8" fmla="*/ 128809 h 77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830" h="772841">
                  <a:moveTo>
                    <a:pt x="0" y="128809"/>
                  </a:moveTo>
                  <a:cubicBezTo>
                    <a:pt x="0" y="57670"/>
                    <a:pt x="57670" y="0"/>
                    <a:pt x="128809" y="0"/>
                  </a:cubicBezTo>
                  <a:lnTo>
                    <a:pt x="1945021" y="0"/>
                  </a:lnTo>
                  <a:cubicBezTo>
                    <a:pt x="2016160" y="0"/>
                    <a:pt x="2073830" y="57670"/>
                    <a:pt x="2073830" y="128809"/>
                  </a:cubicBezTo>
                  <a:lnTo>
                    <a:pt x="2073830" y="644032"/>
                  </a:lnTo>
                  <a:cubicBezTo>
                    <a:pt x="2073830" y="715171"/>
                    <a:pt x="2016160" y="772841"/>
                    <a:pt x="1945021" y="772841"/>
                  </a:cubicBezTo>
                  <a:lnTo>
                    <a:pt x="128809" y="772841"/>
                  </a:lnTo>
                  <a:cubicBezTo>
                    <a:pt x="57670" y="772841"/>
                    <a:pt x="0" y="715171"/>
                    <a:pt x="0" y="644032"/>
                  </a:cubicBezTo>
                  <a:lnTo>
                    <a:pt x="0" y="128809"/>
                  </a:lnTo>
                  <a:close/>
                </a:path>
              </a:pathLst>
            </a:cu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307" tIns="72017" rIns="106307" bIns="72017"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dirty="0">
                  <a:solidFill>
                    <a:srgbClr val="FFFFFF"/>
                  </a:solidFill>
                  <a:sym typeface="微软雅黑" panose="020B0503020204020204" pitchFamily="34" charset="-122"/>
                </a:rPr>
                <a:t>模型方法</a:t>
              </a:r>
            </a:p>
          </p:txBody>
        </p:sp>
      </p:grpSp>
      <p:sp>
        <p:nvSpPr>
          <p:cNvPr id="238599" name="文本框 1">
            <a:extLst>
              <a:ext uri="{FF2B5EF4-FFF2-40B4-BE49-F238E27FC236}">
                <a16:creationId xmlns="" xmlns:a16="http://schemas.microsoft.com/office/drawing/2014/main" id="{B4E50F73-4335-4157-953B-C97C5CE60455}"/>
              </a:ext>
            </a:extLst>
          </p:cNvPr>
          <p:cNvSpPr txBox="1">
            <a:spLocks noChangeArrowheads="1"/>
          </p:cNvSpPr>
          <p:nvPr/>
        </p:nvSpPr>
        <p:spPr bwMode="auto">
          <a:xfrm>
            <a:off x="355224" y="3331076"/>
            <a:ext cx="3273193"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b="1" dirty="0">
                <a:solidFill>
                  <a:srgbClr val="B26A37"/>
                </a:solidFill>
              </a:rPr>
              <a:t>现代科学思维方法</a:t>
            </a:r>
            <a:r>
              <a:rPr lang="zh-CN" altLang="en-US" sz="2400" dirty="0"/>
              <a:t>是一个巨大的方法群，这些方法都丰富和深化了辩证思维及其方法。</a:t>
            </a:r>
          </a:p>
        </p:txBody>
      </p:sp>
      <p:sp>
        <p:nvSpPr>
          <p:cNvPr id="26" name="文本框 25">
            <a:extLst>
              <a:ext uri="{FF2B5EF4-FFF2-40B4-BE49-F238E27FC236}">
                <a16:creationId xmlns="" xmlns:a16="http://schemas.microsoft.com/office/drawing/2014/main" id="{357FEB30-A68A-4217-B1E7-377796955504}"/>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sp>
        <p:nvSpPr>
          <p:cNvPr id="27" name="矩形: 圆角 26">
            <a:extLst>
              <a:ext uri="{FF2B5EF4-FFF2-40B4-BE49-F238E27FC236}">
                <a16:creationId xmlns="" xmlns:a16="http://schemas.microsoft.com/office/drawing/2014/main" id="{36A55CD5-BCB6-4828-AB2E-5E9C0290AB85}"/>
              </a:ext>
            </a:extLst>
          </p:cNvPr>
          <p:cNvSpPr/>
          <p:nvPr/>
        </p:nvSpPr>
        <p:spPr>
          <a:xfrm>
            <a:off x="3757684" y="1064542"/>
            <a:ext cx="46766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（二）现代科学思维方法</a:t>
            </a:r>
          </a:p>
        </p:txBody>
      </p:sp>
      <p:sp>
        <p:nvSpPr>
          <p:cNvPr id="14" name="任意多边形 23">
            <a:extLst>
              <a:ext uri="{FF2B5EF4-FFF2-40B4-BE49-F238E27FC236}">
                <a16:creationId xmlns="" xmlns:a16="http://schemas.microsoft.com/office/drawing/2014/main" id="{BF65939B-B8E0-4EA4-A0E3-09E9EFC28BFD}"/>
              </a:ext>
            </a:extLst>
          </p:cNvPr>
          <p:cNvSpPr/>
          <p:nvPr/>
        </p:nvSpPr>
        <p:spPr bwMode="auto">
          <a:xfrm>
            <a:off x="8434316" y="5705151"/>
            <a:ext cx="2835275" cy="782589"/>
          </a:xfrm>
          <a:custGeom>
            <a:avLst/>
            <a:gdLst>
              <a:gd name="connsiteX0" fmla="*/ 0 w 2073830"/>
              <a:gd name="connsiteY0" fmla="*/ 128809 h 772841"/>
              <a:gd name="connsiteX1" fmla="*/ 128809 w 2073830"/>
              <a:gd name="connsiteY1" fmla="*/ 0 h 772841"/>
              <a:gd name="connsiteX2" fmla="*/ 1945021 w 2073830"/>
              <a:gd name="connsiteY2" fmla="*/ 0 h 772841"/>
              <a:gd name="connsiteX3" fmla="*/ 2073830 w 2073830"/>
              <a:gd name="connsiteY3" fmla="*/ 128809 h 772841"/>
              <a:gd name="connsiteX4" fmla="*/ 2073830 w 2073830"/>
              <a:gd name="connsiteY4" fmla="*/ 644032 h 772841"/>
              <a:gd name="connsiteX5" fmla="*/ 1945021 w 2073830"/>
              <a:gd name="connsiteY5" fmla="*/ 772841 h 772841"/>
              <a:gd name="connsiteX6" fmla="*/ 128809 w 2073830"/>
              <a:gd name="connsiteY6" fmla="*/ 772841 h 772841"/>
              <a:gd name="connsiteX7" fmla="*/ 0 w 2073830"/>
              <a:gd name="connsiteY7" fmla="*/ 644032 h 772841"/>
              <a:gd name="connsiteX8" fmla="*/ 0 w 2073830"/>
              <a:gd name="connsiteY8" fmla="*/ 128809 h 77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830" h="772841">
                <a:moveTo>
                  <a:pt x="0" y="128809"/>
                </a:moveTo>
                <a:cubicBezTo>
                  <a:pt x="0" y="57670"/>
                  <a:pt x="57670" y="0"/>
                  <a:pt x="128809" y="0"/>
                </a:cubicBezTo>
                <a:lnTo>
                  <a:pt x="1945021" y="0"/>
                </a:lnTo>
                <a:cubicBezTo>
                  <a:pt x="2016160" y="0"/>
                  <a:pt x="2073830" y="57670"/>
                  <a:pt x="2073830" y="128809"/>
                </a:cubicBezTo>
                <a:lnTo>
                  <a:pt x="2073830" y="644032"/>
                </a:lnTo>
                <a:cubicBezTo>
                  <a:pt x="2073830" y="715171"/>
                  <a:pt x="2016160" y="772841"/>
                  <a:pt x="1945021" y="772841"/>
                </a:cubicBezTo>
                <a:lnTo>
                  <a:pt x="128809" y="772841"/>
                </a:lnTo>
                <a:cubicBezTo>
                  <a:pt x="57670" y="772841"/>
                  <a:pt x="0" y="715171"/>
                  <a:pt x="0" y="644032"/>
                </a:cubicBezTo>
                <a:lnTo>
                  <a:pt x="0" y="128809"/>
                </a:lnTo>
                <a:close/>
              </a:path>
            </a:pathLst>
          </a:cu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307" tIns="72017" rIns="106307" bIns="72017"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dirty="0">
                <a:solidFill>
                  <a:srgbClr val="FFFFFF"/>
                </a:solidFill>
                <a:sym typeface="微软雅黑" panose="020B0503020204020204" pitchFamily="34" charset="-122"/>
              </a:rPr>
              <a:t>理想化方法</a:t>
            </a:r>
          </a:p>
        </p:txBody>
      </p:sp>
      <p:sp>
        <p:nvSpPr>
          <p:cNvPr id="15" name="矩形 2">
            <a:extLst>
              <a:ext uri="{FF2B5EF4-FFF2-40B4-BE49-F238E27FC236}">
                <a16:creationId xmlns="" xmlns:a16="http://schemas.microsoft.com/office/drawing/2014/main" id="{ECE7F538-A74D-44AB-BBC7-3B800964DDC9}"/>
              </a:ext>
            </a:extLst>
          </p:cNvPr>
          <p:cNvSpPr>
            <a:spLocks noChangeArrowheads="1"/>
          </p:cNvSpPr>
          <p:nvPr/>
        </p:nvSpPr>
        <p:spPr bwMode="auto">
          <a:xfrm>
            <a:off x="10009969" y="6276943"/>
            <a:ext cx="123246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FontTx/>
              <a:buNone/>
            </a:pPr>
            <a:r>
              <a:rPr lang="en-US" altLang="zh-CN" sz="2400" b="1" dirty="0">
                <a:solidFill>
                  <a:srgbClr val="B26A37"/>
                </a:solidFill>
                <a:latin typeface="微软雅黑" panose="020B0503020204020204" pitchFamily="34" charset="-122"/>
              </a:rPr>
              <a:t>……</a:t>
            </a:r>
            <a:endParaRPr lang="zh-CN" altLang="zh-CN" sz="2400" b="1" dirty="0">
              <a:solidFill>
                <a:srgbClr val="B26A37"/>
              </a:solidFill>
              <a:latin typeface="微软雅黑" panose="020B0503020204020204" pitchFamily="34" charset="-122"/>
            </a:endParaRPr>
          </a:p>
        </p:txBody>
      </p:sp>
    </p:spTree>
  </p:cSld>
  <p:clrMapOvr>
    <a:masterClrMapping/>
  </p:clrMapOvr>
  <p:transition spd="med">
    <p:pull/>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1" name="矩形 26">
            <a:extLst>
              <a:ext uri="{FF2B5EF4-FFF2-40B4-BE49-F238E27FC236}">
                <a16:creationId xmlns="" xmlns:a16="http://schemas.microsoft.com/office/drawing/2014/main" id="{F44D8BE7-8AC9-4865-AC8C-F675F93E3D57}"/>
              </a:ext>
            </a:extLst>
          </p:cNvPr>
          <p:cNvSpPr>
            <a:spLocks noChangeArrowheads="1"/>
          </p:cNvSpPr>
          <p:nvPr/>
        </p:nvSpPr>
        <p:spPr bwMode="auto">
          <a:xfrm>
            <a:off x="2028506" y="5426392"/>
            <a:ext cx="8134988" cy="1135054"/>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a:lnSpc>
                <a:spcPct val="150000"/>
              </a:lnSpc>
              <a:spcBef>
                <a:spcPct val="0"/>
              </a:spcBef>
              <a:buFontTx/>
              <a:buNone/>
            </a:pPr>
            <a:r>
              <a:rPr lang="zh-CN" altLang="zh-CN" sz="2400" b="1" dirty="0">
                <a:solidFill>
                  <a:srgbClr val="B26A37"/>
                </a:solidFill>
                <a:latin typeface="微软雅黑" panose="020B0503020204020204" pitchFamily="34" charset="-122"/>
              </a:rPr>
              <a:t>辩证思维方法与现代科学思维方法有着方法论上的共同性</a:t>
            </a:r>
            <a:r>
              <a:rPr lang="zh-CN" altLang="zh-CN" sz="2400" b="1" dirty="0">
                <a:solidFill>
                  <a:srgbClr val="000000"/>
                </a:solidFill>
                <a:latin typeface="微软雅黑" panose="020B0503020204020204" pitchFamily="34" charset="-122"/>
              </a:rPr>
              <a:t>，二者是相互联系、相互补充的</a:t>
            </a:r>
            <a:endParaRPr lang="zh-CN" altLang="zh-CN" sz="2400" b="1" dirty="0">
              <a:latin typeface="微软雅黑" panose="020B0503020204020204" pitchFamily="34" charset="-122"/>
            </a:endParaRPr>
          </a:p>
        </p:txBody>
      </p:sp>
      <p:sp>
        <p:nvSpPr>
          <p:cNvPr id="9" name="文本框 8">
            <a:extLst>
              <a:ext uri="{FF2B5EF4-FFF2-40B4-BE49-F238E27FC236}">
                <a16:creationId xmlns="" xmlns:a16="http://schemas.microsoft.com/office/drawing/2014/main" id="{2100606C-CB51-409B-8002-FA6EFEF5D99D}"/>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二、辩证思维方法与现代科学思维方法</a:t>
            </a:r>
          </a:p>
        </p:txBody>
      </p:sp>
      <p:grpSp>
        <p:nvGrpSpPr>
          <p:cNvPr id="10" name="组合 9">
            <a:extLst>
              <a:ext uri="{FF2B5EF4-FFF2-40B4-BE49-F238E27FC236}">
                <a16:creationId xmlns="" xmlns:a16="http://schemas.microsoft.com/office/drawing/2014/main" id="{CD1CC719-22E7-4D26-BD9B-6ABD41A74879}"/>
              </a:ext>
            </a:extLst>
          </p:cNvPr>
          <p:cNvGrpSpPr/>
          <p:nvPr/>
        </p:nvGrpSpPr>
        <p:grpSpPr>
          <a:xfrm>
            <a:off x="4263357" y="1498253"/>
            <a:ext cx="3665286" cy="3734741"/>
            <a:chOff x="2123728" y="2039924"/>
            <a:chExt cx="4169320" cy="4248326"/>
          </a:xfrm>
          <a:effectLst>
            <a:outerShdw blurRad="50800" dist="38100" dir="5400000" algn="t" rotWithShape="0">
              <a:prstClr val="black">
                <a:alpha val="40000"/>
              </a:prstClr>
            </a:outerShdw>
          </a:effectLst>
        </p:grpSpPr>
        <p:pic>
          <p:nvPicPr>
            <p:cNvPr id="11" name="图片 10">
              <a:extLst>
                <a:ext uri="{FF2B5EF4-FFF2-40B4-BE49-F238E27FC236}">
                  <a16:creationId xmlns="" xmlns:a16="http://schemas.microsoft.com/office/drawing/2014/main" id="{12EFE6C8-2FFF-467C-883C-9691FC61856B}"/>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411760" y="4203590"/>
              <a:ext cx="2950220" cy="2084660"/>
            </a:xfrm>
            <a:prstGeom prst="rect">
              <a:avLst/>
            </a:prstGeom>
          </p:spPr>
        </p:pic>
        <p:pic>
          <p:nvPicPr>
            <p:cNvPr id="12" name="图片 11">
              <a:extLst>
                <a:ext uri="{FF2B5EF4-FFF2-40B4-BE49-F238E27FC236}">
                  <a16:creationId xmlns="" xmlns:a16="http://schemas.microsoft.com/office/drawing/2014/main" id="{0C2EDAD1-60F5-420E-A2A9-B0851FE7688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23728" y="2039924"/>
              <a:ext cx="4169320" cy="2895361"/>
            </a:xfrm>
            <a:prstGeom prst="rect">
              <a:avLst/>
            </a:prstGeom>
          </p:spPr>
        </p:pic>
      </p:grpSp>
      <p:sp>
        <p:nvSpPr>
          <p:cNvPr id="3" name="矩形 2">
            <a:extLst>
              <a:ext uri="{FF2B5EF4-FFF2-40B4-BE49-F238E27FC236}">
                <a16:creationId xmlns="" xmlns:a16="http://schemas.microsoft.com/office/drawing/2014/main" id="{CF0A81ED-F453-4005-A140-AB3F98877D66}"/>
              </a:ext>
            </a:extLst>
          </p:cNvPr>
          <p:cNvSpPr/>
          <p:nvPr/>
        </p:nvSpPr>
        <p:spPr>
          <a:xfrm>
            <a:off x="335852" y="2988239"/>
            <a:ext cx="3530221" cy="1688411"/>
          </a:xfrm>
          <a:prstGeom prst="rect">
            <a:avLst/>
          </a:prstGeom>
        </p:spPr>
        <p:txBody>
          <a:bodyPr wrap="square">
            <a:spAutoFit/>
          </a:bodyPr>
          <a:lstStyle/>
          <a:p>
            <a:pPr algn="just">
              <a:lnSpc>
                <a:spcPct val="150000"/>
              </a:lnSpc>
            </a:pPr>
            <a:r>
              <a:rPr lang="zh-CN" altLang="zh-CN" sz="2400" b="1" dirty="0">
                <a:solidFill>
                  <a:srgbClr val="B26A37"/>
                </a:solidFill>
                <a:latin typeface="微软雅黑" panose="020B0503020204020204" pitchFamily="34" charset="-122"/>
              </a:rPr>
              <a:t>一方面</a:t>
            </a:r>
            <a:r>
              <a:rPr lang="zh-CN" altLang="zh-CN" sz="2400" dirty="0">
                <a:solidFill>
                  <a:srgbClr val="000000"/>
                </a:solidFill>
                <a:latin typeface="微软雅黑" panose="020B0503020204020204" pitchFamily="34" charset="-122"/>
              </a:rPr>
              <a:t>，现代科学思维方法要自觉地以辩证思维方法为指导</a:t>
            </a:r>
            <a:endParaRPr lang="zh-CN" altLang="en-US" dirty="0"/>
          </a:p>
        </p:txBody>
      </p:sp>
      <p:sp>
        <p:nvSpPr>
          <p:cNvPr id="16" name="矩形 15">
            <a:extLst>
              <a:ext uri="{FF2B5EF4-FFF2-40B4-BE49-F238E27FC236}">
                <a16:creationId xmlns="" xmlns:a16="http://schemas.microsoft.com/office/drawing/2014/main" id="{8DA9EA6A-8B91-4B41-AB01-319EEFF984B1}"/>
              </a:ext>
            </a:extLst>
          </p:cNvPr>
          <p:cNvSpPr/>
          <p:nvPr/>
        </p:nvSpPr>
        <p:spPr>
          <a:xfrm>
            <a:off x="8236472" y="1004789"/>
            <a:ext cx="3530221" cy="2242409"/>
          </a:xfrm>
          <a:prstGeom prst="rect">
            <a:avLst/>
          </a:prstGeom>
        </p:spPr>
        <p:txBody>
          <a:bodyPr wrap="square">
            <a:spAutoFit/>
          </a:bodyPr>
          <a:lstStyle/>
          <a:p>
            <a:pPr algn="just">
              <a:lnSpc>
                <a:spcPct val="150000"/>
              </a:lnSpc>
            </a:pPr>
            <a:r>
              <a:rPr lang="zh-CN" altLang="zh-CN" sz="2400" b="1" dirty="0">
                <a:solidFill>
                  <a:srgbClr val="B26A37"/>
                </a:solidFill>
                <a:latin typeface="微软雅黑" panose="020B0503020204020204" pitchFamily="34" charset="-122"/>
              </a:rPr>
              <a:t>另一方面</a:t>
            </a:r>
            <a:r>
              <a:rPr lang="zh-CN" altLang="zh-CN" sz="2400" dirty="0">
                <a:solidFill>
                  <a:srgbClr val="000000"/>
                </a:solidFill>
                <a:latin typeface="微软雅黑" panose="020B0503020204020204" pitchFamily="34" charset="-122"/>
              </a:rPr>
              <a:t>，辩证思维方法</a:t>
            </a:r>
            <a:r>
              <a:rPr lang="zh-CN" altLang="en-US" sz="2400" dirty="0">
                <a:solidFill>
                  <a:srgbClr val="000000"/>
                </a:solidFill>
                <a:latin typeface="微软雅黑" panose="020B0503020204020204" pitchFamily="34" charset="-122"/>
              </a:rPr>
              <a:t>应该</a:t>
            </a:r>
            <a:r>
              <a:rPr lang="zh-CN" altLang="zh-CN" sz="2400" dirty="0">
                <a:solidFill>
                  <a:srgbClr val="000000"/>
                </a:solidFill>
                <a:latin typeface="微软雅黑" panose="020B0503020204020204" pitchFamily="34" charset="-122"/>
              </a:rPr>
              <a:t>从现代科学思维方法中汲取营养，以丰富自身的方法系统</a:t>
            </a:r>
            <a:endParaRPr lang="zh-CN" altLang="en-US" dirty="0"/>
          </a:p>
        </p:txBody>
      </p:sp>
    </p:spTree>
  </p:cSld>
  <p:clrMapOvr>
    <a:masterClrMapping/>
  </p:clrMapOvr>
  <p:transition spd="med">
    <p:pull/>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669" name="组合 10">
            <a:extLst>
              <a:ext uri="{FF2B5EF4-FFF2-40B4-BE49-F238E27FC236}">
                <a16:creationId xmlns="" xmlns:a16="http://schemas.microsoft.com/office/drawing/2014/main" id="{5BE20AD3-A802-44A0-BA20-980B66D7E654}"/>
              </a:ext>
            </a:extLst>
          </p:cNvPr>
          <p:cNvGrpSpPr>
            <a:grpSpLocks/>
          </p:cNvGrpSpPr>
          <p:nvPr/>
        </p:nvGrpSpPr>
        <p:grpSpPr bwMode="auto">
          <a:xfrm>
            <a:off x="0" y="2482850"/>
            <a:ext cx="5595938" cy="2797175"/>
            <a:chOff x="0" y="2846411"/>
            <a:chExt cx="5595582" cy="2797048"/>
          </a:xfrm>
        </p:grpSpPr>
        <p:sp>
          <p:nvSpPr>
            <p:cNvPr id="241676" name="矩形 2">
              <a:extLst>
                <a:ext uri="{FF2B5EF4-FFF2-40B4-BE49-F238E27FC236}">
                  <a16:creationId xmlns="" xmlns:a16="http://schemas.microsoft.com/office/drawing/2014/main" id="{0A051C33-4138-44AD-B3A4-72E8E2DDFC6D}"/>
                </a:ext>
              </a:extLst>
            </p:cNvPr>
            <p:cNvSpPr>
              <a:spLocks noChangeArrowheads="1"/>
            </p:cNvSpPr>
            <p:nvPr/>
          </p:nvSpPr>
          <p:spPr bwMode="auto">
            <a:xfrm>
              <a:off x="742950" y="2846411"/>
              <a:ext cx="4852632" cy="2796921"/>
            </a:xfrm>
            <a:prstGeom prst="rect">
              <a:avLst/>
            </a:prstGeom>
            <a:noFill/>
            <a:ln w="28575">
              <a:solidFill>
                <a:srgbClr val="D49A5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dirty="0">
                  <a:solidFill>
                    <a:srgbClr val="000000"/>
                  </a:solidFill>
                  <a:latin typeface="微软雅黑" panose="020B0503020204020204" pitchFamily="34" charset="-122"/>
                </a:rPr>
                <a:t>辩证思维能力具有丰富内涵，简单地说，就是以唯物辩证法为指导，发现矛盾、分析矛盾、解决矛盾，把握本质、遵循规律、推动工作的能力。</a:t>
              </a:r>
            </a:p>
          </p:txBody>
        </p:sp>
        <p:sp>
          <p:nvSpPr>
            <p:cNvPr id="3" name="矩形 2">
              <a:extLst>
                <a:ext uri="{FF2B5EF4-FFF2-40B4-BE49-F238E27FC236}">
                  <a16:creationId xmlns="" xmlns:a16="http://schemas.microsoft.com/office/drawing/2014/main" id="{90111A63-3686-4E6C-A8DF-54B374A07311}"/>
                </a:ext>
              </a:extLst>
            </p:cNvPr>
            <p:cNvSpPr/>
            <p:nvPr/>
          </p:nvSpPr>
          <p:spPr>
            <a:xfrm>
              <a:off x="0" y="2846411"/>
              <a:ext cx="742903" cy="2797048"/>
            </a:xfrm>
            <a:prstGeom prst="rect">
              <a:avLst/>
            </a:prstGeom>
            <a:solidFill>
              <a:srgbClr val="D49A59"/>
            </a:solidFill>
            <a:ln w="28575">
              <a:solidFill>
                <a:srgbClr val="D49A5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sp>
        <p:nvSpPr>
          <p:cNvPr id="241670" name="矩形 3">
            <a:extLst>
              <a:ext uri="{FF2B5EF4-FFF2-40B4-BE49-F238E27FC236}">
                <a16:creationId xmlns="" xmlns:a16="http://schemas.microsoft.com/office/drawing/2014/main" id="{8CB8C3AA-555B-4306-8BC8-2A39C5D68BAE}"/>
              </a:ext>
            </a:extLst>
          </p:cNvPr>
          <p:cNvSpPr>
            <a:spLocks noChangeArrowheads="1"/>
          </p:cNvSpPr>
          <p:nvPr/>
        </p:nvSpPr>
        <p:spPr bwMode="auto">
          <a:xfrm>
            <a:off x="7699375" y="2482850"/>
            <a:ext cx="3848100" cy="2797175"/>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b="1" dirty="0">
                <a:solidFill>
                  <a:srgbClr val="B26A37"/>
                </a:solidFill>
                <a:latin typeface="微软雅黑" panose="020B0503020204020204" pitchFamily="34" charset="-122"/>
              </a:rPr>
              <a:t>客观地</a:t>
            </a:r>
            <a:r>
              <a:rPr lang="zh-CN" altLang="en-US" sz="2400" b="1" dirty="0">
                <a:latin typeface="微软雅黑" panose="020B0503020204020204" pitchFamily="34" charset="-122"/>
              </a:rPr>
              <a:t>而不是主观地</a:t>
            </a:r>
            <a:endParaRPr lang="en-US" altLang="zh-CN" sz="2400" b="1" dirty="0">
              <a:latin typeface="微软雅黑" panose="020B0503020204020204" pitchFamily="34" charset="-122"/>
            </a:endParaRPr>
          </a:p>
          <a:p>
            <a:pPr algn="just">
              <a:lnSpc>
                <a:spcPct val="150000"/>
              </a:lnSpc>
              <a:spcBef>
                <a:spcPct val="0"/>
              </a:spcBef>
              <a:buFont typeface="Arial" panose="020B0604020202020204" pitchFamily="34" charset="0"/>
              <a:buNone/>
            </a:pPr>
            <a:r>
              <a:rPr lang="zh-CN" altLang="en-US" sz="2400" b="1" dirty="0">
                <a:solidFill>
                  <a:srgbClr val="B26A37"/>
                </a:solidFill>
                <a:latin typeface="微软雅黑" panose="020B0503020204020204" pitchFamily="34" charset="-122"/>
              </a:rPr>
              <a:t>联系地</a:t>
            </a:r>
            <a:r>
              <a:rPr lang="zh-CN" altLang="en-US" sz="2400" b="1" dirty="0">
                <a:latin typeface="微软雅黑" panose="020B0503020204020204" pitchFamily="34" charset="-122"/>
              </a:rPr>
              <a:t>而不是孤立地</a:t>
            </a:r>
            <a:endParaRPr lang="en-US" altLang="zh-CN" sz="2400" b="1" dirty="0">
              <a:latin typeface="微软雅黑" panose="020B0503020204020204" pitchFamily="34" charset="-122"/>
            </a:endParaRPr>
          </a:p>
          <a:p>
            <a:pPr algn="just">
              <a:lnSpc>
                <a:spcPct val="150000"/>
              </a:lnSpc>
              <a:spcBef>
                <a:spcPct val="0"/>
              </a:spcBef>
              <a:buFont typeface="Arial" panose="020B0604020202020204" pitchFamily="34" charset="0"/>
              <a:buNone/>
            </a:pPr>
            <a:r>
              <a:rPr lang="zh-CN" altLang="en-US" sz="2400" b="1" dirty="0">
                <a:solidFill>
                  <a:srgbClr val="B26A37"/>
                </a:solidFill>
                <a:latin typeface="微软雅黑" panose="020B0503020204020204" pitchFamily="34" charset="-122"/>
              </a:rPr>
              <a:t>发展地</a:t>
            </a:r>
            <a:r>
              <a:rPr lang="zh-CN" altLang="en-US" sz="2400" b="1" dirty="0">
                <a:latin typeface="微软雅黑" panose="020B0503020204020204" pitchFamily="34" charset="-122"/>
              </a:rPr>
              <a:t>而不是静止地</a:t>
            </a:r>
            <a:endParaRPr lang="en-US" altLang="zh-CN" sz="2400" b="1" dirty="0">
              <a:latin typeface="微软雅黑" panose="020B0503020204020204" pitchFamily="34" charset="-122"/>
            </a:endParaRPr>
          </a:p>
          <a:p>
            <a:pPr algn="just">
              <a:lnSpc>
                <a:spcPct val="150000"/>
              </a:lnSpc>
              <a:spcBef>
                <a:spcPct val="0"/>
              </a:spcBef>
              <a:buFont typeface="Arial" panose="020B0604020202020204" pitchFamily="34" charset="0"/>
              <a:buNone/>
            </a:pPr>
            <a:r>
              <a:rPr lang="zh-CN" altLang="en-US" sz="2400" b="1" dirty="0">
                <a:solidFill>
                  <a:srgbClr val="B26A37"/>
                </a:solidFill>
                <a:latin typeface="微软雅黑" panose="020B0503020204020204" pitchFamily="34" charset="-122"/>
              </a:rPr>
              <a:t>全面地</a:t>
            </a:r>
            <a:r>
              <a:rPr lang="zh-CN" altLang="en-US" sz="2400" b="1" dirty="0">
                <a:latin typeface="微软雅黑" panose="020B0503020204020204" pitchFamily="34" charset="-122"/>
              </a:rPr>
              <a:t>而不是片面地</a:t>
            </a:r>
            <a:endParaRPr lang="en-US" altLang="zh-CN" sz="2400" b="1" dirty="0">
              <a:latin typeface="微软雅黑" panose="020B0503020204020204" pitchFamily="34" charset="-122"/>
            </a:endParaRPr>
          </a:p>
          <a:p>
            <a:pPr algn="just">
              <a:lnSpc>
                <a:spcPct val="150000"/>
              </a:lnSpc>
              <a:spcBef>
                <a:spcPct val="0"/>
              </a:spcBef>
              <a:buFont typeface="Arial" panose="020B0604020202020204" pitchFamily="34" charset="0"/>
              <a:buNone/>
            </a:pPr>
            <a:r>
              <a:rPr lang="zh-CN" altLang="en-US" sz="2400" b="1" dirty="0">
                <a:solidFill>
                  <a:srgbClr val="B26A37"/>
                </a:solidFill>
                <a:latin typeface="微软雅黑" panose="020B0503020204020204" pitchFamily="34" charset="-122"/>
              </a:rPr>
              <a:t>系统地</a:t>
            </a:r>
            <a:r>
              <a:rPr lang="zh-CN" altLang="en-US" sz="2400" b="1" dirty="0">
                <a:latin typeface="微软雅黑" panose="020B0503020204020204" pitchFamily="34" charset="-122"/>
              </a:rPr>
              <a:t>而不是零散地</a:t>
            </a:r>
          </a:p>
        </p:txBody>
      </p:sp>
      <p:sp>
        <p:nvSpPr>
          <p:cNvPr id="241671" name="light-bulb_116338">
            <a:extLst>
              <a:ext uri="{FF2B5EF4-FFF2-40B4-BE49-F238E27FC236}">
                <a16:creationId xmlns="" xmlns:a16="http://schemas.microsoft.com/office/drawing/2014/main" id="{AD79B7C3-2721-49E8-899E-2E44EFE1DE68}"/>
              </a:ext>
            </a:extLst>
          </p:cNvPr>
          <p:cNvSpPr>
            <a:spLocks noChangeAspect="1" noChangeArrowheads="1"/>
          </p:cNvSpPr>
          <p:nvPr/>
        </p:nvSpPr>
        <p:spPr bwMode="auto">
          <a:xfrm>
            <a:off x="6432839" y="3267011"/>
            <a:ext cx="1228725" cy="1228725"/>
          </a:xfrm>
          <a:custGeom>
            <a:avLst/>
            <a:gdLst>
              <a:gd name="T0" fmla="*/ 1893238380 w 581459"/>
              <a:gd name="T1" fmla="*/ 2147483646 h 580612"/>
              <a:gd name="T2" fmla="*/ 1893238380 w 581459"/>
              <a:gd name="T3" fmla="*/ 2147483646 h 580612"/>
              <a:gd name="T4" fmla="*/ 2073893548 w 581459"/>
              <a:gd name="T5" fmla="*/ 2147483646 h 580612"/>
              <a:gd name="T6" fmla="*/ 2147483646 w 581459"/>
              <a:gd name="T7" fmla="*/ 2147483646 h 580612"/>
              <a:gd name="T8" fmla="*/ 2147483646 w 581459"/>
              <a:gd name="T9" fmla="*/ 2147483646 h 580612"/>
              <a:gd name="T10" fmla="*/ 2147483646 w 581459"/>
              <a:gd name="T11" fmla="*/ 2147483646 h 580612"/>
              <a:gd name="T12" fmla="*/ 2147483646 w 581459"/>
              <a:gd name="T13" fmla="*/ 2147483646 h 580612"/>
              <a:gd name="T14" fmla="*/ 1893238380 w 581459"/>
              <a:gd name="T15" fmla="*/ 2147483646 h 580612"/>
              <a:gd name="T16" fmla="*/ 2147483646 w 581459"/>
              <a:gd name="T17" fmla="*/ 2147483646 h 580612"/>
              <a:gd name="T18" fmla="*/ 2147483646 w 581459"/>
              <a:gd name="T19" fmla="*/ 2147483646 h 580612"/>
              <a:gd name="T20" fmla="*/ 2147483646 w 581459"/>
              <a:gd name="T21" fmla="*/ 2147483646 h 580612"/>
              <a:gd name="T22" fmla="*/ 2147483646 w 581459"/>
              <a:gd name="T23" fmla="*/ 2147483646 h 580612"/>
              <a:gd name="T24" fmla="*/ 2147483646 w 581459"/>
              <a:gd name="T25" fmla="*/ 2147483646 h 580612"/>
              <a:gd name="T26" fmla="*/ 0 w 581459"/>
              <a:gd name="T27" fmla="*/ 2147483646 h 580612"/>
              <a:gd name="T28" fmla="*/ 491258719 w 581459"/>
              <a:gd name="T29" fmla="*/ 2147483646 h 580612"/>
              <a:gd name="T30" fmla="*/ 491258719 w 581459"/>
              <a:gd name="T31" fmla="*/ 2147483646 h 580612"/>
              <a:gd name="T32" fmla="*/ 0 w 581459"/>
              <a:gd name="T33" fmla="*/ 2147483646 h 580612"/>
              <a:gd name="T34" fmla="*/ 0 w 581459"/>
              <a:gd name="T35" fmla="*/ 2147483646 h 580612"/>
              <a:gd name="T36" fmla="*/ 2147483646 w 581459"/>
              <a:gd name="T37" fmla="*/ 976601824 h 580612"/>
              <a:gd name="T38" fmla="*/ 1214359858 w 581459"/>
              <a:gd name="T39" fmla="*/ 1904594956 h 580612"/>
              <a:gd name="T40" fmla="*/ 1485346219 w 581459"/>
              <a:gd name="T41" fmla="*/ 2147483646 h 580612"/>
              <a:gd name="T42" fmla="*/ 1886179993 w 581459"/>
              <a:gd name="T43" fmla="*/ 2147483646 h 580612"/>
              <a:gd name="T44" fmla="*/ 1886179993 w 581459"/>
              <a:gd name="T45" fmla="*/ 2147483646 h 580612"/>
              <a:gd name="T46" fmla="*/ 2147483646 w 581459"/>
              <a:gd name="T47" fmla="*/ 2147483646 h 580612"/>
              <a:gd name="T48" fmla="*/ 2147483646 w 581459"/>
              <a:gd name="T49" fmla="*/ 2147483646 h 580612"/>
              <a:gd name="T50" fmla="*/ 2147483646 w 581459"/>
              <a:gd name="T51" fmla="*/ 2147483646 h 580612"/>
              <a:gd name="T52" fmla="*/ 2147483646 w 581459"/>
              <a:gd name="T53" fmla="*/ 2053765989 h 580612"/>
              <a:gd name="T54" fmla="*/ 2147483646 w 581459"/>
              <a:gd name="T55" fmla="*/ 976601824 h 580612"/>
              <a:gd name="T56" fmla="*/ 2147483646 w 581459"/>
              <a:gd name="T57" fmla="*/ 777228920 h 580612"/>
              <a:gd name="T58" fmla="*/ 2147483646 w 581459"/>
              <a:gd name="T59" fmla="*/ 2053765989 h 580612"/>
              <a:gd name="T60" fmla="*/ 2147483646 w 581459"/>
              <a:gd name="T61" fmla="*/ 2147483646 h 580612"/>
              <a:gd name="T62" fmla="*/ 2147483646 w 581459"/>
              <a:gd name="T63" fmla="*/ 2147483646 h 580612"/>
              <a:gd name="T64" fmla="*/ 2147483646 w 581459"/>
              <a:gd name="T65" fmla="*/ 2147483646 h 580612"/>
              <a:gd name="T66" fmla="*/ 2147483646 w 581459"/>
              <a:gd name="T67" fmla="*/ 2147483646 h 580612"/>
              <a:gd name="T68" fmla="*/ 2064719351 w 581459"/>
              <a:gd name="T69" fmla="*/ 2147483646 h 580612"/>
              <a:gd name="T70" fmla="*/ 1683644868 w 581459"/>
              <a:gd name="T71" fmla="*/ 2147483646 h 580612"/>
              <a:gd name="T72" fmla="*/ 1684351447 w 581459"/>
              <a:gd name="T73" fmla="*/ 2147483646 h 580612"/>
              <a:gd name="T74" fmla="*/ 1344205552 w 581459"/>
              <a:gd name="T75" fmla="*/ 2147483646 h 580612"/>
              <a:gd name="T76" fmla="*/ 1023113614 w 581459"/>
              <a:gd name="T77" fmla="*/ 1873761751 h 580612"/>
              <a:gd name="T78" fmla="*/ 2147483646 w 581459"/>
              <a:gd name="T79" fmla="*/ 777228920 h 580612"/>
              <a:gd name="T80" fmla="*/ 2147483646 w 581459"/>
              <a:gd name="T81" fmla="*/ 585913453 h 580612"/>
              <a:gd name="T82" fmla="*/ 2147483646 w 581459"/>
              <a:gd name="T83" fmla="*/ 728615147 h 580612"/>
              <a:gd name="T84" fmla="*/ 2147483646 w 581459"/>
              <a:gd name="T85" fmla="*/ 1064208573 h 580612"/>
              <a:gd name="T86" fmla="*/ 2147483646 w 581459"/>
              <a:gd name="T87" fmla="*/ 921504866 h 580612"/>
              <a:gd name="T88" fmla="*/ 2147483646 w 581459"/>
              <a:gd name="T89" fmla="*/ 585913453 h 580612"/>
              <a:gd name="T90" fmla="*/ 744277654 w 581459"/>
              <a:gd name="T91" fmla="*/ 585336861 h 580612"/>
              <a:gd name="T92" fmla="*/ 1087157611 w 581459"/>
              <a:gd name="T93" fmla="*/ 921036532 h 580612"/>
              <a:gd name="T94" fmla="*/ 946766422 w 581459"/>
              <a:gd name="T95" fmla="*/ 1063060387 h 580612"/>
              <a:gd name="T96" fmla="*/ 603170868 w 581459"/>
              <a:gd name="T97" fmla="*/ 727364288 h 580612"/>
              <a:gd name="T98" fmla="*/ 744277654 w 581459"/>
              <a:gd name="T99" fmla="*/ 585336861 h 580612"/>
              <a:gd name="T100" fmla="*/ 2147483646 w 581459"/>
              <a:gd name="T101" fmla="*/ 0 h 580612"/>
              <a:gd name="T102" fmla="*/ 2147483646 w 581459"/>
              <a:gd name="T103" fmla="*/ 0 h 580612"/>
              <a:gd name="T104" fmla="*/ 2147483646 w 581459"/>
              <a:gd name="T105" fmla="*/ 477722163 h 580612"/>
              <a:gd name="T106" fmla="*/ 2147483646 w 581459"/>
              <a:gd name="T107" fmla="*/ 477722163 h 580612"/>
              <a:gd name="T108" fmla="*/ 2147483646 w 581459"/>
              <a:gd name="T109" fmla="*/ 0 h 5806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81459" h="580612">
                <a:moveTo>
                  <a:pt x="238769" y="505245"/>
                </a:moveTo>
                <a:lnTo>
                  <a:pt x="238769" y="533685"/>
                </a:lnTo>
                <a:cubicBezTo>
                  <a:pt x="238769" y="546128"/>
                  <a:pt x="248915" y="555993"/>
                  <a:pt x="261553" y="555993"/>
                </a:cubicBezTo>
                <a:lnTo>
                  <a:pt x="323497" y="555993"/>
                </a:lnTo>
                <a:cubicBezTo>
                  <a:pt x="336224" y="555993"/>
                  <a:pt x="346281" y="546039"/>
                  <a:pt x="346281" y="533685"/>
                </a:cubicBezTo>
                <a:lnTo>
                  <a:pt x="346192" y="533685"/>
                </a:lnTo>
                <a:lnTo>
                  <a:pt x="346192" y="505245"/>
                </a:lnTo>
                <a:lnTo>
                  <a:pt x="238769" y="505245"/>
                </a:lnTo>
                <a:close/>
                <a:moveTo>
                  <a:pt x="519573" y="266808"/>
                </a:moveTo>
                <a:lnTo>
                  <a:pt x="581459" y="266808"/>
                </a:lnTo>
                <a:lnTo>
                  <a:pt x="581459" y="291576"/>
                </a:lnTo>
                <a:lnTo>
                  <a:pt x="519573" y="291576"/>
                </a:lnTo>
                <a:lnTo>
                  <a:pt x="519573" y="266808"/>
                </a:lnTo>
                <a:close/>
                <a:moveTo>
                  <a:pt x="0" y="266808"/>
                </a:moveTo>
                <a:lnTo>
                  <a:pt x="61956" y="266808"/>
                </a:lnTo>
                <a:lnTo>
                  <a:pt x="61956" y="291576"/>
                </a:lnTo>
                <a:lnTo>
                  <a:pt x="0" y="291576"/>
                </a:lnTo>
                <a:lnTo>
                  <a:pt x="0" y="266808"/>
                </a:lnTo>
                <a:close/>
                <a:moveTo>
                  <a:pt x="290923" y="121030"/>
                </a:moveTo>
                <a:cubicBezTo>
                  <a:pt x="217231" y="121030"/>
                  <a:pt x="162051" y="176756"/>
                  <a:pt x="153151" y="236036"/>
                </a:cubicBezTo>
                <a:cubicBezTo>
                  <a:pt x="148167" y="275587"/>
                  <a:pt x="159559" y="313893"/>
                  <a:pt x="187327" y="343489"/>
                </a:cubicBezTo>
                <a:cubicBezTo>
                  <a:pt x="218833" y="378062"/>
                  <a:pt x="237879" y="423744"/>
                  <a:pt x="237879" y="469427"/>
                </a:cubicBezTo>
                <a:lnTo>
                  <a:pt x="237879" y="480626"/>
                </a:lnTo>
                <a:lnTo>
                  <a:pt x="345213" y="480626"/>
                </a:lnTo>
                <a:lnTo>
                  <a:pt x="345213" y="469427"/>
                </a:lnTo>
                <a:cubicBezTo>
                  <a:pt x="345213" y="421256"/>
                  <a:pt x="361767" y="376817"/>
                  <a:pt x="393273" y="344644"/>
                </a:cubicBezTo>
                <a:cubicBezTo>
                  <a:pt x="417303" y="319936"/>
                  <a:pt x="429941" y="287763"/>
                  <a:pt x="429941" y="254523"/>
                </a:cubicBezTo>
                <a:cubicBezTo>
                  <a:pt x="429941" y="181644"/>
                  <a:pt x="367997" y="121030"/>
                  <a:pt x="290923" y="121030"/>
                </a:cubicBezTo>
                <a:close/>
                <a:moveTo>
                  <a:pt x="290745" y="96322"/>
                </a:moveTo>
                <a:cubicBezTo>
                  <a:pt x="380457" y="96322"/>
                  <a:pt x="455128" y="166713"/>
                  <a:pt x="455217" y="254523"/>
                </a:cubicBezTo>
                <a:cubicBezTo>
                  <a:pt x="455217" y="294073"/>
                  <a:pt x="440087" y="332379"/>
                  <a:pt x="410984" y="361975"/>
                </a:cubicBezTo>
                <a:cubicBezTo>
                  <a:pt x="384373" y="389082"/>
                  <a:pt x="370489" y="427477"/>
                  <a:pt x="370489" y="469427"/>
                </a:cubicBezTo>
                <a:lnTo>
                  <a:pt x="370400" y="533685"/>
                </a:lnTo>
                <a:cubicBezTo>
                  <a:pt x="370400" y="559637"/>
                  <a:pt x="348951" y="580612"/>
                  <a:pt x="322340" y="580612"/>
                </a:cubicBezTo>
                <a:lnTo>
                  <a:pt x="260396" y="580612"/>
                </a:lnTo>
                <a:cubicBezTo>
                  <a:pt x="233785" y="580612"/>
                  <a:pt x="212336" y="559637"/>
                  <a:pt x="212336" y="533685"/>
                </a:cubicBezTo>
                <a:lnTo>
                  <a:pt x="212425" y="469427"/>
                </a:lnTo>
                <a:cubicBezTo>
                  <a:pt x="212425" y="428722"/>
                  <a:pt x="197295" y="389082"/>
                  <a:pt x="169527" y="359486"/>
                </a:cubicBezTo>
                <a:cubicBezTo>
                  <a:pt x="137932" y="324913"/>
                  <a:pt x="122713" y="279142"/>
                  <a:pt x="129032" y="232215"/>
                </a:cubicBezTo>
                <a:cubicBezTo>
                  <a:pt x="139089" y="161824"/>
                  <a:pt x="202724" y="96322"/>
                  <a:pt x="290745" y="96322"/>
                </a:cubicBezTo>
                <a:close/>
                <a:moveTo>
                  <a:pt x="487166" y="72612"/>
                </a:moveTo>
                <a:lnTo>
                  <a:pt x="504967" y="90297"/>
                </a:lnTo>
                <a:lnTo>
                  <a:pt x="461621" y="131887"/>
                </a:lnTo>
                <a:lnTo>
                  <a:pt x="443998" y="114202"/>
                </a:lnTo>
                <a:lnTo>
                  <a:pt x="487166" y="72612"/>
                </a:lnTo>
                <a:close/>
                <a:moveTo>
                  <a:pt x="93866" y="72541"/>
                </a:moveTo>
                <a:lnTo>
                  <a:pt x="137109" y="114144"/>
                </a:lnTo>
                <a:lnTo>
                  <a:pt x="119403" y="131745"/>
                </a:lnTo>
                <a:lnTo>
                  <a:pt x="76070" y="90142"/>
                </a:lnTo>
                <a:lnTo>
                  <a:pt x="93866" y="72541"/>
                </a:lnTo>
                <a:close/>
                <a:moveTo>
                  <a:pt x="278098" y="0"/>
                </a:moveTo>
                <a:lnTo>
                  <a:pt x="303360" y="0"/>
                </a:lnTo>
                <a:lnTo>
                  <a:pt x="303360" y="59204"/>
                </a:lnTo>
                <a:lnTo>
                  <a:pt x="278098" y="59204"/>
                </a:lnTo>
                <a:lnTo>
                  <a:pt x="278098" y="0"/>
                </a:lnTo>
                <a:close/>
              </a:path>
            </a:pathLst>
          </a:custGeom>
          <a:solidFill>
            <a:srgbClr val="B26A37"/>
          </a:solidFill>
          <a:ln>
            <a:noFill/>
          </a:ln>
        </p:spPr>
        <p:txBody>
          <a:bodyPr/>
          <a:lstStyle/>
          <a:p>
            <a:endParaRPr lang="zh-CN" altLang="en-US"/>
          </a:p>
        </p:txBody>
      </p:sp>
      <p:sp>
        <p:nvSpPr>
          <p:cNvPr id="17" name="文本框 16">
            <a:extLst>
              <a:ext uri="{FF2B5EF4-FFF2-40B4-BE49-F238E27FC236}">
                <a16:creationId xmlns="" xmlns:a16="http://schemas.microsoft.com/office/drawing/2014/main" id="{7AF9DC4E-E4C9-46C8-9E15-3B8E3FA20DFB}"/>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8" name="矩形: 圆角 17">
            <a:extLst>
              <a:ext uri="{FF2B5EF4-FFF2-40B4-BE49-F238E27FC236}">
                <a16:creationId xmlns="" xmlns:a16="http://schemas.microsoft.com/office/drawing/2014/main" id="{03E1EEE1-A42C-404B-99AF-0BB5E225189F}"/>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（一）辩证思维能力</a:t>
            </a:r>
          </a:p>
        </p:txBody>
      </p:sp>
      <p:pic>
        <p:nvPicPr>
          <p:cNvPr id="19" name="图片 8">
            <a:hlinkClick r:id="rId3" action="ppaction://hlinksldjump"/>
            <a:extLst>
              <a:ext uri="{FF2B5EF4-FFF2-40B4-BE49-F238E27FC236}">
                <a16:creationId xmlns="" xmlns:a16="http://schemas.microsoft.com/office/drawing/2014/main" id="{5CADEE60-F580-4D54-98B7-57EA94B54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 xmlns:a16="http://schemas.microsoft.com/office/drawing/2014/main" id="{4E453C35-6EA4-4F58-8B64-B3E748A32BEE}"/>
              </a:ext>
            </a:extLst>
          </p:cNvPr>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3813" y="1884284"/>
            <a:ext cx="7260609" cy="4953579"/>
          </a:xfrm>
          <a:prstGeom prst="rect">
            <a:avLst/>
          </a:prstGeom>
        </p:spPr>
      </p:pic>
      <p:sp>
        <p:nvSpPr>
          <p:cNvPr id="243717" name="矩形 4">
            <a:extLst>
              <a:ext uri="{FF2B5EF4-FFF2-40B4-BE49-F238E27FC236}">
                <a16:creationId xmlns="" xmlns:a16="http://schemas.microsoft.com/office/drawing/2014/main" id="{72E871F9-0263-4FDF-A1E5-EA18169215CE}"/>
              </a:ext>
            </a:extLst>
          </p:cNvPr>
          <p:cNvSpPr>
            <a:spLocks noChangeArrowheads="1"/>
          </p:cNvSpPr>
          <p:nvPr/>
        </p:nvSpPr>
        <p:spPr bwMode="auto">
          <a:xfrm>
            <a:off x="2050978" y="1950276"/>
            <a:ext cx="4200526"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要以问题为导向，善于正确分析矛盾，在对立中把握统一、在统一中把握对立，克服极端化、片面化，善于运用辩证思维谋划事业发展。</a:t>
            </a:r>
          </a:p>
        </p:txBody>
      </p:sp>
      <p:sp>
        <p:nvSpPr>
          <p:cNvPr id="9" name="文本框 8">
            <a:extLst>
              <a:ext uri="{FF2B5EF4-FFF2-40B4-BE49-F238E27FC236}">
                <a16:creationId xmlns="" xmlns:a16="http://schemas.microsoft.com/office/drawing/2014/main" id="{AF650021-9237-4959-99FB-5F8BB7A4B0F3}"/>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pic>
        <p:nvPicPr>
          <p:cNvPr id="2" name="图片 1">
            <a:extLst>
              <a:ext uri="{FF2B5EF4-FFF2-40B4-BE49-F238E27FC236}">
                <a16:creationId xmlns="" xmlns:a16="http://schemas.microsoft.com/office/drawing/2014/main" id="{895EF639-1C6D-44DA-ABF3-4D02D1AEECFC}"/>
              </a:ext>
            </a:extLst>
          </p:cNvPr>
          <p:cNvPicPr>
            <a:picLocks noChangeAspect="1"/>
          </p:cNvPicPr>
          <p:nvPr/>
        </p:nvPicPr>
        <p:blipFill rotWithShape="1">
          <a:blip r:embed="rId5"/>
          <a:srcRect l="12786" r="12786"/>
          <a:stretch/>
        </p:blipFill>
        <p:spPr>
          <a:xfrm>
            <a:off x="6686612" y="2513635"/>
            <a:ext cx="4224094" cy="4224094"/>
          </a:xfrm>
          <a:prstGeom prst="ellipse">
            <a:avLst/>
          </a:prstGeom>
        </p:spPr>
      </p:pic>
      <p:sp>
        <p:nvSpPr>
          <p:cNvPr id="6" name="矩形: 圆角 5">
            <a:extLst>
              <a:ext uri="{FF2B5EF4-FFF2-40B4-BE49-F238E27FC236}">
                <a16:creationId xmlns="" xmlns:a16="http://schemas.microsoft.com/office/drawing/2014/main" id="{907D9E7F-DCDE-49DF-BDDB-58EFF04FC621}"/>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（一）辩证思维能力</a:t>
            </a:r>
          </a:p>
        </p:txBody>
      </p:sp>
    </p:spTree>
  </p:cSld>
  <p:clrMapOvr>
    <a:masterClrMapping/>
  </p:clrMapOvr>
  <p:transition spd="med">
    <p:pull/>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A959D9BE-2232-4184-9631-91E112F8BF5F}"/>
              </a:ext>
            </a:extLst>
          </p:cNvPr>
          <p:cNvGrpSpPr/>
          <p:nvPr/>
        </p:nvGrpSpPr>
        <p:grpSpPr>
          <a:xfrm>
            <a:off x="941695" y="1950276"/>
            <a:ext cx="11250305" cy="4786749"/>
            <a:chOff x="941695" y="1352550"/>
            <a:chExt cx="11250305" cy="4786749"/>
          </a:xfrm>
        </p:grpSpPr>
        <p:grpSp>
          <p:nvGrpSpPr>
            <p:cNvPr id="2" name="组合 1">
              <a:extLst>
                <a:ext uri="{FF2B5EF4-FFF2-40B4-BE49-F238E27FC236}">
                  <a16:creationId xmlns="" xmlns:a16="http://schemas.microsoft.com/office/drawing/2014/main" id="{518024D2-000F-4C8F-9C44-8140E08A583C}"/>
                </a:ext>
              </a:extLst>
            </p:cNvPr>
            <p:cNvGrpSpPr/>
            <p:nvPr/>
          </p:nvGrpSpPr>
          <p:grpSpPr>
            <a:xfrm>
              <a:off x="3048000" y="2013274"/>
              <a:ext cx="9144000" cy="3465300"/>
              <a:chOff x="3048000" y="2546970"/>
              <a:chExt cx="9144000" cy="2520280"/>
            </a:xfrm>
          </p:grpSpPr>
          <p:sp>
            <p:nvSpPr>
              <p:cNvPr id="11" name="矩形 10">
                <a:extLst>
                  <a:ext uri="{FF2B5EF4-FFF2-40B4-BE49-F238E27FC236}">
                    <a16:creationId xmlns="" xmlns:a16="http://schemas.microsoft.com/office/drawing/2014/main" id="{FF492D61-FEED-469E-8BA5-FDAE011A88F8}"/>
                  </a:ext>
                </a:extLst>
              </p:cNvPr>
              <p:cNvSpPr/>
              <p:nvPr/>
            </p:nvSpPr>
            <p:spPr>
              <a:xfrm>
                <a:off x="3048000" y="2546970"/>
                <a:ext cx="9144000" cy="2520280"/>
              </a:xfrm>
              <a:prstGeom prst="rect">
                <a:avLst/>
              </a:prstGeom>
              <a:solidFill>
                <a:srgbClr val="CC873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 name="矩形 11">
                <a:extLst>
                  <a:ext uri="{FF2B5EF4-FFF2-40B4-BE49-F238E27FC236}">
                    <a16:creationId xmlns="" xmlns:a16="http://schemas.microsoft.com/office/drawing/2014/main" id="{E8E3D898-F06C-4D12-BB88-47D8E0C86767}"/>
                  </a:ext>
                </a:extLst>
              </p:cNvPr>
              <p:cNvSpPr/>
              <p:nvPr/>
            </p:nvSpPr>
            <p:spPr>
              <a:xfrm>
                <a:off x="3048000" y="2710234"/>
                <a:ext cx="9144000" cy="2175933"/>
              </a:xfrm>
              <a:prstGeom prst="rect">
                <a:avLst/>
              </a:prstGeom>
              <a:solidFill>
                <a:srgbClr val="DEB28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14" name="直接连接符 13">
                <a:extLst>
                  <a:ext uri="{FF2B5EF4-FFF2-40B4-BE49-F238E27FC236}">
                    <a16:creationId xmlns="" xmlns:a16="http://schemas.microsoft.com/office/drawing/2014/main" id="{7E6D119A-6C89-4C9B-92F8-49474EE1101E}"/>
                  </a:ext>
                </a:extLst>
              </p:cNvPr>
              <p:cNvCxnSpPr/>
              <p:nvPr/>
            </p:nvCxnSpPr>
            <p:spPr>
              <a:xfrm>
                <a:off x="3048000" y="4886167"/>
                <a:ext cx="9144000" cy="0"/>
              </a:xfrm>
              <a:prstGeom prst="line">
                <a:avLst/>
              </a:prstGeom>
              <a:noFill/>
              <a:ln w="9525" cap="flat" cmpd="sng" algn="ctr">
                <a:solidFill>
                  <a:srgbClr val="B77743"/>
                </a:solidFill>
                <a:prstDash val="solid"/>
              </a:ln>
              <a:effectLst/>
            </p:spPr>
          </p:cxnSp>
        </p:grpSp>
        <p:sp>
          <p:nvSpPr>
            <p:cNvPr id="247813" name="矩形 4">
              <a:extLst>
                <a:ext uri="{FF2B5EF4-FFF2-40B4-BE49-F238E27FC236}">
                  <a16:creationId xmlns="" xmlns:a16="http://schemas.microsoft.com/office/drawing/2014/main" id="{EB598248-F6DC-4370-8D6C-18EE6AD04D9B}"/>
                </a:ext>
              </a:extLst>
            </p:cNvPr>
            <p:cNvSpPr>
              <a:spLocks noChangeArrowheads="1"/>
            </p:cNvSpPr>
            <p:nvPr/>
          </p:nvSpPr>
          <p:spPr bwMode="auto">
            <a:xfrm>
              <a:off x="4487057" y="2347400"/>
              <a:ext cx="7585169"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dirty="0">
                  <a:solidFill>
                    <a:srgbClr val="000000"/>
                  </a:solidFill>
                  <a:latin typeface="微软雅黑" panose="020B0503020204020204" pitchFamily="34" charset="-122"/>
                </a:rPr>
                <a:t>改革开放以来，特别是中国特色社会主义进入新时代以来，我们党坚持解放思想与实事求是</a:t>
              </a:r>
              <a:r>
                <a:rPr lang="zh-CN" altLang="en-US" sz="2400" b="1" dirty="0">
                  <a:solidFill>
                    <a:srgbClr val="000000"/>
                  </a:solidFill>
                  <a:latin typeface="微软雅黑" panose="020B0503020204020204" pitchFamily="34" charset="-122"/>
                </a:rPr>
                <a:t>相统一</a:t>
              </a:r>
              <a:r>
                <a:rPr lang="zh-CN" altLang="en-US" sz="2400" dirty="0">
                  <a:solidFill>
                    <a:srgbClr val="000000"/>
                  </a:solidFill>
                  <a:latin typeface="微软雅黑" panose="020B0503020204020204" pitchFamily="34" charset="-122"/>
                </a:rPr>
                <a:t>、顶层设计与摸石过河</a:t>
              </a:r>
              <a:r>
                <a:rPr lang="zh-CN" altLang="en-US" sz="2400" b="1" dirty="0">
                  <a:solidFill>
                    <a:srgbClr val="000000"/>
                  </a:solidFill>
                  <a:latin typeface="微软雅黑" panose="020B0503020204020204" pitchFamily="34" charset="-122"/>
                </a:rPr>
                <a:t>相统一</a:t>
              </a:r>
              <a:r>
                <a:rPr lang="zh-CN" altLang="en-US" sz="2400" dirty="0">
                  <a:solidFill>
                    <a:srgbClr val="000000"/>
                  </a:solidFill>
                  <a:latin typeface="微软雅黑" panose="020B0503020204020204" pitchFamily="34" charset="-122"/>
                </a:rPr>
                <a:t>、一般号召与分类指导</a:t>
              </a:r>
              <a:r>
                <a:rPr lang="zh-CN" altLang="en-US" sz="2400" b="1" dirty="0">
                  <a:solidFill>
                    <a:srgbClr val="000000"/>
                  </a:solidFill>
                  <a:latin typeface="微软雅黑" panose="020B0503020204020204" pitchFamily="34" charset="-122"/>
                </a:rPr>
                <a:t>相统一</a:t>
              </a:r>
              <a:r>
                <a:rPr lang="zh-CN" altLang="en-US" sz="2400" dirty="0">
                  <a:solidFill>
                    <a:srgbClr val="000000"/>
                  </a:solidFill>
                  <a:latin typeface="微软雅黑" panose="020B0503020204020204" pitchFamily="34" charset="-122"/>
                </a:rPr>
                <a:t>、全面推进与重点把握</a:t>
              </a:r>
              <a:r>
                <a:rPr lang="zh-CN" altLang="en-US" sz="2400" b="1" dirty="0">
                  <a:solidFill>
                    <a:srgbClr val="000000"/>
                  </a:solidFill>
                  <a:latin typeface="微软雅黑" panose="020B0503020204020204" pitchFamily="34" charset="-122"/>
                </a:rPr>
                <a:t>相统一</a:t>
              </a:r>
              <a:r>
                <a:rPr lang="zh-CN" altLang="en-US" sz="2400" dirty="0">
                  <a:solidFill>
                    <a:srgbClr val="000000"/>
                  </a:solidFill>
                  <a:latin typeface="微软雅黑" panose="020B0503020204020204" pitchFamily="34" charset="-122"/>
                </a:rPr>
                <a:t>等，不断推动经济社会发展迈上新台阶，集中体现了辩证思维能力的威力。</a:t>
              </a:r>
              <a:endParaRPr lang="en-US" altLang="zh-CN" sz="2400" dirty="0">
                <a:solidFill>
                  <a:srgbClr val="000000"/>
                </a:solidFill>
                <a:latin typeface="微软雅黑" panose="020B0503020204020204" pitchFamily="34" charset="-122"/>
              </a:endParaRPr>
            </a:p>
          </p:txBody>
        </p:sp>
        <p:pic>
          <p:nvPicPr>
            <p:cNvPr id="247814" name="图片 1">
              <a:extLst>
                <a:ext uri="{FF2B5EF4-FFF2-40B4-BE49-F238E27FC236}">
                  <a16:creationId xmlns="" xmlns:a16="http://schemas.microsoft.com/office/drawing/2014/main" id="{A8B2B4C8-A857-449D-B617-29B23387E6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52" t="1002" r="3621" b="1474"/>
            <a:stretch/>
          </p:blipFill>
          <p:spPr bwMode="auto">
            <a:xfrm>
              <a:off x="941695" y="1352550"/>
              <a:ext cx="3425588" cy="4786749"/>
            </a:xfrm>
            <a:prstGeom prst="roundRect">
              <a:avLst>
                <a:gd name="adj" fmla="val 902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文本框 9">
            <a:extLst>
              <a:ext uri="{FF2B5EF4-FFF2-40B4-BE49-F238E27FC236}">
                <a16:creationId xmlns="" xmlns:a16="http://schemas.microsoft.com/office/drawing/2014/main" id="{891F88B0-6D88-4983-8341-654E5B2DFA5A}"/>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3" name="矩形: 圆角 12">
            <a:extLst>
              <a:ext uri="{FF2B5EF4-FFF2-40B4-BE49-F238E27FC236}">
                <a16:creationId xmlns="" xmlns:a16="http://schemas.microsoft.com/office/drawing/2014/main" id="{5896D9E2-95E8-490B-B225-10152786E175}"/>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（一）辩证思维能力</a:t>
            </a:r>
          </a:p>
        </p:txBody>
      </p:sp>
    </p:spTree>
  </p:cSld>
  <p:clrMapOvr>
    <a:masterClrMapping/>
  </p:clrMapOvr>
  <p:transition spd="med">
    <p:pull/>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EC320882-A906-4FB4-8A36-8BA0FB73DAC6}"/>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6" name="矩形: 圆角 15">
            <a:extLst>
              <a:ext uri="{FF2B5EF4-FFF2-40B4-BE49-F238E27FC236}">
                <a16:creationId xmlns="" xmlns:a16="http://schemas.microsoft.com/office/drawing/2014/main" id="{1132A8D4-CB51-4A10-AC92-79E3719D16A8}"/>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（二）历史思维能力</a:t>
            </a:r>
          </a:p>
        </p:txBody>
      </p:sp>
      <p:grpSp>
        <p:nvGrpSpPr>
          <p:cNvPr id="2" name="组合 1">
            <a:extLst>
              <a:ext uri="{FF2B5EF4-FFF2-40B4-BE49-F238E27FC236}">
                <a16:creationId xmlns="" xmlns:a16="http://schemas.microsoft.com/office/drawing/2014/main" id="{70EDA7B0-ABD5-49D1-B644-8F79DBFD2684}"/>
              </a:ext>
            </a:extLst>
          </p:cNvPr>
          <p:cNvGrpSpPr/>
          <p:nvPr/>
        </p:nvGrpSpPr>
        <p:grpSpPr>
          <a:xfrm>
            <a:off x="787836" y="2204783"/>
            <a:ext cx="10616329" cy="4310241"/>
            <a:chOff x="1097744" y="2448780"/>
            <a:chExt cx="10616329" cy="4310241"/>
          </a:xfrm>
        </p:grpSpPr>
        <p:pic>
          <p:nvPicPr>
            <p:cNvPr id="249863" name="Picture 17">
              <a:extLst>
                <a:ext uri="{FF2B5EF4-FFF2-40B4-BE49-F238E27FC236}">
                  <a16:creationId xmlns="" xmlns:a16="http://schemas.microsoft.com/office/drawing/2014/main" id="{831213CC-13DA-4017-A421-EBEBC6D02FB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7744" y="4211392"/>
              <a:ext cx="3457331" cy="23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 xmlns:a16="http://schemas.microsoft.com/office/drawing/2014/main" id="{812AC8C1-9A3C-47CD-B91C-12F9011B31C7}"/>
                </a:ext>
              </a:extLst>
            </p:cNvPr>
            <p:cNvGrpSpPr/>
            <p:nvPr/>
          </p:nvGrpSpPr>
          <p:grpSpPr>
            <a:xfrm>
              <a:off x="1436204" y="2448780"/>
              <a:ext cx="10277869" cy="1688411"/>
              <a:chOff x="-846161" y="2448780"/>
              <a:chExt cx="10277869" cy="1688411"/>
            </a:xfrm>
          </p:grpSpPr>
          <p:grpSp>
            <p:nvGrpSpPr>
              <p:cNvPr id="17" name="组合 16">
                <a:extLst>
                  <a:ext uri="{FF2B5EF4-FFF2-40B4-BE49-F238E27FC236}">
                    <a16:creationId xmlns="" xmlns:a16="http://schemas.microsoft.com/office/drawing/2014/main" id="{65DBB78C-7AFC-4DE7-B1B2-983CB6E75945}"/>
                  </a:ext>
                </a:extLst>
              </p:cNvPr>
              <p:cNvGrpSpPr/>
              <p:nvPr/>
            </p:nvGrpSpPr>
            <p:grpSpPr>
              <a:xfrm>
                <a:off x="2005660" y="2563211"/>
                <a:ext cx="2507522" cy="1573980"/>
                <a:chOff x="7523163" y="3954463"/>
                <a:chExt cx="366713" cy="230187"/>
              </a:xfrm>
            </p:grpSpPr>
            <p:sp>
              <p:nvSpPr>
                <p:cNvPr id="18" name="Freeform 35">
                  <a:extLst>
                    <a:ext uri="{FF2B5EF4-FFF2-40B4-BE49-F238E27FC236}">
                      <a16:creationId xmlns="" xmlns:a16="http://schemas.microsoft.com/office/drawing/2014/main" id="{A28CB01F-4814-4F93-AC18-40BA707C8CD9}"/>
                    </a:ext>
                  </a:extLst>
                </p:cNvPr>
                <p:cNvSpPr>
                  <a:spLocks/>
                </p:cNvSpPr>
                <p:nvPr/>
              </p:nvSpPr>
              <p:spPr bwMode="auto">
                <a:xfrm>
                  <a:off x="7646988" y="4006850"/>
                  <a:ext cx="242888" cy="177800"/>
                </a:xfrm>
                <a:custGeom>
                  <a:avLst/>
                  <a:gdLst>
                    <a:gd name="T0" fmla="*/ 41 w 65"/>
                    <a:gd name="T1" fmla="*/ 11 h 47"/>
                    <a:gd name="T2" fmla="*/ 41 w 65"/>
                    <a:gd name="T3" fmla="*/ 0 h 47"/>
                    <a:gd name="T4" fmla="*/ 65 w 65"/>
                    <a:gd name="T5" fmla="*/ 24 h 47"/>
                    <a:gd name="T6" fmla="*/ 41 w 65"/>
                    <a:gd name="T7" fmla="*/ 47 h 47"/>
                    <a:gd name="T8" fmla="*/ 41 w 65"/>
                    <a:gd name="T9" fmla="*/ 35 h 47"/>
                    <a:gd name="T10" fmla="*/ 12 w 65"/>
                    <a:gd name="T11" fmla="*/ 35 h 47"/>
                    <a:gd name="T12" fmla="*/ 12 w 65"/>
                    <a:gd name="T13" fmla="*/ 35 h 47"/>
                    <a:gd name="T14" fmla="*/ 0 w 65"/>
                    <a:gd name="T15" fmla="*/ 23 h 47"/>
                    <a:gd name="T16" fmla="*/ 12 w 65"/>
                    <a:gd name="T17" fmla="*/ 11 h 47"/>
                    <a:gd name="T18" fmla="*/ 12 w 65"/>
                    <a:gd name="T19" fmla="*/ 11 h 47"/>
                    <a:gd name="T20" fmla="*/ 12 w 65"/>
                    <a:gd name="T21" fmla="*/ 11 h 47"/>
                    <a:gd name="T22" fmla="*/ 41 w 65"/>
                    <a:gd name="T23"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47">
                      <a:moveTo>
                        <a:pt x="41" y="11"/>
                      </a:moveTo>
                      <a:cubicBezTo>
                        <a:pt x="41" y="0"/>
                        <a:pt x="41" y="0"/>
                        <a:pt x="41" y="0"/>
                      </a:cubicBezTo>
                      <a:cubicBezTo>
                        <a:pt x="65" y="24"/>
                        <a:pt x="65" y="24"/>
                        <a:pt x="65" y="24"/>
                      </a:cubicBezTo>
                      <a:cubicBezTo>
                        <a:pt x="41" y="47"/>
                        <a:pt x="41" y="47"/>
                        <a:pt x="41" y="47"/>
                      </a:cubicBezTo>
                      <a:cubicBezTo>
                        <a:pt x="41" y="35"/>
                        <a:pt x="41" y="35"/>
                        <a:pt x="41" y="35"/>
                      </a:cubicBezTo>
                      <a:cubicBezTo>
                        <a:pt x="12" y="35"/>
                        <a:pt x="12" y="35"/>
                        <a:pt x="12" y="35"/>
                      </a:cubicBezTo>
                      <a:cubicBezTo>
                        <a:pt x="12" y="35"/>
                        <a:pt x="12" y="35"/>
                        <a:pt x="12" y="35"/>
                      </a:cubicBezTo>
                      <a:cubicBezTo>
                        <a:pt x="6" y="35"/>
                        <a:pt x="0" y="30"/>
                        <a:pt x="0" y="23"/>
                      </a:cubicBezTo>
                      <a:cubicBezTo>
                        <a:pt x="0" y="17"/>
                        <a:pt x="6" y="11"/>
                        <a:pt x="12" y="11"/>
                      </a:cubicBezTo>
                      <a:cubicBezTo>
                        <a:pt x="12" y="11"/>
                        <a:pt x="12" y="11"/>
                        <a:pt x="12" y="11"/>
                      </a:cubicBezTo>
                      <a:cubicBezTo>
                        <a:pt x="12" y="11"/>
                        <a:pt x="12" y="11"/>
                        <a:pt x="12" y="11"/>
                      </a:cubicBezTo>
                      <a:lnTo>
                        <a:pt x="41" y="11"/>
                      </a:lnTo>
                      <a:close/>
                    </a:path>
                  </a:pathLst>
                </a:custGeom>
                <a:solidFill>
                  <a:srgbClr val="CC8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0" name="Freeform 36">
                  <a:extLst>
                    <a:ext uri="{FF2B5EF4-FFF2-40B4-BE49-F238E27FC236}">
                      <a16:creationId xmlns="" xmlns:a16="http://schemas.microsoft.com/office/drawing/2014/main" id="{E71E4AFA-27F8-4A78-93AC-BA8A221B8234}"/>
                    </a:ext>
                  </a:extLst>
                </p:cNvPr>
                <p:cNvSpPr>
                  <a:spLocks/>
                </p:cNvSpPr>
                <p:nvPr/>
              </p:nvSpPr>
              <p:spPr bwMode="auto">
                <a:xfrm>
                  <a:off x="7523163" y="3954463"/>
                  <a:ext cx="239713" cy="176213"/>
                </a:xfrm>
                <a:custGeom>
                  <a:avLst/>
                  <a:gdLst>
                    <a:gd name="T0" fmla="*/ 45 w 64"/>
                    <a:gd name="T1" fmla="*/ 20 h 47"/>
                    <a:gd name="T2" fmla="*/ 64 w 64"/>
                    <a:gd name="T3" fmla="*/ 20 h 47"/>
                    <a:gd name="T4" fmla="*/ 53 w 64"/>
                    <a:gd name="T5" fmla="*/ 11 h 47"/>
                    <a:gd name="T6" fmla="*/ 24 w 64"/>
                    <a:gd name="T7" fmla="*/ 11 h 47"/>
                    <a:gd name="T8" fmla="*/ 24 w 64"/>
                    <a:gd name="T9" fmla="*/ 0 h 47"/>
                    <a:gd name="T10" fmla="*/ 0 w 64"/>
                    <a:gd name="T11" fmla="*/ 24 h 47"/>
                    <a:gd name="T12" fmla="*/ 24 w 64"/>
                    <a:gd name="T13" fmla="*/ 47 h 47"/>
                    <a:gd name="T14" fmla="*/ 24 w 64"/>
                    <a:gd name="T15" fmla="*/ 35 h 47"/>
                    <a:gd name="T16" fmla="*/ 28 w 64"/>
                    <a:gd name="T17" fmla="*/ 35 h 47"/>
                    <a:gd name="T18" fmla="*/ 45 w 64"/>
                    <a:gd name="T19"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7">
                      <a:moveTo>
                        <a:pt x="45" y="20"/>
                      </a:moveTo>
                      <a:cubicBezTo>
                        <a:pt x="64" y="20"/>
                        <a:pt x="64" y="20"/>
                        <a:pt x="64" y="20"/>
                      </a:cubicBezTo>
                      <a:cubicBezTo>
                        <a:pt x="63" y="15"/>
                        <a:pt x="58" y="11"/>
                        <a:pt x="53" y="11"/>
                      </a:cubicBezTo>
                      <a:cubicBezTo>
                        <a:pt x="24" y="11"/>
                        <a:pt x="24" y="11"/>
                        <a:pt x="24" y="11"/>
                      </a:cubicBezTo>
                      <a:cubicBezTo>
                        <a:pt x="24" y="0"/>
                        <a:pt x="24" y="0"/>
                        <a:pt x="24" y="0"/>
                      </a:cubicBezTo>
                      <a:cubicBezTo>
                        <a:pt x="0" y="24"/>
                        <a:pt x="0" y="24"/>
                        <a:pt x="0" y="24"/>
                      </a:cubicBezTo>
                      <a:cubicBezTo>
                        <a:pt x="24" y="47"/>
                        <a:pt x="24" y="47"/>
                        <a:pt x="24" y="47"/>
                      </a:cubicBezTo>
                      <a:cubicBezTo>
                        <a:pt x="24" y="35"/>
                        <a:pt x="24" y="35"/>
                        <a:pt x="24" y="35"/>
                      </a:cubicBezTo>
                      <a:cubicBezTo>
                        <a:pt x="28" y="35"/>
                        <a:pt x="28" y="35"/>
                        <a:pt x="28" y="35"/>
                      </a:cubicBezTo>
                      <a:cubicBezTo>
                        <a:pt x="29" y="27"/>
                        <a:pt x="36" y="20"/>
                        <a:pt x="45" y="20"/>
                      </a:cubicBezTo>
                      <a:close/>
                    </a:path>
                  </a:pathLst>
                </a:custGeom>
                <a:solidFill>
                  <a:srgbClr val="B26A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
            <p:nvSpPr>
              <p:cNvPr id="5" name="矩形 4">
                <a:extLst>
                  <a:ext uri="{FF2B5EF4-FFF2-40B4-BE49-F238E27FC236}">
                    <a16:creationId xmlns="" xmlns:a16="http://schemas.microsoft.com/office/drawing/2014/main" id="{2F32DAA7-42A5-452A-AC87-5DFD71891AE1}"/>
                  </a:ext>
                </a:extLst>
              </p:cNvPr>
              <p:cNvSpPr/>
              <p:nvPr/>
            </p:nvSpPr>
            <p:spPr>
              <a:xfrm>
                <a:off x="-846161" y="2598461"/>
                <a:ext cx="2638571" cy="1134413"/>
              </a:xfrm>
              <a:prstGeom prst="rect">
                <a:avLst/>
              </a:prstGeom>
            </p:spPr>
            <p:txBody>
              <a:bodyPr wrap="square">
                <a:spAutoFit/>
              </a:bodyPr>
              <a:lstStyle/>
              <a:p>
                <a:pPr algn="just">
                  <a:lnSpc>
                    <a:spcPct val="150000"/>
                  </a:lnSpc>
                </a:pPr>
                <a:r>
                  <a:rPr lang="zh-CN" altLang="en-US" sz="2400" dirty="0">
                    <a:solidFill>
                      <a:prstClr val="black"/>
                    </a:solidFill>
                    <a:latin typeface="微软雅黑" panose="020B0503020204020204" pitchFamily="34" charset="-122"/>
                  </a:rPr>
                  <a:t>是辩证思维与历史眼光的结合</a:t>
                </a:r>
                <a:endParaRPr lang="zh-CN" altLang="en-US" dirty="0"/>
              </a:p>
            </p:txBody>
          </p:sp>
          <p:sp>
            <p:nvSpPr>
              <p:cNvPr id="22" name="矩形 21">
                <a:extLst>
                  <a:ext uri="{FF2B5EF4-FFF2-40B4-BE49-F238E27FC236}">
                    <a16:creationId xmlns="" xmlns:a16="http://schemas.microsoft.com/office/drawing/2014/main" id="{41E592B3-2BD0-47A8-80FE-75FBFCF501AE}"/>
                  </a:ext>
                </a:extLst>
              </p:cNvPr>
              <p:cNvSpPr/>
              <p:nvPr/>
            </p:nvSpPr>
            <p:spPr>
              <a:xfrm>
                <a:off x="4750283" y="2448780"/>
                <a:ext cx="4681425" cy="1688411"/>
              </a:xfrm>
              <a:prstGeom prst="rect">
                <a:avLst/>
              </a:prstGeom>
            </p:spPr>
            <p:txBody>
              <a:bodyPr wrap="square">
                <a:spAutoFit/>
              </a:bodyPr>
              <a:lstStyle/>
              <a:p>
                <a:pPr algn="just">
                  <a:lnSpc>
                    <a:spcPct val="150000"/>
                  </a:lnSpc>
                </a:pPr>
                <a:r>
                  <a:rPr lang="zh-CN" altLang="en-US" sz="2400" dirty="0">
                    <a:latin typeface="微软雅黑" panose="020B0503020204020204" pitchFamily="34" charset="-122"/>
                  </a:rPr>
                  <a:t>是以史为鉴、知古鉴今，善于运用历史眼光认识发展规律、把握前进方向、指导现实工作的能力</a:t>
                </a:r>
                <a:endParaRPr lang="zh-CN" altLang="en-US" dirty="0"/>
              </a:p>
            </p:txBody>
          </p:sp>
        </p:grpSp>
        <p:pic>
          <p:nvPicPr>
            <p:cNvPr id="7" name="图片 6">
              <a:extLst>
                <a:ext uri="{FF2B5EF4-FFF2-40B4-BE49-F238E27FC236}">
                  <a16:creationId xmlns="" xmlns:a16="http://schemas.microsoft.com/office/drawing/2014/main" id="{3DC159EB-9B6F-47F5-9974-64C3F693DA6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1229" y="4211392"/>
              <a:ext cx="2063151" cy="2547629"/>
            </a:xfrm>
            <a:prstGeom prst="rect">
              <a:avLst/>
            </a:prstGeom>
          </p:spPr>
        </p:pic>
      </p:grpSp>
    </p:spTree>
  </p:cSld>
  <p:clrMapOvr>
    <a:masterClrMapping/>
  </p:clrMapOvr>
  <p:transition spd="med">
    <p:pull/>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EC320882-A906-4FB4-8A36-8BA0FB73DAC6}"/>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三、学习唯物辩证法，不断增强思维能力</a:t>
            </a:r>
          </a:p>
        </p:txBody>
      </p:sp>
      <p:grpSp>
        <p:nvGrpSpPr>
          <p:cNvPr id="2" name="组合 1">
            <a:extLst>
              <a:ext uri="{FF2B5EF4-FFF2-40B4-BE49-F238E27FC236}">
                <a16:creationId xmlns="" xmlns:a16="http://schemas.microsoft.com/office/drawing/2014/main" id="{6FA1CA06-FCA1-4C00-A4FD-9AF24B81B960}"/>
              </a:ext>
            </a:extLst>
          </p:cNvPr>
          <p:cNvGrpSpPr/>
          <p:nvPr/>
        </p:nvGrpSpPr>
        <p:grpSpPr>
          <a:xfrm>
            <a:off x="402923" y="1223472"/>
            <a:ext cx="11386154" cy="5208413"/>
            <a:chOff x="183784" y="1274272"/>
            <a:chExt cx="11386154" cy="5208413"/>
          </a:xfrm>
        </p:grpSpPr>
        <p:grpSp>
          <p:nvGrpSpPr>
            <p:cNvPr id="7" name="组合 6">
              <a:extLst>
                <a:ext uri="{FF2B5EF4-FFF2-40B4-BE49-F238E27FC236}">
                  <a16:creationId xmlns="" xmlns:a16="http://schemas.microsoft.com/office/drawing/2014/main" id="{BFC3F251-E16D-4F6A-A0A3-7EAC39F97B19}"/>
                </a:ext>
              </a:extLst>
            </p:cNvPr>
            <p:cNvGrpSpPr/>
            <p:nvPr/>
          </p:nvGrpSpPr>
          <p:grpSpPr>
            <a:xfrm>
              <a:off x="1358900" y="1274272"/>
              <a:ext cx="10211038" cy="5208413"/>
              <a:chOff x="395536" y="1484784"/>
              <a:chExt cx="8424936" cy="3528392"/>
            </a:xfrm>
          </p:grpSpPr>
          <p:sp>
            <p:nvSpPr>
              <p:cNvPr id="9" name="矩形 8">
                <a:extLst>
                  <a:ext uri="{FF2B5EF4-FFF2-40B4-BE49-F238E27FC236}">
                    <a16:creationId xmlns="" xmlns:a16="http://schemas.microsoft.com/office/drawing/2014/main" id="{08533995-5303-42B4-92E4-26EB5500A64B}"/>
                  </a:ext>
                </a:extLst>
              </p:cNvPr>
              <p:cNvSpPr/>
              <p:nvPr/>
            </p:nvSpPr>
            <p:spPr>
              <a:xfrm>
                <a:off x="395536" y="1484784"/>
                <a:ext cx="8424936" cy="3528392"/>
              </a:xfrm>
              <a:prstGeom prst="rect">
                <a:avLst/>
              </a:prstGeom>
              <a:gradFill>
                <a:gsLst>
                  <a:gs pos="67000">
                    <a:srgbClr val="B7732F"/>
                  </a:gs>
                  <a:gs pos="0">
                    <a:srgbClr val="CC8238"/>
                  </a:gs>
                </a:gsLst>
                <a:lin ang="5400000" scaled="0"/>
              </a:gradFill>
              <a:ln w="28575" cap="flat" cmpd="sng" algn="ctr">
                <a:noFill/>
                <a:prstDash val="solid"/>
              </a:ln>
              <a:effectLst>
                <a:outerShdw blurRad="44450" dist="27940" dir="5400000" algn="ctr">
                  <a:srgbClr val="7A4D20"/>
                </a:outerShdw>
              </a:effectLst>
              <a:scene3d>
                <a:camera prst="orthographicFront">
                  <a:rot lat="0" lon="0" rev="0"/>
                </a:camera>
                <a:lightRig rig="balanced" dir="t">
                  <a:rot lat="0" lon="0" rev="8700000"/>
                </a:lightRig>
              </a:scene3d>
              <a:sp3d>
                <a:bevelT w="17145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0" name="矩形 9">
                <a:extLst>
                  <a:ext uri="{FF2B5EF4-FFF2-40B4-BE49-F238E27FC236}">
                    <a16:creationId xmlns="" xmlns:a16="http://schemas.microsoft.com/office/drawing/2014/main" id="{5ECEAA8D-F8F4-4AF1-B8FE-6119320B5063}"/>
                  </a:ext>
                </a:extLst>
              </p:cNvPr>
              <p:cNvSpPr/>
              <p:nvPr/>
            </p:nvSpPr>
            <p:spPr>
              <a:xfrm>
                <a:off x="580293" y="1733389"/>
                <a:ext cx="805542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 name="矩形 11">
                <a:extLst>
                  <a:ext uri="{FF2B5EF4-FFF2-40B4-BE49-F238E27FC236}">
                    <a16:creationId xmlns="" xmlns:a16="http://schemas.microsoft.com/office/drawing/2014/main" id="{CB1A808E-92D1-4EC8-8718-02F757D36E6A}"/>
                  </a:ext>
                </a:extLst>
              </p:cNvPr>
              <p:cNvSpPr/>
              <p:nvPr/>
            </p:nvSpPr>
            <p:spPr>
              <a:xfrm>
                <a:off x="523917" y="1628261"/>
                <a:ext cx="816817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8" name="文本框 2">
              <a:extLst>
                <a:ext uri="{FF2B5EF4-FFF2-40B4-BE49-F238E27FC236}">
                  <a16:creationId xmlns="" xmlns:a16="http://schemas.microsoft.com/office/drawing/2014/main" id="{7B0A4F87-34CB-47A0-95D1-2D5A4774D29A}"/>
                </a:ext>
              </a:extLst>
            </p:cNvPr>
            <p:cNvSpPr txBox="1">
              <a:spLocks noChangeArrowheads="1"/>
            </p:cNvSpPr>
            <p:nvPr/>
          </p:nvSpPr>
          <p:spPr bwMode="auto">
            <a:xfrm>
              <a:off x="2565399" y="1517614"/>
              <a:ext cx="8708131" cy="453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600"/>
                </a:spcBef>
                <a:buNone/>
              </a:pPr>
              <a:r>
                <a:rPr lang="zh-CN" altLang="en-US" sz="2400" dirty="0">
                  <a:solidFill>
                    <a:srgbClr val="000000"/>
                  </a:solidFill>
                </a:rPr>
                <a:t>对历史人物的评价，应该放在其所处时代和社会的历史条件下去分析，不能离开对历史条件、历史过程的全面认识和对历史规律的科学把握，不能忽略历史必然性和历史偶然性的关系。不能把历史顺境中的成功简单归功于个人，也不能把历史逆境中的挫折简单归咎于个人。不能用今天的时代条件、发展水平、认识水平去衡量和要求前人，不能苛求前人干出只有后人才能干出的业绩来。</a:t>
              </a:r>
            </a:p>
            <a:p>
              <a:pPr algn="r" eaLnBrk="1" hangingPunct="1">
                <a:lnSpc>
                  <a:spcPct val="150000"/>
                </a:lnSpc>
                <a:spcBef>
                  <a:spcPts val="600"/>
                </a:spcBef>
                <a:buNone/>
              </a:pPr>
              <a:r>
                <a:rPr lang="en-US" altLang="zh-CN" sz="2400" dirty="0">
                  <a:solidFill>
                    <a:srgbClr val="000000"/>
                  </a:solidFill>
                </a:rPr>
                <a:t>——</a:t>
              </a:r>
              <a:r>
                <a:rPr lang="zh-CN" altLang="en-US" sz="2400" dirty="0">
                  <a:solidFill>
                    <a:srgbClr val="000000"/>
                  </a:solidFill>
                </a:rPr>
                <a:t>习近平在纪念毛泽东同志诞辰</a:t>
              </a:r>
              <a:r>
                <a:rPr lang="en-US" altLang="zh-CN" sz="2400" dirty="0">
                  <a:solidFill>
                    <a:srgbClr val="000000"/>
                  </a:solidFill>
                </a:rPr>
                <a:t>120</a:t>
              </a:r>
              <a:r>
                <a:rPr lang="zh-CN" altLang="en-US" sz="2400" dirty="0">
                  <a:solidFill>
                    <a:srgbClr val="000000"/>
                  </a:solidFill>
                </a:rPr>
                <a:t>周年座谈会上的讲话</a:t>
              </a:r>
            </a:p>
          </p:txBody>
        </p:sp>
        <p:pic>
          <p:nvPicPr>
            <p:cNvPr id="3" name="图片 2">
              <a:extLst>
                <a:ext uri="{FF2B5EF4-FFF2-40B4-BE49-F238E27FC236}">
                  <a16:creationId xmlns="" xmlns:a16="http://schemas.microsoft.com/office/drawing/2014/main" id="{5DE59F9C-A820-4E8D-82B4-DE22DF217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84" y="2360761"/>
              <a:ext cx="2240809" cy="2604940"/>
            </a:xfrm>
            <a:prstGeom prst="rect">
              <a:avLst/>
            </a:prstGeom>
          </p:spPr>
        </p:pic>
      </p:grpSp>
    </p:spTree>
    <p:extLst>
      <p:ext uri="{BB962C8B-B14F-4D97-AF65-F5344CB8AC3E}">
        <p14:creationId xmlns:p14="http://schemas.microsoft.com/office/powerpoint/2010/main" val="1500675209"/>
      </p:ext>
    </p:extLst>
  </p:cSld>
  <p:clrMapOvr>
    <a:masterClrMapping/>
  </p:clrMapOvr>
  <p:transition spd="med">
    <p:pull/>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909" name="组合 1">
            <a:extLst>
              <a:ext uri="{FF2B5EF4-FFF2-40B4-BE49-F238E27FC236}">
                <a16:creationId xmlns="" xmlns:a16="http://schemas.microsoft.com/office/drawing/2014/main" id="{06BFB517-78B6-4F6A-A226-7D8B8F132D75}"/>
              </a:ext>
            </a:extLst>
          </p:cNvPr>
          <p:cNvGrpSpPr>
            <a:grpSpLocks/>
          </p:cNvGrpSpPr>
          <p:nvPr/>
        </p:nvGrpSpPr>
        <p:grpSpPr bwMode="auto">
          <a:xfrm>
            <a:off x="5337586" y="2560956"/>
            <a:ext cx="6096000" cy="3906001"/>
            <a:chOff x="5353049" y="2487593"/>
            <a:chExt cx="6096001" cy="3905793"/>
          </a:xfrm>
        </p:grpSpPr>
        <p:sp>
          <p:nvSpPr>
            <p:cNvPr id="251912" name="矩形 18">
              <a:extLst>
                <a:ext uri="{FF2B5EF4-FFF2-40B4-BE49-F238E27FC236}">
                  <a16:creationId xmlns="" xmlns:a16="http://schemas.microsoft.com/office/drawing/2014/main" id="{C670DF40-280A-4E1F-B12D-E8E23AEA16AC}"/>
                </a:ext>
              </a:extLst>
            </p:cNvPr>
            <p:cNvSpPr>
              <a:spLocks noChangeArrowheads="1"/>
            </p:cNvSpPr>
            <p:nvPr/>
          </p:nvSpPr>
          <p:spPr bwMode="auto">
            <a:xfrm>
              <a:off x="5353049" y="2487593"/>
              <a:ext cx="6096001" cy="3905793"/>
            </a:xfrm>
            <a:prstGeom prst="rect">
              <a:avLst/>
            </a:prstGeom>
            <a:noFill/>
            <a:ln w="28575">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endParaRPr lang="en-US" altLang="zh-CN" sz="2400" dirty="0">
                <a:solidFill>
                  <a:srgbClr val="385723"/>
                </a:solidFill>
                <a:latin typeface="微软雅黑" panose="020B0503020204020204" pitchFamily="34" charset="-122"/>
              </a:endParaRPr>
            </a:p>
          </p:txBody>
        </p:sp>
        <p:sp>
          <p:nvSpPr>
            <p:cNvPr id="20" name="矩形 19">
              <a:extLst>
                <a:ext uri="{FF2B5EF4-FFF2-40B4-BE49-F238E27FC236}">
                  <a16:creationId xmlns="" xmlns:a16="http://schemas.microsoft.com/office/drawing/2014/main" id="{F62D86F2-E616-440D-9455-BD0501DC4EF5}"/>
                </a:ext>
              </a:extLst>
            </p:cNvPr>
            <p:cNvSpPr/>
            <p:nvPr/>
          </p:nvSpPr>
          <p:spPr>
            <a:xfrm>
              <a:off x="5448640" y="2575779"/>
              <a:ext cx="5904820" cy="940374"/>
            </a:xfrm>
            <a:prstGeom prst="rect">
              <a:avLst/>
            </a:prstGeom>
            <a:solidFill>
              <a:srgbClr val="B26A37"/>
            </a:solidFill>
            <a:ln w="28575">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sp>
        <p:nvSpPr>
          <p:cNvPr id="251911" name="矩形 4">
            <a:extLst>
              <a:ext uri="{FF2B5EF4-FFF2-40B4-BE49-F238E27FC236}">
                <a16:creationId xmlns="" xmlns:a16="http://schemas.microsoft.com/office/drawing/2014/main" id="{8F8C18C1-7DCE-42B0-8127-7160A8773E60}"/>
              </a:ext>
            </a:extLst>
          </p:cNvPr>
          <p:cNvSpPr>
            <a:spLocks noChangeArrowheads="1"/>
          </p:cNvSpPr>
          <p:nvPr/>
        </p:nvSpPr>
        <p:spPr bwMode="auto">
          <a:xfrm>
            <a:off x="5601937" y="2828105"/>
            <a:ext cx="57136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a:lnSpc>
                <a:spcPct val="100000"/>
              </a:lnSpc>
              <a:spcBef>
                <a:spcPct val="0"/>
              </a:spcBef>
              <a:buNone/>
            </a:pPr>
            <a:r>
              <a:rPr lang="zh-CN" altLang="en-US" sz="2400" b="1" spc="600" dirty="0">
                <a:solidFill>
                  <a:schemeClr val="bg1"/>
                </a:solidFill>
                <a:latin typeface="微软雅黑" panose="020B0503020204020204" pitchFamily="34" charset="-122"/>
              </a:rPr>
              <a:t>在鉴往知来中更好地走向未来</a:t>
            </a:r>
            <a:endParaRPr lang="en-US" altLang="zh-CN" sz="2400" b="1" spc="600" dirty="0">
              <a:solidFill>
                <a:schemeClr val="bg1"/>
              </a:solidFill>
              <a:latin typeface="微软雅黑" panose="020B0503020204020204" pitchFamily="34" charset="-122"/>
            </a:endParaRPr>
          </a:p>
        </p:txBody>
      </p:sp>
      <p:sp>
        <p:nvSpPr>
          <p:cNvPr id="14" name="文本框 13">
            <a:extLst>
              <a:ext uri="{FF2B5EF4-FFF2-40B4-BE49-F238E27FC236}">
                <a16:creationId xmlns="" xmlns:a16="http://schemas.microsoft.com/office/drawing/2014/main" id="{594F8A16-FB3E-4B22-A28B-78F3D4B1FDD8}"/>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3" name="矩形 2">
            <a:extLst>
              <a:ext uri="{FF2B5EF4-FFF2-40B4-BE49-F238E27FC236}">
                <a16:creationId xmlns="" xmlns:a16="http://schemas.microsoft.com/office/drawing/2014/main" id="{977789DE-CBC7-40F7-8B98-D602585015DF}"/>
              </a:ext>
            </a:extLst>
          </p:cNvPr>
          <p:cNvSpPr/>
          <p:nvPr/>
        </p:nvSpPr>
        <p:spPr>
          <a:xfrm>
            <a:off x="5888191" y="3768539"/>
            <a:ext cx="5159068" cy="1135054"/>
          </a:xfrm>
          <a:prstGeom prst="rect">
            <a:avLst/>
          </a:prstGeom>
        </p:spPr>
        <p:txBody>
          <a:bodyPr wrap="square">
            <a:spAutoFit/>
          </a:bodyPr>
          <a:lstStyle/>
          <a:p>
            <a:pPr lvl="0" algn="just">
              <a:lnSpc>
                <a:spcPct val="150000"/>
              </a:lnSpc>
            </a:pPr>
            <a:r>
              <a:rPr lang="zh-CN" altLang="en-US" sz="2400" dirty="0">
                <a:latin typeface="微软雅黑" panose="020B0503020204020204" pitchFamily="34" charset="-122"/>
              </a:rPr>
              <a:t>加强对党史、新中国史、改革开放史和社会主义发展史的系统学习</a:t>
            </a:r>
            <a:endParaRPr lang="en-US" altLang="zh-CN" sz="2400" dirty="0">
              <a:latin typeface="微软雅黑" panose="020B0503020204020204" pitchFamily="34" charset="-122"/>
            </a:endParaRPr>
          </a:p>
        </p:txBody>
      </p:sp>
      <p:sp>
        <p:nvSpPr>
          <p:cNvPr id="16" name="矩形 15">
            <a:extLst>
              <a:ext uri="{FF2B5EF4-FFF2-40B4-BE49-F238E27FC236}">
                <a16:creationId xmlns="" xmlns:a16="http://schemas.microsoft.com/office/drawing/2014/main" id="{7AF2CE47-8B46-4198-A99B-39E258ED499C}"/>
              </a:ext>
            </a:extLst>
          </p:cNvPr>
          <p:cNvSpPr/>
          <p:nvPr/>
        </p:nvSpPr>
        <p:spPr>
          <a:xfrm>
            <a:off x="5879224" y="5181884"/>
            <a:ext cx="5159068" cy="1135054"/>
          </a:xfrm>
          <a:prstGeom prst="rect">
            <a:avLst/>
          </a:prstGeom>
        </p:spPr>
        <p:txBody>
          <a:bodyPr wrap="square">
            <a:spAutoFit/>
          </a:bodyPr>
          <a:lstStyle/>
          <a:p>
            <a:pPr lvl="0" algn="just">
              <a:lnSpc>
                <a:spcPct val="150000"/>
              </a:lnSpc>
            </a:pPr>
            <a:r>
              <a:rPr lang="zh-CN" altLang="en-US" sz="2400" dirty="0">
                <a:latin typeface="微软雅黑" panose="020B0503020204020204" pitchFamily="34" charset="-122"/>
              </a:rPr>
              <a:t>深刻总结历史经验，坚定中国特色社会主义方向</a:t>
            </a:r>
            <a:endParaRPr lang="en-US" altLang="zh-CN" sz="2400" dirty="0">
              <a:latin typeface="微软雅黑" panose="020B0503020204020204" pitchFamily="34" charset="-122"/>
            </a:endParaRPr>
          </a:p>
        </p:txBody>
      </p:sp>
      <p:cxnSp>
        <p:nvCxnSpPr>
          <p:cNvPr id="6" name="直接连接符 5">
            <a:extLst>
              <a:ext uri="{FF2B5EF4-FFF2-40B4-BE49-F238E27FC236}">
                <a16:creationId xmlns="" xmlns:a16="http://schemas.microsoft.com/office/drawing/2014/main" id="{B6C91578-D0E0-4A16-9803-97FE21DBBD77}"/>
              </a:ext>
            </a:extLst>
          </p:cNvPr>
          <p:cNvCxnSpPr>
            <a:cxnSpLocks/>
          </p:cNvCxnSpPr>
          <p:nvPr/>
        </p:nvCxnSpPr>
        <p:spPr>
          <a:xfrm>
            <a:off x="5888191" y="5075932"/>
            <a:ext cx="5159068" cy="0"/>
          </a:xfrm>
          <a:prstGeom prst="line">
            <a:avLst/>
          </a:prstGeom>
          <a:ln>
            <a:solidFill>
              <a:srgbClr val="D49A59"/>
            </a:solidFill>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 xmlns:a16="http://schemas.microsoft.com/office/drawing/2014/main" id="{B0C53D14-6C56-4CF1-A879-D9C6B08933D7}"/>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（二）历史思维能力</a:t>
            </a:r>
          </a:p>
        </p:txBody>
      </p:sp>
      <p:grpSp>
        <p:nvGrpSpPr>
          <p:cNvPr id="5" name="组合 4">
            <a:extLst>
              <a:ext uri="{FF2B5EF4-FFF2-40B4-BE49-F238E27FC236}">
                <a16:creationId xmlns="" xmlns:a16="http://schemas.microsoft.com/office/drawing/2014/main" id="{980574A2-AAB0-4AF2-B5B9-6A65EA292F23}"/>
              </a:ext>
            </a:extLst>
          </p:cNvPr>
          <p:cNvGrpSpPr/>
          <p:nvPr/>
        </p:nvGrpSpPr>
        <p:grpSpPr>
          <a:xfrm>
            <a:off x="396464" y="2094813"/>
            <a:ext cx="4055058" cy="4508140"/>
            <a:chOff x="603640" y="1456255"/>
            <a:chExt cx="4209832" cy="4746664"/>
          </a:xfrm>
        </p:grpSpPr>
        <p:grpSp>
          <p:nvGrpSpPr>
            <p:cNvPr id="29" name="组合 28">
              <a:extLst>
                <a:ext uri="{FF2B5EF4-FFF2-40B4-BE49-F238E27FC236}">
                  <a16:creationId xmlns="" xmlns:a16="http://schemas.microsoft.com/office/drawing/2014/main" id="{262607D8-52C4-4C76-8595-E03673D49BD8}"/>
                </a:ext>
              </a:extLst>
            </p:cNvPr>
            <p:cNvGrpSpPr/>
            <p:nvPr/>
          </p:nvGrpSpPr>
          <p:grpSpPr>
            <a:xfrm>
              <a:off x="791047" y="1456255"/>
              <a:ext cx="3835018" cy="3842405"/>
              <a:chOff x="700836" y="1442043"/>
              <a:chExt cx="2947809" cy="2953487"/>
            </a:xfrm>
          </p:grpSpPr>
          <p:grpSp>
            <p:nvGrpSpPr>
              <p:cNvPr id="32" name="组合">
                <a:extLst>
                  <a:ext uri="{FF2B5EF4-FFF2-40B4-BE49-F238E27FC236}">
                    <a16:creationId xmlns="" xmlns:a16="http://schemas.microsoft.com/office/drawing/2014/main" id="{F2557898-64B7-43A3-AF76-0F95CD8144A6}"/>
                  </a:ext>
                </a:extLst>
              </p:cNvPr>
              <p:cNvGrpSpPr/>
              <p:nvPr/>
            </p:nvGrpSpPr>
            <p:grpSpPr>
              <a:xfrm rot="2700000">
                <a:off x="697997" y="1444882"/>
                <a:ext cx="2953487" cy="2947809"/>
                <a:chOff x="1985640" y="-544697"/>
                <a:chExt cx="6843660" cy="6830504"/>
              </a:xfrm>
            </p:grpSpPr>
            <p:sp>
              <p:nvSpPr>
                <p:cNvPr id="34" name="空心弧">
                  <a:extLst>
                    <a:ext uri="{FF2B5EF4-FFF2-40B4-BE49-F238E27FC236}">
                      <a16:creationId xmlns="" xmlns:a16="http://schemas.microsoft.com/office/drawing/2014/main" id="{C7566747-FE33-4030-8240-1D1425DEFB6A}"/>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5" name="空心弧">
                  <a:extLst>
                    <a:ext uri="{FF2B5EF4-FFF2-40B4-BE49-F238E27FC236}">
                      <a16:creationId xmlns="" xmlns:a16="http://schemas.microsoft.com/office/drawing/2014/main" id="{C0E8DF29-8390-45C1-A60C-C59FB877BBAB}"/>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6" name="空心弧">
                  <a:extLst>
                    <a:ext uri="{FF2B5EF4-FFF2-40B4-BE49-F238E27FC236}">
                      <a16:creationId xmlns="" xmlns:a16="http://schemas.microsoft.com/office/drawing/2014/main" id="{98F61D0C-CB99-4054-B03B-F704D5A3D8D0}"/>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7" name="空心弧">
                  <a:extLst>
                    <a:ext uri="{FF2B5EF4-FFF2-40B4-BE49-F238E27FC236}">
                      <a16:creationId xmlns="" xmlns:a16="http://schemas.microsoft.com/office/drawing/2014/main" id="{4CA4E1AE-D417-417E-9B68-5EB309068443}"/>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33" name="图片 32">
                <a:extLst>
                  <a:ext uri="{FF2B5EF4-FFF2-40B4-BE49-F238E27FC236}">
                    <a16:creationId xmlns="" xmlns:a16="http://schemas.microsoft.com/office/drawing/2014/main" id="{43A156DB-A019-4EAD-80B6-14716001A7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167" r="29167"/>
              <a:stretch/>
            </p:blipFill>
            <p:spPr>
              <a:xfrm>
                <a:off x="894215" y="1648965"/>
                <a:ext cx="2542938" cy="2542934"/>
              </a:xfrm>
              <a:prstGeom prst="ellipse">
                <a:avLst/>
              </a:prstGeom>
            </p:spPr>
          </p:pic>
        </p:grpSp>
        <p:pic>
          <p:nvPicPr>
            <p:cNvPr id="28" name="图片 27">
              <a:hlinkClick r:id="rId4" action="ppaction://hlinkfile"/>
              <a:extLst>
                <a:ext uri="{FF2B5EF4-FFF2-40B4-BE49-F238E27FC236}">
                  <a16:creationId xmlns="" xmlns:a16="http://schemas.microsoft.com/office/drawing/2014/main" id="{FA4EA10F-E608-4765-9F6D-E3F01B03AB6A}"/>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9606" y="2938507"/>
              <a:ext cx="877901" cy="877901"/>
            </a:xfrm>
            <a:prstGeom prst="rect">
              <a:avLst/>
            </a:prstGeom>
          </p:spPr>
        </p:pic>
        <p:grpSp>
          <p:nvGrpSpPr>
            <p:cNvPr id="23" name="组合 22">
              <a:extLst>
                <a:ext uri="{FF2B5EF4-FFF2-40B4-BE49-F238E27FC236}">
                  <a16:creationId xmlns="" xmlns:a16="http://schemas.microsoft.com/office/drawing/2014/main" id="{B3EFFE14-1B3A-40D3-8233-4F492B02AF04}"/>
                </a:ext>
              </a:extLst>
            </p:cNvPr>
            <p:cNvGrpSpPr/>
            <p:nvPr/>
          </p:nvGrpSpPr>
          <p:grpSpPr>
            <a:xfrm>
              <a:off x="603640" y="5106628"/>
              <a:ext cx="4209832" cy="1096291"/>
              <a:chOff x="376432" y="5027369"/>
              <a:chExt cx="4209832" cy="1096291"/>
            </a:xfrm>
          </p:grpSpPr>
          <p:sp>
            <p:nvSpPr>
              <p:cNvPr id="24" name="文本">
                <a:extLst>
                  <a:ext uri="{FF2B5EF4-FFF2-40B4-BE49-F238E27FC236}">
                    <a16:creationId xmlns="" xmlns:a16="http://schemas.microsoft.com/office/drawing/2014/main" id="{C5485AB8-E720-4DBA-95B0-870AF5ED55C5}"/>
                  </a:ext>
                </a:extLst>
              </p:cNvPr>
              <p:cNvSpPr/>
              <p:nvPr/>
            </p:nvSpPr>
            <p:spPr>
              <a:xfrm>
                <a:off x="1490251" y="5503533"/>
                <a:ext cx="3096013" cy="461665"/>
              </a:xfrm>
              <a:prstGeom prst="rect">
                <a:avLst/>
              </a:prstGeom>
            </p:spPr>
            <p:txBody>
              <a:bodyPr wrap="square">
                <a:spAutoFit/>
              </a:bodyPr>
              <a:lstStyle/>
              <a:p>
                <a:pPr lvl="0" algn="just"/>
                <a:r>
                  <a:rPr lang="zh-CN" altLang="en-US" sz="2400" b="1" kern="0" spc="250" dirty="0">
                    <a:solidFill>
                      <a:srgbClr val="B26A37"/>
                    </a:solidFill>
                    <a:latin typeface="微软雅黑" panose="020B0503020204020204" pitchFamily="34" charset="-122"/>
                    <a:sym typeface="字魂36号-正文宋楷" panose="02000000000000000000" pitchFamily="2" charset="-122"/>
                  </a:rPr>
                  <a:t>习近平的红色足迹</a:t>
                </a:r>
              </a:p>
            </p:txBody>
          </p:sp>
          <p:pic>
            <p:nvPicPr>
              <p:cNvPr id="25" name="图片 24">
                <a:extLst>
                  <a:ext uri="{FF2B5EF4-FFF2-40B4-BE49-F238E27FC236}">
                    <a16:creationId xmlns="" xmlns:a16="http://schemas.microsoft.com/office/drawing/2014/main" id="{A92580E6-7CDD-40A1-872A-479A942D6F2F}"/>
                  </a:ext>
                </a:extLst>
              </p:cNvPr>
              <p:cNvPicPr>
                <a:picLocks noChangeAspect="1"/>
              </p:cNvPicPr>
              <p:nvPr/>
            </p:nvPicPr>
            <p:blipFill rotWithShape="1">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38" name="直接连接符 37">
                <a:extLst>
                  <a:ext uri="{FF2B5EF4-FFF2-40B4-BE49-F238E27FC236}">
                    <a16:creationId xmlns="" xmlns:a16="http://schemas.microsoft.com/office/drawing/2014/main" id="{CDBA7D47-AD41-4FA5-8049-D13ADE3CBEAE}"/>
                  </a:ext>
                </a:extLst>
              </p:cNvPr>
              <p:cNvCxnSpPr>
                <a:cxnSpLocks/>
              </p:cNvCxnSpPr>
              <p:nvPr/>
            </p:nvCxnSpPr>
            <p:spPr>
              <a:xfrm>
                <a:off x="1452698" y="6055928"/>
                <a:ext cx="2925961"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med">
    <p:pull/>
  </p:transition>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8000" b="-8000"/>
          </a:stretch>
        </a:blipFill>
        <a:effectLst/>
      </p:bgPr>
    </p:bg>
    <p:spTree>
      <p:nvGrpSpPr>
        <p:cNvPr id="1" name=""/>
        <p:cNvGrpSpPr/>
        <p:nvPr/>
      </p:nvGrpSpPr>
      <p:grpSpPr>
        <a:xfrm>
          <a:off x="0" y="0"/>
          <a:ext cx="0" cy="0"/>
          <a:chOff x="0" y="0"/>
          <a:chExt cx="0" cy="0"/>
        </a:xfrm>
      </p:grpSpPr>
      <p:grpSp>
        <p:nvGrpSpPr>
          <p:cNvPr id="75" name="组合 74">
            <a:extLst>
              <a:ext uri="{FF2B5EF4-FFF2-40B4-BE49-F238E27FC236}">
                <a16:creationId xmlns="" xmlns:a16="http://schemas.microsoft.com/office/drawing/2014/main" id="{DB8921B4-1340-4F35-8FDF-26987B4C46D4}"/>
              </a:ext>
            </a:extLst>
          </p:cNvPr>
          <p:cNvGrpSpPr/>
          <p:nvPr/>
        </p:nvGrpSpPr>
        <p:grpSpPr>
          <a:xfrm>
            <a:off x="640707" y="1961865"/>
            <a:ext cx="6062831" cy="580390"/>
            <a:chOff x="3603735" y="1763763"/>
            <a:chExt cx="7875832" cy="468554"/>
          </a:xfrm>
        </p:grpSpPr>
        <p:sp>
          <p:nvSpPr>
            <p:cNvPr id="76" name="矩形 75">
              <a:extLst>
                <a:ext uri="{FF2B5EF4-FFF2-40B4-BE49-F238E27FC236}">
                  <a16:creationId xmlns="" xmlns:a16="http://schemas.microsoft.com/office/drawing/2014/main" id="{D6568524-9D38-4D91-B3E6-EE8BE287B1B2}"/>
                </a:ext>
              </a:extLst>
            </p:cNvPr>
            <p:cNvSpPr/>
            <p:nvPr/>
          </p:nvSpPr>
          <p:spPr>
            <a:xfrm>
              <a:off x="3603735" y="1823742"/>
              <a:ext cx="7769456" cy="408575"/>
            </a:xfrm>
            <a:prstGeom prst="rect">
              <a:avLst/>
            </a:prstGeom>
            <a:noFill/>
            <a:ln w="19050">
              <a:solidFill>
                <a:srgbClr val="B26A3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zh-CN" altLang="en-US" sz="1015" dirty="0">
                <a:solidFill>
                  <a:srgbClr val="C00000"/>
                </a:solidFill>
                <a:latin typeface="+mn-ea"/>
                <a:cs typeface="+mn-ea"/>
                <a:sym typeface="字魂59号-创粗黑" panose="00000500000000000000" pitchFamily="2" charset="-122"/>
              </a:endParaRPr>
            </a:p>
          </p:txBody>
        </p:sp>
        <p:sp>
          <p:nvSpPr>
            <p:cNvPr id="77" name="矩形 76">
              <a:extLst>
                <a:ext uri="{FF2B5EF4-FFF2-40B4-BE49-F238E27FC236}">
                  <a16:creationId xmlns="" xmlns:a16="http://schemas.microsoft.com/office/drawing/2014/main" id="{0871570C-1B04-4924-A39A-7335EDB46C46}"/>
                </a:ext>
              </a:extLst>
            </p:cNvPr>
            <p:cNvSpPr/>
            <p:nvPr/>
          </p:nvSpPr>
          <p:spPr>
            <a:xfrm>
              <a:off x="4201743" y="1849114"/>
              <a:ext cx="7277824" cy="372706"/>
            </a:xfrm>
            <a:prstGeom prst="rect">
              <a:avLst/>
            </a:prstGeom>
          </p:spPr>
          <p:txBody>
            <a:bodyPr wrap="square">
              <a:spAutoFit/>
            </a:bodyPr>
            <a:lstStyle/>
            <a:p>
              <a:pPr lvl="0" algn="just"/>
              <a:r>
                <a:rPr lang="zh-CN" altLang="en-US" sz="2400" b="1" dirty="0">
                  <a:solidFill>
                    <a:srgbClr val="B26A37"/>
                  </a:solidFill>
                  <a:latin typeface="+mn-ea"/>
                  <a:ea typeface="+mn-ea"/>
                </a:rPr>
                <a:t>在品读信仰的“甜味”中坚定政治立场</a:t>
              </a:r>
              <a:endParaRPr lang="en-US" altLang="zh-CN" sz="2400" b="1" dirty="0">
                <a:solidFill>
                  <a:srgbClr val="B26A37"/>
                </a:solidFill>
                <a:latin typeface="+mn-ea"/>
                <a:ea typeface="+mn-ea"/>
              </a:endParaRPr>
            </a:p>
          </p:txBody>
        </p:sp>
        <p:sp>
          <p:nvSpPr>
            <p:cNvPr id="78" name="矩形 77">
              <a:extLst>
                <a:ext uri="{FF2B5EF4-FFF2-40B4-BE49-F238E27FC236}">
                  <a16:creationId xmlns="" xmlns:a16="http://schemas.microsoft.com/office/drawing/2014/main" id="{5D8DF788-6D66-403A-8E1E-551E7A15CBB0}"/>
                </a:ext>
              </a:extLst>
            </p:cNvPr>
            <p:cNvSpPr/>
            <p:nvPr/>
          </p:nvSpPr>
          <p:spPr>
            <a:xfrm>
              <a:off x="3724275" y="1763763"/>
              <a:ext cx="371475" cy="371475"/>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tLang="zh-CN" sz="1400" dirty="0">
                <a:solidFill>
                  <a:prstClr val="white"/>
                </a:solidFill>
                <a:latin typeface="+mn-ea"/>
                <a:cs typeface="+mn-ea"/>
                <a:sym typeface="字魂59号-创粗黑" panose="00000500000000000000" pitchFamily="2" charset="-122"/>
              </a:endParaRPr>
            </a:p>
          </p:txBody>
        </p:sp>
      </p:grpSp>
      <p:grpSp>
        <p:nvGrpSpPr>
          <p:cNvPr id="68" name="组合 67">
            <a:extLst>
              <a:ext uri="{FF2B5EF4-FFF2-40B4-BE49-F238E27FC236}">
                <a16:creationId xmlns="" xmlns:a16="http://schemas.microsoft.com/office/drawing/2014/main" id="{A03B0079-74C8-46DE-9C62-F85C4B834492}"/>
              </a:ext>
            </a:extLst>
          </p:cNvPr>
          <p:cNvGrpSpPr/>
          <p:nvPr/>
        </p:nvGrpSpPr>
        <p:grpSpPr>
          <a:xfrm>
            <a:off x="640707" y="2889614"/>
            <a:ext cx="6062831" cy="580390"/>
            <a:chOff x="3603735" y="1763763"/>
            <a:chExt cx="7875832" cy="468554"/>
          </a:xfrm>
        </p:grpSpPr>
        <p:sp>
          <p:nvSpPr>
            <p:cNvPr id="69" name="矩形 68">
              <a:extLst>
                <a:ext uri="{FF2B5EF4-FFF2-40B4-BE49-F238E27FC236}">
                  <a16:creationId xmlns="" xmlns:a16="http://schemas.microsoft.com/office/drawing/2014/main" id="{CB0A6C92-35AE-4945-906F-D41C529FB23C}"/>
                </a:ext>
              </a:extLst>
            </p:cNvPr>
            <p:cNvSpPr/>
            <p:nvPr/>
          </p:nvSpPr>
          <p:spPr>
            <a:xfrm>
              <a:off x="3603735" y="1823742"/>
              <a:ext cx="7769456" cy="408575"/>
            </a:xfrm>
            <a:prstGeom prst="rect">
              <a:avLst/>
            </a:prstGeom>
            <a:noFill/>
            <a:ln w="19050">
              <a:solidFill>
                <a:srgbClr val="B26A3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015" b="0" i="0" u="none" strike="noStrike" kern="1200" cap="none" spc="0" normalizeH="0" baseline="0" noProof="0" dirty="0">
                <a:ln>
                  <a:noFill/>
                </a:ln>
                <a:solidFill>
                  <a:srgbClr val="C00000"/>
                </a:solidFill>
                <a:effectLst/>
                <a:uLnTx/>
                <a:uFillTx/>
                <a:latin typeface="Microsoft YaHei"/>
                <a:ea typeface="Microsoft YaHei"/>
                <a:cs typeface="+mn-ea"/>
                <a:sym typeface="字魂59号-创粗黑" panose="00000500000000000000" pitchFamily="2" charset="-122"/>
              </a:endParaRPr>
            </a:p>
          </p:txBody>
        </p:sp>
        <p:sp>
          <p:nvSpPr>
            <p:cNvPr id="70" name="矩形 69">
              <a:extLst>
                <a:ext uri="{FF2B5EF4-FFF2-40B4-BE49-F238E27FC236}">
                  <a16:creationId xmlns="" xmlns:a16="http://schemas.microsoft.com/office/drawing/2014/main" id="{518D4CE6-733E-4650-9CD4-0605A73F3FDF}"/>
                </a:ext>
              </a:extLst>
            </p:cNvPr>
            <p:cNvSpPr/>
            <p:nvPr/>
          </p:nvSpPr>
          <p:spPr>
            <a:xfrm>
              <a:off x="4201743" y="1849115"/>
              <a:ext cx="7277824" cy="372706"/>
            </a:xfrm>
            <a:prstGeom prst="rect">
              <a:avLst/>
            </a:prstGeom>
          </p:spPr>
          <p:txBody>
            <a:bodyPr wrap="square">
              <a:spAutoFit/>
            </a:bodyPr>
            <a:lstStyle/>
            <a:p>
              <a:pPr lvl="0" algn="just"/>
              <a:r>
                <a:rPr lang="zh-CN" altLang="en-US" sz="2400" b="1" dirty="0">
                  <a:solidFill>
                    <a:srgbClr val="B26A37"/>
                  </a:solidFill>
                  <a:latin typeface="Microsoft YaHei"/>
                  <a:ea typeface="Microsoft YaHei"/>
                </a:rPr>
                <a:t>在细读创业的“苦味”中传承红色基因</a:t>
              </a:r>
            </a:p>
          </p:txBody>
        </p:sp>
        <p:sp>
          <p:nvSpPr>
            <p:cNvPr id="71" name="矩形 70">
              <a:extLst>
                <a:ext uri="{FF2B5EF4-FFF2-40B4-BE49-F238E27FC236}">
                  <a16:creationId xmlns="" xmlns:a16="http://schemas.microsoft.com/office/drawing/2014/main" id="{EA137507-D937-451C-8082-6F7F3800B60F}"/>
                </a:ext>
              </a:extLst>
            </p:cNvPr>
            <p:cNvSpPr/>
            <p:nvPr/>
          </p:nvSpPr>
          <p:spPr>
            <a:xfrm>
              <a:off x="3724275" y="1763763"/>
              <a:ext cx="371475" cy="371475"/>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Microsoft YaHei"/>
                <a:ea typeface="Microsoft YaHei"/>
                <a:cs typeface="+mn-ea"/>
                <a:sym typeface="字魂59号-创粗黑" panose="00000500000000000000" pitchFamily="2" charset="-122"/>
              </a:endParaRPr>
            </a:p>
          </p:txBody>
        </p:sp>
      </p:grpSp>
      <p:grpSp>
        <p:nvGrpSpPr>
          <p:cNvPr id="72" name="组合 71">
            <a:extLst>
              <a:ext uri="{FF2B5EF4-FFF2-40B4-BE49-F238E27FC236}">
                <a16:creationId xmlns="" xmlns:a16="http://schemas.microsoft.com/office/drawing/2014/main" id="{BC7CA4F1-5175-4BB6-86E6-F835CC3543B1}"/>
              </a:ext>
            </a:extLst>
          </p:cNvPr>
          <p:cNvGrpSpPr/>
          <p:nvPr/>
        </p:nvGrpSpPr>
        <p:grpSpPr>
          <a:xfrm>
            <a:off x="640707" y="3817363"/>
            <a:ext cx="6062831" cy="580390"/>
            <a:chOff x="3603735" y="1763763"/>
            <a:chExt cx="7875832" cy="468554"/>
          </a:xfrm>
        </p:grpSpPr>
        <p:sp>
          <p:nvSpPr>
            <p:cNvPr id="73" name="矩形 72">
              <a:extLst>
                <a:ext uri="{FF2B5EF4-FFF2-40B4-BE49-F238E27FC236}">
                  <a16:creationId xmlns="" xmlns:a16="http://schemas.microsoft.com/office/drawing/2014/main" id="{D0321988-CEF6-4023-91CB-7E1AD236FDE6}"/>
                </a:ext>
              </a:extLst>
            </p:cNvPr>
            <p:cNvSpPr/>
            <p:nvPr/>
          </p:nvSpPr>
          <p:spPr>
            <a:xfrm>
              <a:off x="3603735" y="1823742"/>
              <a:ext cx="7769456" cy="408575"/>
            </a:xfrm>
            <a:prstGeom prst="rect">
              <a:avLst/>
            </a:prstGeom>
            <a:noFill/>
            <a:ln w="19050">
              <a:solidFill>
                <a:srgbClr val="B26A3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015" b="0" i="0" u="none" strike="noStrike" kern="1200" cap="none" spc="0" normalizeH="0" baseline="0" noProof="0" dirty="0">
                <a:ln>
                  <a:noFill/>
                </a:ln>
                <a:solidFill>
                  <a:srgbClr val="C00000"/>
                </a:solidFill>
                <a:effectLst/>
                <a:uLnTx/>
                <a:uFillTx/>
                <a:latin typeface="Microsoft YaHei"/>
                <a:ea typeface="Microsoft YaHei"/>
                <a:cs typeface="+mn-ea"/>
                <a:sym typeface="字魂59号-创粗黑" panose="00000500000000000000" pitchFamily="2" charset="-122"/>
              </a:endParaRPr>
            </a:p>
          </p:txBody>
        </p:sp>
        <p:sp>
          <p:nvSpPr>
            <p:cNvPr id="74" name="矩形 73">
              <a:extLst>
                <a:ext uri="{FF2B5EF4-FFF2-40B4-BE49-F238E27FC236}">
                  <a16:creationId xmlns="" xmlns:a16="http://schemas.microsoft.com/office/drawing/2014/main" id="{F8DD7DD5-73ED-467C-85B6-B2DC403C2CF2}"/>
                </a:ext>
              </a:extLst>
            </p:cNvPr>
            <p:cNvSpPr/>
            <p:nvPr/>
          </p:nvSpPr>
          <p:spPr>
            <a:xfrm>
              <a:off x="4201743" y="1849113"/>
              <a:ext cx="7277824" cy="372706"/>
            </a:xfrm>
            <a:prstGeom prst="rect">
              <a:avLst/>
            </a:prstGeom>
          </p:spPr>
          <p:txBody>
            <a:bodyPr wrap="square">
              <a:spAutoFit/>
            </a:bodyPr>
            <a:lstStyle/>
            <a:p>
              <a:pPr lvl="0" algn="just"/>
              <a:r>
                <a:rPr lang="zh-CN" altLang="en-US" sz="2400" b="1" dirty="0">
                  <a:solidFill>
                    <a:srgbClr val="B26A37"/>
                  </a:solidFill>
                  <a:latin typeface="Microsoft YaHei"/>
                  <a:ea typeface="Microsoft YaHei"/>
                </a:rPr>
                <a:t>在重读挫折的“酸味”中汲取经验教训</a:t>
              </a:r>
            </a:p>
          </p:txBody>
        </p:sp>
        <p:sp>
          <p:nvSpPr>
            <p:cNvPr id="86" name="矩形 85">
              <a:extLst>
                <a:ext uri="{FF2B5EF4-FFF2-40B4-BE49-F238E27FC236}">
                  <a16:creationId xmlns="" xmlns:a16="http://schemas.microsoft.com/office/drawing/2014/main" id="{DCE0C621-71A5-45A7-A8B7-4353D88E04D3}"/>
                </a:ext>
              </a:extLst>
            </p:cNvPr>
            <p:cNvSpPr/>
            <p:nvPr/>
          </p:nvSpPr>
          <p:spPr>
            <a:xfrm>
              <a:off x="3724275" y="1763763"/>
              <a:ext cx="371475" cy="371475"/>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Microsoft YaHei"/>
                <a:ea typeface="Microsoft YaHei"/>
                <a:cs typeface="+mn-ea"/>
                <a:sym typeface="字魂59号-创粗黑" panose="00000500000000000000" pitchFamily="2" charset="-122"/>
              </a:endParaRPr>
            </a:p>
          </p:txBody>
        </p:sp>
      </p:grpSp>
      <p:grpSp>
        <p:nvGrpSpPr>
          <p:cNvPr id="87" name="组合 86">
            <a:extLst>
              <a:ext uri="{FF2B5EF4-FFF2-40B4-BE49-F238E27FC236}">
                <a16:creationId xmlns="" xmlns:a16="http://schemas.microsoft.com/office/drawing/2014/main" id="{B4761C69-7409-485A-A186-54E244B71F58}"/>
              </a:ext>
            </a:extLst>
          </p:cNvPr>
          <p:cNvGrpSpPr/>
          <p:nvPr/>
        </p:nvGrpSpPr>
        <p:grpSpPr>
          <a:xfrm>
            <a:off x="640707" y="4745112"/>
            <a:ext cx="6062831" cy="580390"/>
            <a:chOff x="3603735" y="1763763"/>
            <a:chExt cx="7875832" cy="468554"/>
          </a:xfrm>
        </p:grpSpPr>
        <p:sp>
          <p:nvSpPr>
            <p:cNvPr id="88" name="矩形 87">
              <a:extLst>
                <a:ext uri="{FF2B5EF4-FFF2-40B4-BE49-F238E27FC236}">
                  <a16:creationId xmlns="" xmlns:a16="http://schemas.microsoft.com/office/drawing/2014/main" id="{7078A05E-6D6F-4FCD-9A32-2D8883FA89BD}"/>
                </a:ext>
              </a:extLst>
            </p:cNvPr>
            <p:cNvSpPr/>
            <p:nvPr/>
          </p:nvSpPr>
          <p:spPr>
            <a:xfrm>
              <a:off x="3603735" y="1823742"/>
              <a:ext cx="7769456" cy="408575"/>
            </a:xfrm>
            <a:prstGeom prst="rect">
              <a:avLst/>
            </a:prstGeom>
            <a:noFill/>
            <a:ln w="19050">
              <a:solidFill>
                <a:srgbClr val="B26A3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015" b="0" i="0" u="none" strike="noStrike" kern="1200" cap="none" spc="0" normalizeH="0" baseline="0" noProof="0" dirty="0">
                <a:ln>
                  <a:noFill/>
                </a:ln>
                <a:solidFill>
                  <a:srgbClr val="C00000"/>
                </a:solidFill>
                <a:effectLst/>
                <a:uLnTx/>
                <a:uFillTx/>
                <a:latin typeface="Microsoft YaHei"/>
                <a:ea typeface="Microsoft YaHei"/>
                <a:cs typeface="+mn-ea"/>
                <a:sym typeface="字魂59号-创粗黑" panose="00000500000000000000" pitchFamily="2" charset="-122"/>
              </a:endParaRPr>
            </a:p>
          </p:txBody>
        </p:sp>
        <p:sp>
          <p:nvSpPr>
            <p:cNvPr id="89" name="矩形 88">
              <a:extLst>
                <a:ext uri="{FF2B5EF4-FFF2-40B4-BE49-F238E27FC236}">
                  <a16:creationId xmlns="" xmlns:a16="http://schemas.microsoft.com/office/drawing/2014/main" id="{3B95DFF1-08A2-4F7A-AFAA-DFEB0880AE70}"/>
                </a:ext>
              </a:extLst>
            </p:cNvPr>
            <p:cNvSpPr/>
            <p:nvPr/>
          </p:nvSpPr>
          <p:spPr>
            <a:xfrm>
              <a:off x="4201743" y="1849113"/>
              <a:ext cx="7277824" cy="372706"/>
            </a:xfrm>
            <a:prstGeom prst="rect">
              <a:avLst/>
            </a:prstGeom>
          </p:spPr>
          <p:txBody>
            <a:bodyPr wrap="square">
              <a:spAutoFit/>
            </a:bodyPr>
            <a:lstStyle/>
            <a:p>
              <a:pPr lvl="0" algn="just"/>
              <a:r>
                <a:rPr lang="zh-CN" altLang="en-US" sz="2400" b="1" dirty="0">
                  <a:solidFill>
                    <a:srgbClr val="B26A37"/>
                  </a:solidFill>
                  <a:latin typeface="Microsoft YaHei"/>
                  <a:ea typeface="Microsoft YaHei"/>
                </a:rPr>
                <a:t>在研读斗争的“辣味”中续写事业篇章</a:t>
              </a:r>
            </a:p>
          </p:txBody>
        </p:sp>
        <p:sp>
          <p:nvSpPr>
            <p:cNvPr id="90" name="矩形 89">
              <a:extLst>
                <a:ext uri="{FF2B5EF4-FFF2-40B4-BE49-F238E27FC236}">
                  <a16:creationId xmlns="" xmlns:a16="http://schemas.microsoft.com/office/drawing/2014/main" id="{17DEBF31-65DD-4F9A-B3E6-D76096373150}"/>
                </a:ext>
              </a:extLst>
            </p:cNvPr>
            <p:cNvSpPr/>
            <p:nvPr/>
          </p:nvSpPr>
          <p:spPr>
            <a:xfrm>
              <a:off x="3724275" y="1763763"/>
              <a:ext cx="371475" cy="371475"/>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Microsoft YaHei"/>
                <a:ea typeface="Microsoft YaHei"/>
                <a:cs typeface="+mn-ea"/>
                <a:sym typeface="字魂59号-创粗黑" panose="00000500000000000000" pitchFamily="2" charset="-122"/>
              </a:endParaRPr>
            </a:p>
          </p:txBody>
        </p:sp>
      </p:grpSp>
      <p:grpSp>
        <p:nvGrpSpPr>
          <p:cNvPr id="91" name="组合 90">
            <a:extLst>
              <a:ext uri="{FF2B5EF4-FFF2-40B4-BE49-F238E27FC236}">
                <a16:creationId xmlns="" xmlns:a16="http://schemas.microsoft.com/office/drawing/2014/main" id="{66B3EAA7-7F27-4145-933C-53292F9B8E9B}"/>
              </a:ext>
            </a:extLst>
          </p:cNvPr>
          <p:cNvGrpSpPr/>
          <p:nvPr/>
        </p:nvGrpSpPr>
        <p:grpSpPr>
          <a:xfrm>
            <a:off x="640707" y="5672862"/>
            <a:ext cx="6062831" cy="580390"/>
            <a:chOff x="3603735" y="1763763"/>
            <a:chExt cx="7875832" cy="468554"/>
          </a:xfrm>
        </p:grpSpPr>
        <p:sp>
          <p:nvSpPr>
            <p:cNvPr id="92" name="矩形 91">
              <a:extLst>
                <a:ext uri="{FF2B5EF4-FFF2-40B4-BE49-F238E27FC236}">
                  <a16:creationId xmlns="" xmlns:a16="http://schemas.microsoft.com/office/drawing/2014/main" id="{E2B4C8A1-98FD-4B57-B0BA-028EBB5B52E0}"/>
                </a:ext>
              </a:extLst>
            </p:cNvPr>
            <p:cNvSpPr/>
            <p:nvPr/>
          </p:nvSpPr>
          <p:spPr>
            <a:xfrm>
              <a:off x="3603735" y="1823742"/>
              <a:ext cx="7769456" cy="408575"/>
            </a:xfrm>
            <a:prstGeom prst="rect">
              <a:avLst/>
            </a:prstGeom>
            <a:noFill/>
            <a:ln w="19050">
              <a:solidFill>
                <a:srgbClr val="B26A3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015" b="0" i="0" u="none" strike="noStrike" kern="1200" cap="none" spc="0" normalizeH="0" baseline="0" noProof="0" dirty="0">
                <a:ln>
                  <a:noFill/>
                </a:ln>
                <a:solidFill>
                  <a:srgbClr val="C00000"/>
                </a:solidFill>
                <a:effectLst/>
                <a:uLnTx/>
                <a:uFillTx/>
                <a:latin typeface="Microsoft YaHei"/>
                <a:ea typeface="Microsoft YaHei"/>
                <a:cs typeface="+mn-ea"/>
                <a:sym typeface="字魂59号-创粗黑" panose="00000500000000000000" pitchFamily="2" charset="-122"/>
              </a:endParaRPr>
            </a:p>
          </p:txBody>
        </p:sp>
        <p:sp>
          <p:nvSpPr>
            <p:cNvPr id="93" name="矩形 92">
              <a:extLst>
                <a:ext uri="{FF2B5EF4-FFF2-40B4-BE49-F238E27FC236}">
                  <a16:creationId xmlns="" xmlns:a16="http://schemas.microsoft.com/office/drawing/2014/main" id="{BAA35BCB-3B0D-46FD-AC1D-50F306C12F84}"/>
                </a:ext>
              </a:extLst>
            </p:cNvPr>
            <p:cNvSpPr/>
            <p:nvPr/>
          </p:nvSpPr>
          <p:spPr>
            <a:xfrm>
              <a:off x="4201743" y="1849113"/>
              <a:ext cx="7277824" cy="372706"/>
            </a:xfrm>
            <a:prstGeom prst="rect">
              <a:avLst/>
            </a:prstGeom>
          </p:spPr>
          <p:txBody>
            <a:bodyPr wrap="square">
              <a:spAutoFit/>
            </a:bodyPr>
            <a:lstStyle/>
            <a:p>
              <a:pPr lvl="0" algn="just"/>
              <a:r>
                <a:rPr lang="zh-CN" altLang="en-US" sz="2400" b="1" dirty="0">
                  <a:solidFill>
                    <a:srgbClr val="B26A37"/>
                  </a:solidFill>
                  <a:latin typeface="Microsoft YaHei"/>
                  <a:ea typeface="Microsoft YaHei"/>
                </a:rPr>
                <a:t>在饱读汗水的“咸味”中践行为民情怀</a:t>
              </a:r>
            </a:p>
          </p:txBody>
        </p:sp>
        <p:sp>
          <p:nvSpPr>
            <p:cNvPr id="94" name="矩形 93">
              <a:extLst>
                <a:ext uri="{FF2B5EF4-FFF2-40B4-BE49-F238E27FC236}">
                  <a16:creationId xmlns="" xmlns:a16="http://schemas.microsoft.com/office/drawing/2014/main" id="{98503984-162B-4B53-9205-7CC5F2E8ABA2}"/>
                </a:ext>
              </a:extLst>
            </p:cNvPr>
            <p:cNvSpPr/>
            <p:nvPr/>
          </p:nvSpPr>
          <p:spPr>
            <a:xfrm>
              <a:off x="3724275" y="1763763"/>
              <a:ext cx="371475" cy="371475"/>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Microsoft YaHei"/>
                <a:ea typeface="Microsoft YaHei"/>
                <a:cs typeface="+mn-ea"/>
                <a:sym typeface="字魂59号-创粗黑" panose="00000500000000000000" pitchFamily="2" charset="-122"/>
              </a:endParaRPr>
            </a:p>
          </p:txBody>
        </p:sp>
      </p:grpSp>
      <p:pic>
        <p:nvPicPr>
          <p:cNvPr id="95" name="图片 9">
            <a:extLst>
              <a:ext uri="{FF2B5EF4-FFF2-40B4-BE49-F238E27FC236}">
                <a16:creationId xmlns="" xmlns:a16="http://schemas.microsoft.com/office/drawing/2014/main" id="{C8CB732D-3820-4059-AE93-B44AF0BB1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168" y="2995338"/>
            <a:ext cx="4048125"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 xmlns:a16="http://schemas.microsoft.com/office/drawing/2014/main" id="{B9107580-4D35-41F0-8C2D-C6C95377A1B8}"/>
              </a:ext>
            </a:extLst>
          </p:cNvPr>
          <p:cNvGrpSpPr/>
          <p:nvPr/>
        </p:nvGrpSpPr>
        <p:grpSpPr>
          <a:xfrm>
            <a:off x="-156" y="0"/>
            <a:ext cx="12192154" cy="1379459"/>
            <a:chOff x="-156" y="0"/>
            <a:chExt cx="12192154" cy="1379459"/>
          </a:xfrm>
        </p:grpSpPr>
        <p:grpSp>
          <p:nvGrpSpPr>
            <p:cNvPr id="5" name="组合 4">
              <a:extLst>
                <a:ext uri="{FF2B5EF4-FFF2-40B4-BE49-F238E27FC236}">
                  <a16:creationId xmlns="" xmlns:a16="http://schemas.microsoft.com/office/drawing/2014/main" id="{2F070E3E-CA97-46AC-9D64-E46F55981098}"/>
                </a:ext>
              </a:extLst>
            </p:cNvPr>
            <p:cNvGrpSpPr/>
            <p:nvPr/>
          </p:nvGrpSpPr>
          <p:grpSpPr>
            <a:xfrm>
              <a:off x="-156" y="132762"/>
              <a:ext cx="12192154" cy="1246697"/>
              <a:chOff x="-156" y="132762"/>
              <a:chExt cx="12192154" cy="1246697"/>
            </a:xfrm>
          </p:grpSpPr>
          <p:pic>
            <p:nvPicPr>
              <p:cNvPr id="4" name="图片 3">
                <a:extLst>
                  <a:ext uri="{FF2B5EF4-FFF2-40B4-BE49-F238E27FC236}">
                    <a16:creationId xmlns="" xmlns:a16="http://schemas.microsoft.com/office/drawing/2014/main" id="{0461D0B1-47CD-4B13-B3DD-10064DE35429}"/>
                  </a:ext>
                </a:extLst>
              </p:cNvPr>
              <p:cNvPicPr>
                <a:picLocks noChangeAspect="1"/>
              </p:cNvPicPr>
              <p:nvPr/>
            </p:nvPicPr>
            <p:blipFill>
              <a:blip r:embed="rId4"/>
              <a:stretch>
                <a:fillRect/>
              </a:stretch>
            </p:blipFill>
            <p:spPr>
              <a:xfrm>
                <a:off x="10249469" y="219134"/>
                <a:ext cx="1768676" cy="1156714"/>
              </a:xfrm>
              <a:prstGeom prst="rect">
                <a:avLst/>
              </a:prstGeom>
            </p:spPr>
          </p:pic>
          <p:grpSp>
            <p:nvGrpSpPr>
              <p:cNvPr id="10" name="组合 9">
                <a:extLst>
                  <a:ext uri="{FF2B5EF4-FFF2-40B4-BE49-F238E27FC236}">
                    <a16:creationId xmlns="" xmlns:a16="http://schemas.microsoft.com/office/drawing/2014/main" id="{1200C344-94E4-44C8-A640-891D7FD35CE6}"/>
                  </a:ext>
                </a:extLst>
              </p:cNvPr>
              <p:cNvGrpSpPr/>
              <p:nvPr/>
            </p:nvGrpSpPr>
            <p:grpSpPr>
              <a:xfrm>
                <a:off x="-156" y="132762"/>
                <a:ext cx="12192154" cy="1246697"/>
                <a:chOff x="-5720519" y="757867"/>
                <a:chExt cx="14864518" cy="1519954"/>
              </a:xfrm>
            </p:grpSpPr>
            <p:sp>
              <p:nvSpPr>
                <p:cNvPr id="2" name="矩形 1">
                  <a:extLst>
                    <a:ext uri="{FF2B5EF4-FFF2-40B4-BE49-F238E27FC236}">
                      <a16:creationId xmlns="" xmlns:a16="http://schemas.microsoft.com/office/drawing/2014/main"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 xmlns:a16="http://schemas.microsoft.com/office/drawing/2014/main" id="{435995E0-1B5C-464F-A829-7C644C240508}"/>
                    </a:ext>
                  </a:extLst>
                </p:cNvPr>
                <p:cNvSpPr txBox="1"/>
                <p:nvPr/>
              </p:nvSpPr>
              <p:spPr>
                <a:xfrm>
                  <a:off x="-3697128" y="1583561"/>
                  <a:ext cx="10333426" cy="637903"/>
                </a:xfrm>
                <a:prstGeom prst="rect">
                  <a:avLst/>
                </a:prstGeom>
                <a:noFill/>
              </p:spPr>
              <p:txBody>
                <a:bodyPr wrap="square" rtlCol="0">
                  <a:spAutoFit/>
                </a:bodyPr>
                <a:lstStyle/>
                <a:p>
                  <a:pPr lvl="0" algn="ctr">
                    <a:defRPr/>
                  </a:pPr>
                  <a:r>
                    <a:rPr lang="zh-CN" altLang="en-US" sz="2800" b="1" dirty="0">
                      <a:solidFill>
                        <a:prstClr val="white"/>
                      </a:solidFill>
                      <a:latin typeface="微软雅黑" panose="020B0503020204020204" pitchFamily="34" charset="-122"/>
                    </a:rPr>
                    <a:t>读懂“最好营养剂”的滋味</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 xmlns:a16="http://schemas.microsoft.com/office/drawing/2014/main"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30" name="图片 29">
              <a:extLst>
                <a:ext uri="{FF2B5EF4-FFF2-40B4-BE49-F238E27FC236}">
                  <a16:creationId xmlns="" xmlns:a16="http://schemas.microsoft.com/office/drawing/2014/main" id="{20AAAE18-AC4E-47A1-A965-2F35F8405A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1451242259"/>
      </p:ext>
    </p:extLst>
  </p:cSld>
  <p:clrMapOvr>
    <a:masterClrMapping/>
  </p:clrMapOvr>
  <p:transition spd="slow">
    <p:wip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7" name="矩形 4">
            <a:extLst>
              <a:ext uri="{FF2B5EF4-FFF2-40B4-BE49-F238E27FC236}">
                <a16:creationId xmlns="" xmlns:a16="http://schemas.microsoft.com/office/drawing/2014/main" id="{D928C80F-3458-4800-A8B1-008E29F636D6}"/>
              </a:ext>
            </a:extLst>
          </p:cNvPr>
          <p:cNvSpPr>
            <a:spLocks noChangeArrowheads="1"/>
          </p:cNvSpPr>
          <p:nvPr/>
        </p:nvSpPr>
        <p:spPr bwMode="auto">
          <a:xfrm>
            <a:off x="1771152" y="2221313"/>
            <a:ext cx="864969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dirty="0">
                <a:solidFill>
                  <a:srgbClr val="000000"/>
                </a:solidFill>
                <a:latin typeface="微软雅黑" panose="020B0503020204020204" pitchFamily="34" charset="-122"/>
              </a:rPr>
              <a:t>提高历史思维能力，还要注重学习源远流长、博大精深的中华文明史，厚植文化自信的历史底蕴。</a:t>
            </a:r>
          </a:p>
        </p:txBody>
      </p:sp>
      <p:grpSp>
        <p:nvGrpSpPr>
          <p:cNvPr id="2" name="组合 1">
            <a:extLst>
              <a:ext uri="{FF2B5EF4-FFF2-40B4-BE49-F238E27FC236}">
                <a16:creationId xmlns="" xmlns:a16="http://schemas.microsoft.com/office/drawing/2014/main" id="{4722A655-D766-4225-A6BB-F428953D52C6}"/>
              </a:ext>
            </a:extLst>
          </p:cNvPr>
          <p:cNvGrpSpPr/>
          <p:nvPr/>
        </p:nvGrpSpPr>
        <p:grpSpPr>
          <a:xfrm>
            <a:off x="388703" y="4083918"/>
            <a:ext cx="11414589" cy="2320119"/>
            <a:chOff x="817563" y="3700461"/>
            <a:chExt cx="8880237" cy="1804989"/>
          </a:xfrm>
        </p:grpSpPr>
        <p:pic>
          <p:nvPicPr>
            <p:cNvPr id="264198" name="图片 4">
              <a:extLst>
                <a:ext uri="{FF2B5EF4-FFF2-40B4-BE49-F238E27FC236}">
                  <a16:creationId xmlns="" xmlns:a16="http://schemas.microsoft.com/office/drawing/2014/main" id="{7D346372-E261-48FA-BCB1-743EFDA8B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3" y="3700463"/>
              <a:ext cx="2708275"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199" name="图片 6">
              <a:extLst>
                <a:ext uri="{FF2B5EF4-FFF2-40B4-BE49-F238E27FC236}">
                  <a16:creationId xmlns="" xmlns:a16="http://schemas.microsoft.com/office/drawing/2014/main" id="{86913405-6114-4088-91E3-F515181EE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700462"/>
              <a:ext cx="2699572"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0" name="图片 8">
              <a:extLst>
                <a:ext uri="{FF2B5EF4-FFF2-40B4-BE49-F238E27FC236}">
                  <a16:creationId xmlns="" xmlns:a16="http://schemas.microsoft.com/office/drawing/2014/main" id="{2FB479CC-ACB5-4F8B-A504-17A05ED1F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8934" y="3700461"/>
              <a:ext cx="3208866"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文本框 11">
            <a:extLst>
              <a:ext uri="{FF2B5EF4-FFF2-40B4-BE49-F238E27FC236}">
                <a16:creationId xmlns="" xmlns:a16="http://schemas.microsoft.com/office/drawing/2014/main" id="{1542CC42-FB0E-4B41-9681-A738EAA5E6E7}"/>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25" name="矩形 24">
            <a:extLst>
              <a:ext uri="{FF2B5EF4-FFF2-40B4-BE49-F238E27FC236}">
                <a16:creationId xmlns="" xmlns:a16="http://schemas.microsoft.com/office/drawing/2014/main" id="{88E650C1-2D43-4452-9536-9E1543221CDC}"/>
              </a:ext>
            </a:extLst>
          </p:cNvPr>
          <p:cNvSpPr/>
          <p:nvPr/>
        </p:nvSpPr>
        <p:spPr>
          <a:xfrm>
            <a:off x="1192734" y="1950276"/>
            <a:ext cx="9977977" cy="1813623"/>
          </a:xfrm>
          <a:prstGeom prst="rect">
            <a:avLst/>
          </a:prstGeom>
          <a:noFill/>
          <a:ln w="25400" cap="flat" cmpd="sng" algn="ctr">
            <a:solidFill>
              <a:srgbClr val="B26A3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黑体" panose="02010600030101010101" pitchFamily="49" charset="-122"/>
              <a:ea typeface="黑体" panose="02010600030101010101" pitchFamily="49" charset="-122"/>
            </a:endParaRPr>
          </a:p>
        </p:txBody>
      </p:sp>
      <p:sp>
        <p:nvSpPr>
          <p:cNvPr id="9" name="矩形: 圆角 8">
            <a:extLst>
              <a:ext uri="{FF2B5EF4-FFF2-40B4-BE49-F238E27FC236}">
                <a16:creationId xmlns="" xmlns:a16="http://schemas.microsoft.com/office/drawing/2014/main" id="{885A7CD1-192A-4584-947B-FA2A9926B89C}"/>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（二）历史思维能力</a:t>
            </a:r>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D3E384D5-2AA7-4C6B-AAA1-8358E2A74471}"/>
              </a:ext>
            </a:extLst>
          </p:cNvPr>
          <p:cNvGrpSpPr/>
          <p:nvPr/>
        </p:nvGrpSpPr>
        <p:grpSpPr>
          <a:xfrm>
            <a:off x="685800" y="3986533"/>
            <a:ext cx="10820400" cy="2603969"/>
            <a:chOff x="685800" y="3733800"/>
            <a:chExt cx="10820400" cy="2603969"/>
          </a:xfrm>
        </p:grpSpPr>
        <p:sp>
          <p:nvSpPr>
            <p:cNvPr id="18" name="任意多边形 6">
              <a:extLst>
                <a:ext uri="{FF2B5EF4-FFF2-40B4-BE49-F238E27FC236}">
                  <a16:creationId xmlns="" xmlns:a16="http://schemas.microsoft.com/office/drawing/2014/main" id="{153AB59F-83E8-47F6-ACEC-DC8E0B69F294}"/>
                </a:ext>
              </a:extLst>
            </p:cNvPr>
            <p:cNvSpPr/>
            <p:nvPr/>
          </p:nvSpPr>
          <p:spPr bwMode="auto">
            <a:xfrm>
              <a:off x="3224213" y="3733800"/>
              <a:ext cx="2501900" cy="2392680"/>
            </a:xfrm>
            <a:custGeom>
              <a:avLst/>
              <a:gdLst>
                <a:gd name="connsiteX0" fmla="*/ 120494 w 2017703"/>
                <a:gd name="connsiteY0" fmla="*/ 0 h 1506173"/>
                <a:gd name="connsiteX1" fmla="*/ 1897209 w 2017703"/>
                <a:gd name="connsiteY1" fmla="*/ 0 h 1506173"/>
                <a:gd name="connsiteX2" fmla="*/ 2017703 w 2017703"/>
                <a:gd name="connsiteY2" fmla="*/ 120494 h 1506173"/>
                <a:gd name="connsiteX3" fmla="*/ 2017703 w 2017703"/>
                <a:gd name="connsiteY3" fmla="*/ 1506173 h 1506173"/>
                <a:gd name="connsiteX4" fmla="*/ 2017703 w 2017703"/>
                <a:gd name="connsiteY4" fmla="*/ 1506173 h 1506173"/>
                <a:gd name="connsiteX5" fmla="*/ 0 w 2017703"/>
                <a:gd name="connsiteY5" fmla="*/ 1506173 h 1506173"/>
                <a:gd name="connsiteX6" fmla="*/ 0 w 2017703"/>
                <a:gd name="connsiteY6" fmla="*/ 1506173 h 1506173"/>
                <a:gd name="connsiteX7" fmla="*/ 0 w 2017703"/>
                <a:gd name="connsiteY7" fmla="*/ 120494 h 1506173"/>
                <a:gd name="connsiteX8" fmla="*/ 120494 w 2017703"/>
                <a:gd name="connsiteY8" fmla="*/ 0 h 150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703" h="1506173">
                  <a:moveTo>
                    <a:pt x="120494" y="0"/>
                  </a:moveTo>
                  <a:lnTo>
                    <a:pt x="1897209" y="0"/>
                  </a:lnTo>
                  <a:cubicBezTo>
                    <a:pt x="1963756" y="0"/>
                    <a:pt x="2017703" y="53947"/>
                    <a:pt x="2017703" y="120494"/>
                  </a:cubicBezTo>
                  <a:lnTo>
                    <a:pt x="2017703" y="1506173"/>
                  </a:lnTo>
                  <a:lnTo>
                    <a:pt x="2017703" y="1506173"/>
                  </a:lnTo>
                  <a:lnTo>
                    <a:pt x="0" y="1506173"/>
                  </a:lnTo>
                  <a:lnTo>
                    <a:pt x="0" y="1506173"/>
                  </a:lnTo>
                  <a:lnTo>
                    <a:pt x="0" y="120494"/>
                  </a:lnTo>
                  <a:cubicBezTo>
                    <a:pt x="0" y="53947"/>
                    <a:pt x="53947" y="0"/>
                    <a:pt x="120494" y="0"/>
                  </a:cubicBezTo>
                  <a:close/>
                </a:path>
              </a:pathLst>
            </a:custGeom>
            <a:solidFill>
              <a:srgbClr val="FFFFFF">
                <a:alpha val="89804"/>
              </a:srgbClr>
            </a:solidFill>
            <a:ln>
              <a:solidFill>
                <a:srgbClr val="CC873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7291" tIns="108000" rIns="55611" bIns="20320"/>
            <a:lstStyle>
              <a:lvl1pPr marL="228600" indent="-228600" defTabSz="711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indent="539750" defTabSz="711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711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indent="0" algn="just" eaLnBrk="1" hangingPunct="1">
                <a:lnSpc>
                  <a:spcPct val="120000"/>
                </a:lnSpc>
                <a:spcBef>
                  <a:spcPts val="0"/>
                </a:spcBef>
                <a:spcAft>
                  <a:spcPts val="0"/>
                </a:spcAft>
                <a:buFontTx/>
                <a:buNone/>
                <a:defRPr/>
              </a:pPr>
              <a:r>
                <a:rPr lang="zh-CN" altLang="en-US" dirty="0">
                  <a:solidFill>
                    <a:srgbClr val="000000"/>
                  </a:solidFill>
                  <a:sym typeface="微软雅黑" panose="020B0503020204020204" pitchFamily="34" charset="-122"/>
                </a:rPr>
                <a:t>物质的根本属性是运动。物质是运动着的物质，离开运动的物质是不存在的</a:t>
              </a:r>
            </a:p>
          </p:txBody>
        </p:sp>
        <p:sp>
          <p:nvSpPr>
            <p:cNvPr id="20" name="任意多边形 11">
              <a:extLst>
                <a:ext uri="{FF2B5EF4-FFF2-40B4-BE49-F238E27FC236}">
                  <a16:creationId xmlns="" xmlns:a16="http://schemas.microsoft.com/office/drawing/2014/main" id="{F98ED075-C5FF-4C3F-AC42-104CC4C5D80D}"/>
                </a:ext>
              </a:extLst>
            </p:cNvPr>
            <p:cNvSpPr/>
            <p:nvPr/>
          </p:nvSpPr>
          <p:spPr bwMode="auto">
            <a:xfrm>
              <a:off x="6230938" y="3733800"/>
              <a:ext cx="2746375" cy="2392680"/>
            </a:xfrm>
            <a:custGeom>
              <a:avLst/>
              <a:gdLst>
                <a:gd name="connsiteX0" fmla="*/ 120494 w 2017703"/>
                <a:gd name="connsiteY0" fmla="*/ 0 h 1506173"/>
                <a:gd name="connsiteX1" fmla="*/ 1897209 w 2017703"/>
                <a:gd name="connsiteY1" fmla="*/ 0 h 1506173"/>
                <a:gd name="connsiteX2" fmla="*/ 2017703 w 2017703"/>
                <a:gd name="connsiteY2" fmla="*/ 120494 h 1506173"/>
                <a:gd name="connsiteX3" fmla="*/ 2017703 w 2017703"/>
                <a:gd name="connsiteY3" fmla="*/ 1506173 h 1506173"/>
                <a:gd name="connsiteX4" fmla="*/ 2017703 w 2017703"/>
                <a:gd name="connsiteY4" fmla="*/ 1506173 h 1506173"/>
                <a:gd name="connsiteX5" fmla="*/ 0 w 2017703"/>
                <a:gd name="connsiteY5" fmla="*/ 1506173 h 1506173"/>
                <a:gd name="connsiteX6" fmla="*/ 0 w 2017703"/>
                <a:gd name="connsiteY6" fmla="*/ 1506173 h 1506173"/>
                <a:gd name="connsiteX7" fmla="*/ 0 w 2017703"/>
                <a:gd name="connsiteY7" fmla="*/ 120494 h 1506173"/>
                <a:gd name="connsiteX8" fmla="*/ 120494 w 2017703"/>
                <a:gd name="connsiteY8" fmla="*/ 0 h 150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703" h="1506173">
                  <a:moveTo>
                    <a:pt x="120494" y="0"/>
                  </a:moveTo>
                  <a:lnTo>
                    <a:pt x="1897209" y="0"/>
                  </a:lnTo>
                  <a:cubicBezTo>
                    <a:pt x="1963756" y="0"/>
                    <a:pt x="2017703" y="53947"/>
                    <a:pt x="2017703" y="120494"/>
                  </a:cubicBezTo>
                  <a:lnTo>
                    <a:pt x="2017703" y="1506173"/>
                  </a:lnTo>
                  <a:lnTo>
                    <a:pt x="2017703" y="1506173"/>
                  </a:lnTo>
                  <a:lnTo>
                    <a:pt x="0" y="1506173"/>
                  </a:lnTo>
                  <a:lnTo>
                    <a:pt x="0" y="1506173"/>
                  </a:lnTo>
                  <a:lnTo>
                    <a:pt x="0" y="120494"/>
                  </a:lnTo>
                  <a:cubicBezTo>
                    <a:pt x="0" y="53947"/>
                    <a:pt x="53947" y="0"/>
                    <a:pt x="120494" y="0"/>
                  </a:cubicBezTo>
                  <a:close/>
                </a:path>
              </a:pathLst>
            </a:custGeom>
            <a:solidFill>
              <a:srgbClr val="FFFFFF">
                <a:alpha val="89804"/>
              </a:srgbClr>
            </a:solidFill>
            <a:ln>
              <a:solidFill>
                <a:srgbClr val="CC873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7291" tIns="108000" rIns="55611" bIns="20320"/>
            <a:lstStyle>
              <a:lvl1pPr marL="228600" indent="-228600" defTabSz="711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indent="539750" defTabSz="711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711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indent="0" algn="just" eaLnBrk="1" hangingPunct="1">
                <a:lnSpc>
                  <a:spcPct val="120000"/>
                </a:lnSpc>
                <a:spcBef>
                  <a:spcPts val="0"/>
                </a:spcBef>
                <a:spcAft>
                  <a:spcPts val="0"/>
                </a:spcAft>
                <a:buFontTx/>
                <a:buNone/>
                <a:defRPr/>
              </a:pPr>
              <a:r>
                <a:rPr lang="zh-CN" altLang="en-US" dirty="0">
                  <a:solidFill>
                    <a:srgbClr val="000000"/>
                  </a:solidFill>
                  <a:sym typeface="微软雅黑" panose="020B0503020204020204" pitchFamily="34" charset="-122"/>
                </a:rPr>
                <a:t>物质是一切运动变化和发展过程的实在基础和承担者，世界上没有离开物质的运动</a:t>
              </a:r>
            </a:p>
          </p:txBody>
        </p:sp>
        <p:sp>
          <p:nvSpPr>
            <p:cNvPr id="26634" name="圆角矩形标注 14">
              <a:extLst>
                <a:ext uri="{FF2B5EF4-FFF2-40B4-BE49-F238E27FC236}">
                  <a16:creationId xmlns="" xmlns:a16="http://schemas.microsoft.com/office/drawing/2014/main" id="{AB566F3E-5CBC-49BC-A666-85E1558B2FDD}"/>
                </a:ext>
              </a:extLst>
            </p:cNvPr>
            <p:cNvSpPr>
              <a:spLocks noChangeArrowheads="1"/>
            </p:cNvSpPr>
            <p:nvPr/>
          </p:nvSpPr>
          <p:spPr bwMode="auto">
            <a:xfrm>
              <a:off x="685800" y="4802512"/>
              <a:ext cx="2365375" cy="1534463"/>
            </a:xfrm>
            <a:prstGeom prst="wedgeRoundRectCallout">
              <a:avLst>
                <a:gd name="adj1" fmla="val 54056"/>
                <a:gd name="adj2" fmla="val -50880"/>
                <a:gd name="adj3" fmla="val 16667"/>
              </a:avLst>
            </a:prstGeom>
            <a:solidFill>
              <a:srgbClr val="B26A37"/>
            </a:solidFill>
            <a:ln>
              <a:noFill/>
            </a:ln>
          </p:spPr>
          <p:txBody>
            <a:bodyPr lIns="90170" tIns="46990" rIns="144000" bIns="46990"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r>
                <a:rPr lang="zh-CN" altLang="en-US" sz="2400" dirty="0">
                  <a:solidFill>
                    <a:schemeClr val="bg1"/>
                  </a:solidFill>
                  <a:latin typeface="微软雅黑" panose="020B0503020204020204" pitchFamily="34" charset="-122"/>
                  <a:sym typeface="微软雅黑" panose="020B0503020204020204" pitchFamily="34" charset="-122"/>
                </a:rPr>
                <a:t>设想不运动的物质，将导致形而上学</a:t>
              </a:r>
            </a:p>
          </p:txBody>
        </p:sp>
        <p:sp>
          <p:nvSpPr>
            <p:cNvPr id="26635" name="圆角矩形标注 16">
              <a:extLst>
                <a:ext uri="{FF2B5EF4-FFF2-40B4-BE49-F238E27FC236}">
                  <a16:creationId xmlns="" xmlns:a16="http://schemas.microsoft.com/office/drawing/2014/main" id="{3B91416B-A4C7-4764-8E40-3B1358CE7188}"/>
                </a:ext>
              </a:extLst>
            </p:cNvPr>
            <p:cNvSpPr>
              <a:spLocks noChangeArrowheads="1"/>
            </p:cNvSpPr>
            <p:nvPr/>
          </p:nvSpPr>
          <p:spPr bwMode="auto">
            <a:xfrm>
              <a:off x="9236075" y="4803306"/>
              <a:ext cx="2270125" cy="1534463"/>
            </a:xfrm>
            <a:prstGeom prst="wedgeRoundRectCallout">
              <a:avLst>
                <a:gd name="adj1" fmla="val -57722"/>
                <a:gd name="adj2" fmla="val -47921"/>
                <a:gd name="adj3" fmla="val 16667"/>
              </a:avLst>
            </a:prstGeom>
            <a:solidFill>
              <a:srgbClr val="B26A37"/>
            </a:solidFill>
            <a:ln>
              <a:noFill/>
            </a:ln>
          </p:spPr>
          <p:txBody>
            <a:bodyPr lIns="90170" tIns="46990" rIns="90170" bIns="46990"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r>
                <a:rPr lang="zh-CN" altLang="en-US" sz="2400" dirty="0">
                  <a:solidFill>
                    <a:schemeClr val="bg1"/>
                  </a:solidFill>
                  <a:latin typeface="微软雅黑" panose="020B0503020204020204" pitchFamily="34" charset="-122"/>
                  <a:sym typeface="微软雅黑" panose="020B0503020204020204" pitchFamily="34" charset="-122"/>
                </a:rPr>
                <a:t>设想没有物质的运动，将导致唯心主义</a:t>
              </a:r>
            </a:p>
          </p:txBody>
        </p:sp>
      </p:grpSp>
      <p:sp>
        <p:nvSpPr>
          <p:cNvPr id="22" name="文本框 21">
            <a:extLst>
              <a:ext uri="{FF2B5EF4-FFF2-40B4-BE49-F238E27FC236}">
                <a16:creationId xmlns="" xmlns:a16="http://schemas.microsoft.com/office/drawing/2014/main" id="{297B8097-787B-49FD-B4A3-20CF26585AA1}"/>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sp>
        <p:nvSpPr>
          <p:cNvPr id="23" name="矩形: 圆角 22">
            <a:extLst>
              <a:ext uri="{FF2B5EF4-FFF2-40B4-BE49-F238E27FC236}">
                <a16:creationId xmlns="" xmlns:a16="http://schemas.microsoft.com/office/drawing/2014/main" id="{7CEC6970-609C-433D-A0FD-68F1DA46C777}"/>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（二）物质的存在方式</a:t>
            </a:r>
          </a:p>
        </p:txBody>
      </p:sp>
      <p:grpSp>
        <p:nvGrpSpPr>
          <p:cNvPr id="6" name="组合 5">
            <a:extLst>
              <a:ext uri="{FF2B5EF4-FFF2-40B4-BE49-F238E27FC236}">
                <a16:creationId xmlns="" xmlns:a16="http://schemas.microsoft.com/office/drawing/2014/main" id="{FB4F1582-65ED-4A3B-8870-B70494B7D649}"/>
              </a:ext>
            </a:extLst>
          </p:cNvPr>
          <p:cNvGrpSpPr/>
          <p:nvPr/>
        </p:nvGrpSpPr>
        <p:grpSpPr>
          <a:xfrm>
            <a:off x="782683" y="1910927"/>
            <a:ext cx="10626634" cy="1798923"/>
            <a:chOff x="782683" y="1845612"/>
            <a:chExt cx="10626634" cy="1798923"/>
          </a:xfrm>
        </p:grpSpPr>
        <p:grpSp>
          <p:nvGrpSpPr>
            <p:cNvPr id="3" name="组合 2">
              <a:extLst>
                <a:ext uri="{FF2B5EF4-FFF2-40B4-BE49-F238E27FC236}">
                  <a16:creationId xmlns="" xmlns:a16="http://schemas.microsoft.com/office/drawing/2014/main" id="{DF3E7D7A-F775-4F9D-938A-AAB772322F41}"/>
                </a:ext>
              </a:extLst>
            </p:cNvPr>
            <p:cNvGrpSpPr/>
            <p:nvPr/>
          </p:nvGrpSpPr>
          <p:grpSpPr>
            <a:xfrm>
              <a:off x="782683" y="1845612"/>
              <a:ext cx="10626634" cy="1798923"/>
              <a:chOff x="685800" y="1910927"/>
              <a:chExt cx="10626634" cy="1798923"/>
            </a:xfrm>
          </p:grpSpPr>
          <p:sp>
            <p:nvSpPr>
              <p:cNvPr id="28" name="矩形 8">
                <a:extLst>
                  <a:ext uri="{FF2B5EF4-FFF2-40B4-BE49-F238E27FC236}">
                    <a16:creationId xmlns="" xmlns:a16="http://schemas.microsoft.com/office/drawing/2014/main" id="{21F42C1A-D5D9-410A-9314-A832D5053CA2}"/>
                  </a:ext>
                </a:extLst>
              </p:cNvPr>
              <p:cNvSpPr>
                <a:spLocks noChangeArrowheads="1"/>
              </p:cNvSpPr>
              <p:nvPr/>
            </p:nvSpPr>
            <p:spPr bwMode="auto">
              <a:xfrm>
                <a:off x="692150" y="1910927"/>
                <a:ext cx="10620284" cy="17989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2800"/>
                <a:endParaRPr lang="zh-CN" altLang="zh-CN" dirty="0">
                  <a:solidFill>
                    <a:srgbClr val="FFFFFF"/>
                  </a:solidFill>
                  <a:latin typeface="宋体" pitchFamily="2" charset="-122"/>
                  <a:sym typeface="宋体" pitchFamily="2" charset="-122"/>
                </a:endParaRPr>
              </a:p>
            </p:txBody>
          </p:sp>
          <p:sp>
            <p:nvSpPr>
              <p:cNvPr id="29" name="矩形 9">
                <a:extLst>
                  <a:ext uri="{FF2B5EF4-FFF2-40B4-BE49-F238E27FC236}">
                    <a16:creationId xmlns="" xmlns:a16="http://schemas.microsoft.com/office/drawing/2014/main" id="{FD105A44-C371-42F8-BD8D-341739B66544}"/>
                  </a:ext>
                </a:extLst>
              </p:cNvPr>
              <p:cNvSpPr>
                <a:spLocks noChangeArrowheads="1"/>
              </p:cNvSpPr>
              <p:nvPr/>
            </p:nvSpPr>
            <p:spPr bwMode="auto">
              <a:xfrm>
                <a:off x="685800" y="2047832"/>
                <a:ext cx="215900" cy="576262"/>
              </a:xfrm>
              <a:prstGeom prst="rect">
                <a:avLst/>
              </a:prstGeom>
              <a:solidFill>
                <a:srgbClr val="B26A37"/>
              </a:solidFill>
              <a:ln>
                <a:noFill/>
              </a:ln>
            </p:spPr>
            <p:txBody>
              <a:bodyPr anchor="ctr"/>
              <a:lstStyle/>
              <a:p>
                <a:pPr algn="ctr" defTabSz="912800"/>
                <a:endParaRPr lang="zh-CN" altLang="zh-CN">
                  <a:solidFill>
                    <a:srgbClr val="FFFFFF"/>
                  </a:solidFill>
                  <a:latin typeface="宋体" pitchFamily="2" charset="-122"/>
                  <a:sym typeface="宋体" pitchFamily="2" charset="-122"/>
                </a:endParaRPr>
              </a:p>
            </p:txBody>
          </p:sp>
        </p:grpSp>
        <p:sp>
          <p:nvSpPr>
            <p:cNvPr id="26636" name="文本框 1">
              <a:extLst>
                <a:ext uri="{FF2B5EF4-FFF2-40B4-BE49-F238E27FC236}">
                  <a16:creationId xmlns="" xmlns:a16="http://schemas.microsoft.com/office/drawing/2014/main" id="{B515CD50-1BAA-4FFF-A812-BF205FE874C0}"/>
                </a:ext>
              </a:extLst>
            </p:cNvPr>
            <p:cNvSpPr txBox="1">
              <a:spLocks noChangeArrowheads="1"/>
            </p:cNvSpPr>
            <p:nvPr/>
          </p:nvSpPr>
          <p:spPr bwMode="auto">
            <a:xfrm>
              <a:off x="1245303" y="2420391"/>
              <a:ext cx="9701393"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世界的本原是物质，不仅自然界是物质的，人类社会也具有物质性，世界的真正统一性在于它的物质性。</a:t>
              </a:r>
            </a:p>
          </p:txBody>
        </p:sp>
        <p:sp>
          <p:nvSpPr>
            <p:cNvPr id="5" name="矩形 4">
              <a:extLst>
                <a:ext uri="{FF2B5EF4-FFF2-40B4-BE49-F238E27FC236}">
                  <a16:creationId xmlns="" xmlns:a16="http://schemas.microsoft.com/office/drawing/2014/main" id="{8FB624D0-194C-45EB-B2D8-3BC68565C213}"/>
                </a:ext>
              </a:extLst>
            </p:cNvPr>
            <p:cNvSpPr/>
            <p:nvPr/>
          </p:nvSpPr>
          <p:spPr>
            <a:xfrm>
              <a:off x="1137354" y="2035551"/>
              <a:ext cx="3108075" cy="461665"/>
            </a:xfrm>
            <a:prstGeom prst="rect">
              <a:avLst/>
            </a:prstGeom>
          </p:spPr>
          <p:txBody>
            <a:bodyPr wrap="square">
              <a:spAutoFit/>
            </a:bodyPr>
            <a:lstStyle/>
            <a:p>
              <a:r>
                <a:rPr lang="zh-CN" altLang="en-US" sz="2400" b="1" dirty="0">
                  <a:solidFill>
                    <a:srgbClr val="995A2F"/>
                  </a:solidFill>
                </a:rPr>
                <a:t>马克思主义哲学认为</a:t>
              </a:r>
              <a:endParaRPr lang="zh-CN" altLang="en-US" b="1" dirty="0">
                <a:solidFill>
                  <a:srgbClr val="995A2F"/>
                </a:solidFill>
              </a:endParaRPr>
            </a:p>
          </p:txBody>
        </p:sp>
      </p:grpSp>
    </p:spTree>
  </p:cSld>
  <p:clrMapOvr>
    <a:masterClrMapping/>
  </p:clrMapOvr>
  <p:transition spd="med">
    <p:pull/>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 xmlns:a16="http://schemas.microsoft.com/office/drawing/2014/main" id="{9519C12D-FB46-4D41-9B3B-BFA08F7B7C78}"/>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4" name="矩形: 圆角 13">
            <a:extLst>
              <a:ext uri="{FF2B5EF4-FFF2-40B4-BE49-F238E27FC236}">
                <a16:creationId xmlns="" xmlns:a16="http://schemas.microsoft.com/office/drawing/2014/main" id="{2A538EB3-A3F6-4C3C-A560-39DF0458DB98}"/>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（三）系统思维能力</a:t>
            </a:r>
          </a:p>
        </p:txBody>
      </p:sp>
      <p:grpSp>
        <p:nvGrpSpPr>
          <p:cNvPr id="2" name="组合 1">
            <a:extLst>
              <a:ext uri="{FF2B5EF4-FFF2-40B4-BE49-F238E27FC236}">
                <a16:creationId xmlns="" xmlns:a16="http://schemas.microsoft.com/office/drawing/2014/main" id="{6B6590BC-BF7D-449D-B94A-B2B64237E0B6}"/>
              </a:ext>
            </a:extLst>
          </p:cNvPr>
          <p:cNvGrpSpPr/>
          <p:nvPr/>
        </p:nvGrpSpPr>
        <p:grpSpPr>
          <a:xfrm>
            <a:off x="1501254" y="2642763"/>
            <a:ext cx="9348716" cy="2774950"/>
            <a:chOff x="1495698" y="2328864"/>
            <a:chExt cx="9348716" cy="2774950"/>
          </a:xfrm>
        </p:grpSpPr>
        <p:cxnSp>
          <p:nvCxnSpPr>
            <p:cNvPr id="18" name="MH_Other_3">
              <a:extLst>
                <a:ext uri="{FF2B5EF4-FFF2-40B4-BE49-F238E27FC236}">
                  <a16:creationId xmlns="" xmlns:a16="http://schemas.microsoft.com/office/drawing/2014/main" id="{8D7C17F7-D409-45D9-AC2E-B3194BB2E0DA}"/>
                </a:ext>
              </a:extLst>
            </p:cNvPr>
            <p:cNvCxnSpPr>
              <a:cxnSpLocks/>
            </p:cNvCxnSpPr>
            <p:nvPr>
              <p:custDataLst>
                <p:tags r:id="rId1"/>
              </p:custDataLst>
            </p:nvPr>
          </p:nvCxnSpPr>
          <p:spPr>
            <a:xfrm>
              <a:off x="1495698" y="4795838"/>
              <a:ext cx="3930377" cy="0"/>
            </a:xfrm>
            <a:prstGeom prst="line">
              <a:avLst/>
            </a:prstGeom>
            <a:ln>
              <a:solidFill>
                <a:srgbClr val="C4C4C4"/>
              </a:solidFill>
            </a:ln>
          </p:spPr>
          <p:style>
            <a:lnRef idx="1">
              <a:schemeClr val="accent1"/>
            </a:lnRef>
            <a:fillRef idx="0">
              <a:schemeClr val="accent1"/>
            </a:fillRef>
            <a:effectRef idx="0">
              <a:schemeClr val="accent1"/>
            </a:effectRef>
            <a:fontRef idx="minor">
              <a:schemeClr val="tx1"/>
            </a:fontRef>
          </p:style>
        </p:cxnSp>
        <p:cxnSp>
          <p:nvCxnSpPr>
            <p:cNvPr id="19" name="MH_Other_4">
              <a:extLst>
                <a:ext uri="{FF2B5EF4-FFF2-40B4-BE49-F238E27FC236}">
                  <a16:creationId xmlns="" xmlns:a16="http://schemas.microsoft.com/office/drawing/2014/main" id="{A08D38E4-D2FB-48B8-9D81-D4B0E11F57E7}"/>
                </a:ext>
              </a:extLst>
            </p:cNvPr>
            <p:cNvCxnSpPr>
              <a:cxnSpLocks/>
            </p:cNvCxnSpPr>
            <p:nvPr>
              <p:custDataLst>
                <p:tags r:id="rId2"/>
              </p:custDataLst>
            </p:nvPr>
          </p:nvCxnSpPr>
          <p:spPr>
            <a:xfrm>
              <a:off x="6754813" y="2565400"/>
              <a:ext cx="4089601" cy="0"/>
            </a:xfrm>
            <a:prstGeom prst="line">
              <a:avLst/>
            </a:prstGeom>
            <a:ln>
              <a:solidFill>
                <a:srgbClr val="C4C4C4"/>
              </a:solidFill>
            </a:ln>
          </p:spPr>
          <p:style>
            <a:lnRef idx="1">
              <a:schemeClr val="accent1"/>
            </a:lnRef>
            <a:fillRef idx="0">
              <a:schemeClr val="accent1"/>
            </a:fillRef>
            <a:effectRef idx="0">
              <a:schemeClr val="accent1"/>
            </a:effectRef>
            <a:fontRef idx="minor">
              <a:schemeClr val="tx1"/>
            </a:fontRef>
          </p:style>
        </p:cxnSp>
        <p:sp>
          <p:nvSpPr>
            <p:cNvPr id="16" name="MH_Other_1">
              <a:extLst>
                <a:ext uri="{FF2B5EF4-FFF2-40B4-BE49-F238E27FC236}">
                  <a16:creationId xmlns="" xmlns:a16="http://schemas.microsoft.com/office/drawing/2014/main" id="{C1930D69-433B-458C-B6F3-A0F050A73210}"/>
                </a:ext>
              </a:extLst>
            </p:cNvPr>
            <p:cNvSpPr>
              <a:spLocks noChangeAspect="1"/>
            </p:cNvSpPr>
            <p:nvPr>
              <p:custDataLst>
                <p:tags r:id="rId3"/>
              </p:custDataLst>
            </p:nvPr>
          </p:nvSpPr>
          <p:spPr bwMode="auto">
            <a:xfrm>
              <a:off x="5978525" y="2328864"/>
              <a:ext cx="1504950" cy="2765425"/>
            </a:xfrm>
            <a:custGeom>
              <a:avLst/>
              <a:gdLst>
                <a:gd name="T0" fmla="*/ 165 w 1384"/>
                <a:gd name="T1" fmla="*/ 636 h 2543"/>
                <a:gd name="T2" fmla="*/ 230 w 1384"/>
                <a:gd name="T3" fmla="*/ 645 h 2543"/>
                <a:gd name="T4" fmla="*/ 291 w 1384"/>
                <a:gd name="T5" fmla="*/ 659 h 2543"/>
                <a:gd name="T6" fmla="*/ 351 w 1384"/>
                <a:gd name="T7" fmla="*/ 679 h 2543"/>
                <a:gd name="T8" fmla="*/ 421 w 1384"/>
                <a:gd name="T9" fmla="*/ 711 h 2543"/>
                <a:gd name="T10" fmla="*/ 486 w 1384"/>
                <a:gd name="T11" fmla="*/ 753 h 2543"/>
                <a:gd name="T12" fmla="*/ 547 w 1384"/>
                <a:gd name="T13" fmla="*/ 801 h 2543"/>
                <a:gd name="T14" fmla="*/ 590 w 1384"/>
                <a:gd name="T15" fmla="*/ 844 h 2543"/>
                <a:gd name="T16" fmla="*/ 646 w 1384"/>
                <a:gd name="T17" fmla="*/ 917 h 2543"/>
                <a:gd name="T18" fmla="*/ 679 w 1384"/>
                <a:gd name="T19" fmla="*/ 969 h 2543"/>
                <a:gd name="T20" fmla="*/ 706 w 1384"/>
                <a:gd name="T21" fmla="*/ 1024 h 2543"/>
                <a:gd name="T22" fmla="*/ 727 w 1384"/>
                <a:gd name="T23" fmla="*/ 1084 h 2543"/>
                <a:gd name="T24" fmla="*/ 743 w 1384"/>
                <a:gd name="T25" fmla="*/ 1145 h 2543"/>
                <a:gd name="T26" fmla="*/ 752 w 1384"/>
                <a:gd name="T27" fmla="*/ 1209 h 2543"/>
                <a:gd name="T28" fmla="*/ 756 w 1384"/>
                <a:gd name="T29" fmla="*/ 1274 h 2543"/>
                <a:gd name="T30" fmla="*/ 753 w 1384"/>
                <a:gd name="T31" fmla="*/ 1331 h 2543"/>
                <a:gd name="T32" fmla="*/ 740 w 1384"/>
                <a:gd name="T33" fmla="*/ 1415 h 2543"/>
                <a:gd name="T34" fmla="*/ 716 w 1384"/>
                <a:gd name="T35" fmla="*/ 1494 h 2543"/>
                <a:gd name="T36" fmla="*/ 683 w 1384"/>
                <a:gd name="T37" fmla="*/ 1570 h 2543"/>
                <a:gd name="T38" fmla="*/ 624 w 1384"/>
                <a:gd name="T39" fmla="*/ 1661 h 2543"/>
                <a:gd name="T40" fmla="*/ 590 w 1384"/>
                <a:gd name="T41" fmla="*/ 1703 h 2543"/>
                <a:gd name="T42" fmla="*/ 532 w 1384"/>
                <a:gd name="T43" fmla="*/ 1759 h 2543"/>
                <a:gd name="T44" fmla="*/ 456 w 1384"/>
                <a:gd name="T45" fmla="*/ 1815 h 2543"/>
                <a:gd name="T46" fmla="*/ 372 w 1384"/>
                <a:gd name="T47" fmla="*/ 1860 h 2543"/>
                <a:gd name="T48" fmla="*/ 280 w 1384"/>
                <a:gd name="T49" fmla="*/ 1892 h 2543"/>
                <a:gd name="T50" fmla="*/ 0 w 1384"/>
                <a:gd name="T51" fmla="*/ 2230 h 2543"/>
                <a:gd name="T52" fmla="*/ 333 w 1384"/>
                <a:gd name="T53" fmla="*/ 2531 h 2543"/>
                <a:gd name="T54" fmla="*/ 449 w 1384"/>
                <a:gd name="T55" fmla="*/ 2505 h 2543"/>
                <a:gd name="T56" fmla="*/ 560 w 1384"/>
                <a:gd name="T57" fmla="*/ 2468 h 2543"/>
                <a:gd name="T58" fmla="*/ 666 w 1384"/>
                <a:gd name="T59" fmla="*/ 2422 h 2543"/>
                <a:gd name="T60" fmla="*/ 768 w 1384"/>
                <a:gd name="T61" fmla="*/ 2367 h 2543"/>
                <a:gd name="T62" fmla="*/ 864 w 1384"/>
                <a:gd name="T63" fmla="*/ 2302 h 2543"/>
                <a:gd name="T64" fmla="*/ 952 w 1384"/>
                <a:gd name="T65" fmla="*/ 2231 h 2543"/>
                <a:gd name="T66" fmla="*/ 1035 w 1384"/>
                <a:gd name="T67" fmla="*/ 2151 h 2543"/>
                <a:gd name="T68" fmla="*/ 1110 w 1384"/>
                <a:gd name="T69" fmla="*/ 2065 h 2543"/>
                <a:gd name="T70" fmla="*/ 1177 w 1384"/>
                <a:gd name="T71" fmla="*/ 1971 h 2543"/>
                <a:gd name="T72" fmla="*/ 1235 w 1384"/>
                <a:gd name="T73" fmla="*/ 1872 h 2543"/>
                <a:gd name="T74" fmla="*/ 1285 w 1384"/>
                <a:gd name="T75" fmla="*/ 1767 h 2543"/>
                <a:gd name="T76" fmla="*/ 1326 w 1384"/>
                <a:gd name="T77" fmla="*/ 1657 h 2543"/>
                <a:gd name="T78" fmla="*/ 1356 w 1384"/>
                <a:gd name="T79" fmla="*/ 1544 h 2543"/>
                <a:gd name="T80" fmla="*/ 1375 w 1384"/>
                <a:gd name="T81" fmla="*/ 1426 h 2543"/>
                <a:gd name="T82" fmla="*/ 1384 w 1384"/>
                <a:gd name="T83" fmla="*/ 1304 h 2543"/>
                <a:gd name="T84" fmla="*/ 1380 w 1384"/>
                <a:gd name="T85" fmla="*/ 1175 h 2543"/>
                <a:gd name="T86" fmla="*/ 1364 w 1384"/>
                <a:gd name="T87" fmla="*/ 1048 h 2543"/>
                <a:gd name="T88" fmla="*/ 1336 w 1384"/>
                <a:gd name="T89" fmla="*/ 925 h 2543"/>
                <a:gd name="T90" fmla="*/ 1295 w 1384"/>
                <a:gd name="T91" fmla="*/ 806 h 2543"/>
                <a:gd name="T92" fmla="*/ 1244 w 1384"/>
                <a:gd name="T93" fmla="*/ 693 h 2543"/>
                <a:gd name="T94" fmla="*/ 1182 w 1384"/>
                <a:gd name="T95" fmla="*/ 587 h 2543"/>
                <a:gd name="T96" fmla="*/ 1110 w 1384"/>
                <a:gd name="T97" fmla="*/ 487 h 2543"/>
                <a:gd name="T98" fmla="*/ 1030 w 1384"/>
                <a:gd name="T99" fmla="*/ 394 h 2543"/>
                <a:gd name="T100" fmla="*/ 941 w 1384"/>
                <a:gd name="T101" fmla="*/ 310 h 2543"/>
                <a:gd name="T102" fmla="*/ 845 w 1384"/>
                <a:gd name="T103" fmla="*/ 234 h 2543"/>
                <a:gd name="T104" fmla="*/ 741 w 1384"/>
                <a:gd name="T105" fmla="*/ 168 h 2543"/>
                <a:gd name="T106" fmla="*/ 630 w 1384"/>
                <a:gd name="T107" fmla="*/ 112 h 2543"/>
                <a:gd name="T108" fmla="*/ 515 w 1384"/>
                <a:gd name="T109" fmla="*/ 66 h 2543"/>
                <a:gd name="T110" fmla="*/ 394 w 1384"/>
                <a:gd name="T111" fmla="*/ 32 h 2543"/>
                <a:gd name="T112" fmla="*/ 268 w 1384"/>
                <a:gd name="T113" fmla="*/ 10 h 2543"/>
                <a:gd name="T114" fmla="*/ 138 w 1384"/>
                <a:gd name="T115" fmla="*/ 0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4" h="2543">
                  <a:moveTo>
                    <a:pt x="114" y="635"/>
                  </a:moveTo>
                  <a:lnTo>
                    <a:pt x="117" y="635"/>
                  </a:lnTo>
                  <a:lnTo>
                    <a:pt x="149" y="635"/>
                  </a:lnTo>
                  <a:lnTo>
                    <a:pt x="165" y="636"/>
                  </a:lnTo>
                  <a:lnTo>
                    <a:pt x="181" y="638"/>
                  </a:lnTo>
                  <a:lnTo>
                    <a:pt x="198" y="640"/>
                  </a:lnTo>
                  <a:lnTo>
                    <a:pt x="214" y="642"/>
                  </a:lnTo>
                  <a:lnTo>
                    <a:pt x="230" y="645"/>
                  </a:lnTo>
                  <a:lnTo>
                    <a:pt x="246" y="648"/>
                  </a:lnTo>
                  <a:lnTo>
                    <a:pt x="261" y="651"/>
                  </a:lnTo>
                  <a:lnTo>
                    <a:pt x="276" y="655"/>
                  </a:lnTo>
                  <a:lnTo>
                    <a:pt x="291" y="659"/>
                  </a:lnTo>
                  <a:lnTo>
                    <a:pt x="306" y="663"/>
                  </a:lnTo>
                  <a:lnTo>
                    <a:pt x="321" y="668"/>
                  </a:lnTo>
                  <a:lnTo>
                    <a:pt x="336" y="673"/>
                  </a:lnTo>
                  <a:lnTo>
                    <a:pt x="351" y="679"/>
                  </a:lnTo>
                  <a:lnTo>
                    <a:pt x="366" y="685"/>
                  </a:lnTo>
                  <a:lnTo>
                    <a:pt x="380" y="691"/>
                  </a:lnTo>
                  <a:lnTo>
                    <a:pt x="394" y="697"/>
                  </a:lnTo>
                  <a:lnTo>
                    <a:pt x="421" y="711"/>
                  </a:lnTo>
                  <a:lnTo>
                    <a:pt x="448" y="728"/>
                  </a:lnTo>
                  <a:lnTo>
                    <a:pt x="461" y="736"/>
                  </a:lnTo>
                  <a:lnTo>
                    <a:pt x="474" y="744"/>
                  </a:lnTo>
                  <a:lnTo>
                    <a:pt x="486" y="753"/>
                  </a:lnTo>
                  <a:lnTo>
                    <a:pt x="498" y="762"/>
                  </a:lnTo>
                  <a:lnTo>
                    <a:pt x="512" y="771"/>
                  </a:lnTo>
                  <a:lnTo>
                    <a:pt x="523" y="781"/>
                  </a:lnTo>
                  <a:lnTo>
                    <a:pt x="547" y="801"/>
                  </a:lnTo>
                  <a:lnTo>
                    <a:pt x="558" y="811"/>
                  </a:lnTo>
                  <a:lnTo>
                    <a:pt x="569" y="822"/>
                  </a:lnTo>
                  <a:lnTo>
                    <a:pt x="579" y="833"/>
                  </a:lnTo>
                  <a:lnTo>
                    <a:pt x="590" y="844"/>
                  </a:lnTo>
                  <a:lnTo>
                    <a:pt x="610" y="867"/>
                  </a:lnTo>
                  <a:lnTo>
                    <a:pt x="619" y="880"/>
                  </a:lnTo>
                  <a:lnTo>
                    <a:pt x="628" y="892"/>
                  </a:lnTo>
                  <a:lnTo>
                    <a:pt x="646" y="917"/>
                  </a:lnTo>
                  <a:lnTo>
                    <a:pt x="655" y="929"/>
                  </a:lnTo>
                  <a:lnTo>
                    <a:pt x="663" y="942"/>
                  </a:lnTo>
                  <a:lnTo>
                    <a:pt x="671" y="956"/>
                  </a:lnTo>
                  <a:lnTo>
                    <a:pt x="679" y="969"/>
                  </a:lnTo>
                  <a:lnTo>
                    <a:pt x="686" y="983"/>
                  </a:lnTo>
                  <a:lnTo>
                    <a:pt x="693" y="996"/>
                  </a:lnTo>
                  <a:lnTo>
                    <a:pt x="699" y="1010"/>
                  </a:lnTo>
                  <a:lnTo>
                    <a:pt x="706" y="1024"/>
                  </a:lnTo>
                  <a:lnTo>
                    <a:pt x="712" y="1040"/>
                  </a:lnTo>
                  <a:lnTo>
                    <a:pt x="717" y="1054"/>
                  </a:lnTo>
                  <a:lnTo>
                    <a:pt x="722" y="1069"/>
                  </a:lnTo>
                  <a:lnTo>
                    <a:pt x="727" y="1084"/>
                  </a:lnTo>
                  <a:lnTo>
                    <a:pt x="731" y="1099"/>
                  </a:lnTo>
                  <a:lnTo>
                    <a:pt x="736" y="1114"/>
                  </a:lnTo>
                  <a:lnTo>
                    <a:pt x="739" y="1129"/>
                  </a:lnTo>
                  <a:lnTo>
                    <a:pt x="743" y="1145"/>
                  </a:lnTo>
                  <a:lnTo>
                    <a:pt x="746" y="1160"/>
                  </a:lnTo>
                  <a:lnTo>
                    <a:pt x="748" y="1176"/>
                  </a:lnTo>
                  <a:lnTo>
                    <a:pt x="750" y="1192"/>
                  </a:lnTo>
                  <a:lnTo>
                    <a:pt x="752" y="1209"/>
                  </a:lnTo>
                  <a:lnTo>
                    <a:pt x="754" y="1225"/>
                  </a:lnTo>
                  <a:lnTo>
                    <a:pt x="755" y="1241"/>
                  </a:lnTo>
                  <a:lnTo>
                    <a:pt x="755" y="1257"/>
                  </a:lnTo>
                  <a:lnTo>
                    <a:pt x="756" y="1274"/>
                  </a:lnTo>
                  <a:lnTo>
                    <a:pt x="755" y="1288"/>
                  </a:lnTo>
                  <a:lnTo>
                    <a:pt x="755" y="1302"/>
                  </a:lnTo>
                  <a:lnTo>
                    <a:pt x="754" y="1317"/>
                  </a:lnTo>
                  <a:lnTo>
                    <a:pt x="753" y="1331"/>
                  </a:lnTo>
                  <a:lnTo>
                    <a:pt x="752" y="1345"/>
                  </a:lnTo>
                  <a:lnTo>
                    <a:pt x="750" y="1360"/>
                  </a:lnTo>
                  <a:lnTo>
                    <a:pt x="746" y="1388"/>
                  </a:lnTo>
                  <a:lnTo>
                    <a:pt x="740" y="1415"/>
                  </a:lnTo>
                  <a:lnTo>
                    <a:pt x="733" y="1442"/>
                  </a:lnTo>
                  <a:lnTo>
                    <a:pt x="725" y="1469"/>
                  </a:lnTo>
                  <a:lnTo>
                    <a:pt x="721" y="1482"/>
                  </a:lnTo>
                  <a:lnTo>
                    <a:pt x="716" y="1494"/>
                  </a:lnTo>
                  <a:lnTo>
                    <a:pt x="706" y="1521"/>
                  </a:lnTo>
                  <a:lnTo>
                    <a:pt x="695" y="1546"/>
                  </a:lnTo>
                  <a:lnTo>
                    <a:pt x="690" y="1558"/>
                  </a:lnTo>
                  <a:lnTo>
                    <a:pt x="683" y="1570"/>
                  </a:lnTo>
                  <a:lnTo>
                    <a:pt x="670" y="1594"/>
                  </a:lnTo>
                  <a:lnTo>
                    <a:pt x="655" y="1617"/>
                  </a:lnTo>
                  <a:lnTo>
                    <a:pt x="640" y="1639"/>
                  </a:lnTo>
                  <a:lnTo>
                    <a:pt x="624" y="1661"/>
                  </a:lnTo>
                  <a:lnTo>
                    <a:pt x="616" y="1672"/>
                  </a:lnTo>
                  <a:lnTo>
                    <a:pt x="608" y="1683"/>
                  </a:lnTo>
                  <a:lnTo>
                    <a:pt x="599" y="1693"/>
                  </a:lnTo>
                  <a:lnTo>
                    <a:pt x="590" y="1703"/>
                  </a:lnTo>
                  <a:lnTo>
                    <a:pt x="581" y="1713"/>
                  </a:lnTo>
                  <a:lnTo>
                    <a:pt x="572" y="1723"/>
                  </a:lnTo>
                  <a:lnTo>
                    <a:pt x="552" y="1741"/>
                  </a:lnTo>
                  <a:lnTo>
                    <a:pt x="532" y="1759"/>
                  </a:lnTo>
                  <a:lnTo>
                    <a:pt x="512" y="1776"/>
                  </a:lnTo>
                  <a:lnTo>
                    <a:pt x="489" y="1793"/>
                  </a:lnTo>
                  <a:lnTo>
                    <a:pt x="467" y="1808"/>
                  </a:lnTo>
                  <a:lnTo>
                    <a:pt x="456" y="1815"/>
                  </a:lnTo>
                  <a:lnTo>
                    <a:pt x="444" y="1822"/>
                  </a:lnTo>
                  <a:lnTo>
                    <a:pt x="421" y="1837"/>
                  </a:lnTo>
                  <a:lnTo>
                    <a:pt x="396" y="1849"/>
                  </a:lnTo>
                  <a:lnTo>
                    <a:pt x="372" y="1860"/>
                  </a:lnTo>
                  <a:lnTo>
                    <a:pt x="346" y="1871"/>
                  </a:lnTo>
                  <a:lnTo>
                    <a:pt x="320" y="1880"/>
                  </a:lnTo>
                  <a:lnTo>
                    <a:pt x="294" y="1888"/>
                  </a:lnTo>
                  <a:lnTo>
                    <a:pt x="280" y="1892"/>
                  </a:lnTo>
                  <a:lnTo>
                    <a:pt x="267" y="1895"/>
                  </a:lnTo>
                  <a:lnTo>
                    <a:pt x="253" y="1898"/>
                  </a:lnTo>
                  <a:lnTo>
                    <a:pt x="240" y="1901"/>
                  </a:lnTo>
                  <a:lnTo>
                    <a:pt x="0" y="2230"/>
                  </a:lnTo>
                  <a:lnTo>
                    <a:pt x="244" y="2543"/>
                  </a:lnTo>
                  <a:lnTo>
                    <a:pt x="274" y="2540"/>
                  </a:lnTo>
                  <a:lnTo>
                    <a:pt x="304" y="2535"/>
                  </a:lnTo>
                  <a:lnTo>
                    <a:pt x="333" y="2531"/>
                  </a:lnTo>
                  <a:lnTo>
                    <a:pt x="363" y="2525"/>
                  </a:lnTo>
                  <a:lnTo>
                    <a:pt x="392" y="2519"/>
                  </a:lnTo>
                  <a:lnTo>
                    <a:pt x="420" y="2512"/>
                  </a:lnTo>
                  <a:lnTo>
                    <a:pt x="449" y="2505"/>
                  </a:lnTo>
                  <a:lnTo>
                    <a:pt x="477" y="2497"/>
                  </a:lnTo>
                  <a:lnTo>
                    <a:pt x="505" y="2488"/>
                  </a:lnTo>
                  <a:lnTo>
                    <a:pt x="533" y="2479"/>
                  </a:lnTo>
                  <a:lnTo>
                    <a:pt x="560" y="2468"/>
                  </a:lnTo>
                  <a:lnTo>
                    <a:pt x="587" y="2457"/>
                  </a:lnTo>
                  <a:lnTo>
                    <a:pt x="614" y="2446"/>
                  </a:lnTo>
                  <a:lnTo>
                    <a:pt x="640" y="2434"/>
                  </a:lnTo>
                  <a:lnTo>
                    <a:pt x="666" y="2422"/>
                  </a:lnTo>
                  <a:lnTo>
                    <a:pt x="693" y="2409"/>
                  </a:lnTo>
                  <a:lnTo>
                    <a:pt x="718" y="2395"/>
                  </a:lnTo>
                  <a:lnTo>
                    <a:pt x="743" y="2381"/>
                  </a:lnTo>
                  <a:lnTo>
                    <a:pt x="768" y="2367"/>
                  </a:lnTo>
                  <a:lnTo>
                    <a:pt x="792" y="2352"/>
                  </a:lnTo>
                  <a:lnTo>
                    <a:pt x="816" y="2336"/>
                  </a:lnTo>
                  <a:lnTo>
                    <a:pt x="841" y="2320"/>
                  </a:lnTo>
                  <a:lnTo>
                    <a:pt x="864" y="2302"/>
                  </a:lnTo>
                  <a:lnTo>
                    <a:pt x="887" y="2285"/>
                  </a:lnTo>
                  <a:lnTo>
                    <a:pt x="909" y="2268"/>
                  </a:lnTo>
                  <a:lnTo>
                    <a:pt x="931" y="2250"/>
                  </a:lnTo>
                  <a:lnTo>
                    <a:pt x="952" y="2231"/>
                  </a:lnTo>
                  <a:lnTo>
                    <a:pt x="973" y="2212"/>
                  </a:lnTo>
                  <a:lnTo>
                    <a:pt x="995" y="2192"/>
                  </a:lnTo>
                  <a:lnTo>
                    <a:pt x="1015" y="2172"/>
                  </a:lnTo>
                  <a:lnTo>
                    <a:pt x="1035" y="2151"/>
                  </a:lnTo>
                  <a:lnTo>
                    <a:pt x="1054" y="2130"/>
                  </a:lnTo>
                  <a:lnTo>
                    <a:pt x="1073" y="2109"/>
                  </a:lnTo>
                  <a:lnTo>
                    <a:pt x="1092" y="2087"/>
                  </a:lnTo>
                  <a:lnTo>
                    <a:pt x="1110" y="2065"/>
                  </a:lnTo>
                  <a:lnTo>
                    <a:pt x="1127" y="2042"/>
                  </a:lnTo>
                  <a:lnTo>
                    <a:pt x="1144" y="2019"/>
                  </a:lnTo>
                  <a:lnTo>
                    <a:pt x="1161" y="1996"/>
                  </a:lnTo>
                  <a:lnTo>
                    <a:pt x="1177" y="1971"/>
                  </a:lnTo>
                  <a:lnTo>
                    <a:pt x="1192" y="1947"/>
                  </a:lnTo>
                  <a:lnTo>
                    <a:pt x="1207" y="1922"/>
                  </a:lnTo>
                  <a:lnTo>
                    <a:pt x="1222" y="1898"/>
                  </a:lnTo>
                  <a:lnTo>
                    <a:pt x="1235" y="1872"/>
                  </a:lnTo>
                  <a:lnTo>
                    <a:pt x="1249" y="1847"/>
                  </a:lnTo>
                  <a:lnTo>
                    <a:pt x="1261" y="1820"/>
                  </a:lnTo>
                  <a:lnTo>
                    <a:pt x="1273" y="1794"/>
                  </a:lnTo>
                  <a:lnTo>
                    <a:pt x="1285" y="1767"/>
                  </a:lnTo>
                  <a:lnTo>
                    <a:pt x="1296" y="1741"/>
                  </a:lnTo>
                  <a:lnTo>
                    <a:pt x="1307" y="1714"/>
                  </a:lnTo>
                  <a:lnTo>
                    <a:pt x="1316" y="1686"/>
                  </a:lnTo>
                  <a:lnTo>
                    <a:pt x="1326" y="1657"/>
                  </a:lnTo>
                  <a:lnTo>
                    <a:pt x="1334" y="1630"/>
                  </a:lnTo>
                  <a:lnTo>
                    <a:pt x="1342" y="1601"/>
                  </a:lnTo>
                  <a:lnTo>
                    <a:pt x="1349" y="1573"/>
                  </a:lnTo>
                  <a:lnTo>
                    <a:pt x="1356" y="1544"/>
                  </a:lnTo>
                  <a:lnTo>
                    <a:pt x="1361" y="1515"/>
                  </a:lnTo>
                  <a:lnTo>
                    <a:pt x="1367" y="1485"/>
                  </a:lnTo>
                  <a:lnTo>
                    <a:pt x="1371" y="1456"/>
                  </a:lnTo>
                  <a:lnTo>
                    <a:pt x="1375" y="1426"/>
                  </a:lnTo>
                  <a:lnTo>
                    <a:pt x="1378" y="1396"/>
                  </a:lnTo>
                  <a:lnTo>
                    <a:pt x="1381" y="1366"/>
                  </a:lnTo>
                  <a:lnTo>
                    <a:pt x="1383" y="1335"/>
                  </a:lnTo>
                  <a:lnTo>
                    <a:pt x="1384" y="1304"/>
                  </a:lnTo>
                  <a:lnTo>
                    <a:pt x="1384" y="1274"/>
                  </a:lnTo>
                  <a:lnTo>
                    <a:pt x="1384" y="1241"/>
                  </a:lnTo>
                  <a:lnTo>
                    <a:pt x="1382" y="1208"/>
                  </a:lnTo>
                  <a:lnTo>
                    <a:pt x="1380" y="1175"/>
                  </a:lnTo>
                  <a:lnTo>
                    <a:pt x="1377" y="1143"/>
                  </a:lnTo>
                  <a:lnTo>
                    <a:pt x="1374" y="1111"/>
                  </a:lnTo>
                  <a:lnTo>
                    <a:pt x="1369" y="1080"/>
                  </a:lnTo>
                  <a:lnTo>
                    <a:pt x="1364" y="1048"/>
                  </a:lnTo>
                  <a:lnTo>
                    <a:pt x="1358" y="1016"/>
                  </a:lnTo>
                  <a:lnTo>
                    <a:pt x="1351" y="986"/>
                  </a:lnTo>
                  <a:lnTo>
                    <a:pt x="1344" y="955"/>
                  </a:lnTo>
                  <a:lnTo>
                    <a:pt x="1336" y="925"/>
                  </a:lnTo>
                  <a:lnTo>
                    <a:pt x="1327" y="895"/>
                  </a:lnTo>
                  <a:lnTo>
                    <a:pt x="1317" y="864"/>
                  </a:lnTo>
                  <a:lnTo>
                    <a:pt x="1307" y="835"/>
                  </a:lnTo>
                  <a:lnTo>
                    <a:pt x="1295" y="806"/>
                  </a:lnTo>
                  <a:lnTo>
                    <a:pt x="1283" y="778"/>
                  </a:lnTo>
                  <a:lnTo>
                    <a:pt x="1270" y="749"/>
                  </a:lnTo>
                  <a:lnTo>
                    <a:pt x="1257" y="721"/>
                  </a:lnTo>
                  <a:lnTo>
                    <a:pt x="1244" y="693"/>
                  </a:lnTo>
                  <a:lnTo>
                    <a:pt x="1229" y="666"/>
                  </a:lnTo>
                  <a:lnTo>
                    <a:pt x="1214" y="639"/>
                  </a:lnTo>
                  <a:lnTo>
                    <a:pt x="1199" y="613"/>
                  </a:lnTo>
                  <a:lnTo>
                    <a:pt x="1182" y="587"/>
                  </a:lnTo>
                  <a:lnTo>
                    <a:pt x="1165" y="561"/>
                  </a:lnTo>
                  <a:lnTo>
                    <a:pt x="1148" y="535"/>
                  </a:lnTo>
                  <a:lnTo>
                    <a:pt x="1129" y="511"/>
                  </a:lnTo>
                  <a:lnTo>
                    <a:pt x="1110" y="487"/>
                  </a:lnTo>
                  <a:lnTo>
                    <a:pt x="1091" y="463"/>
                  </a:lnTo>
                  <a:lnTo>
                    <a:pt x="1071" y="440"/>
                  </a:lnTo>
                  <a:lnTo>
                    <a:pt x="1051" y="417"/>
                  </a:lnTo>
                  <a:lnTo>
                    <a:pt x="1030" y="394"/>
                  </a:lnTo>
                  <a:lnTo>
                    <a:pt x="1009" y="372"/>
                  </a:lnTo>
                  <a:lnTo>
                    <a:pt x="987" y="351"/>
                  </a:lnTo>
                  <a:lnTo>
                    <a:pt x="964" y="330"/>
                  </a:lnTo>
                  <a:lnTo>
                    <a:pt x="941" y="310"/>
                  </a:lnTo>
                  <a:lnTo>
                    <a:pt x="918" y="290"/>
                  </a:lnTo>
                  <a:lnTo>
                    <a:pt x="894" y="271"/>
                  </a:lnTo>
                  <a:lnTo>
                    <a:pt x="870" y="253"/>
                  </a:lnTo>
                  <a:lnTo>
                    <a:pt x="845" y="234"/>
                  </a:lnTo>
                  <a:lnTo>
                    <a:pt x="819" y="217"/>
                  </a:lnTo>
                  <a:lnTo>
                    <a:pt x="793" y="200"/>
                  </a:lnTo>
                  <a:lnTo>
                    <a:pt x="767" y="184"/>
                  </a:lnTo>
                  <a:lnTo>
                    <a:pt x="741" y="168"/>
                  </a:lnTo>
                  <a:lnTo>
                    <a:pt x="714" y="153"/>
                  </a:lnTo>
                  <a:lnTo>
                    <a:pt x="687" y="139"/>
                  </a:lnTo>
                  <a:lnTo>
                    <a:pt x="658" y="125"/>
                  </a:lnTo>
                  <a:lnTo>
                    <a:pt x="630" y="112"/>
                  </a:lnTo>
                  <a:lnTo>
                    <a:pt x="602" y="100"/>
                  </a:lnTo>
                  <a:lnTo>
                    <a:pt x="573" y="88"/>
                  </a:lnTo>
                  <a:lnTo>
                    <a:pt x="544" y="76"/>
                  </a:lnTo>
                  <a:lnTo>
                    <a:pt x="515" y="66"/>
                  </a:lnTo>
                  <a:lnTo>
                    <a:pt x="484" y="56"/>
                  </a:lnTo>
                  <a:lnTo>
                    <a:pt x="454" y="48"/>
                  </a:lnTo>
                  <a:lnTo>
                    <a:pt x="424" y="39"/>
                  </a:lnTo>
                  <a:lnTo>
                    <a:pt x="394" y="32"/>
                  </a:lnTo>
                  <a:lnTo>
                    <a:pt x="363" y="25"/>
                  </a:lnTo>
                  <a:lnTo>
                    <a:pt x="331" y="19"/>
                  </a:lnTo>
                  <a:lnTo>
                    <a:pt x="299" y="14"/>
                  </a:lnTo>
                  <a:lnTo>
                    <a:pt x="268" y="10"/>
                  </a:lnTo>
                  <a:lnTo>
                    <a:pt x="236" y="6"/>
                  </a:lnTo>
                  <a:lnTo>
                    <a:pt x="204" y="3"/>
                  </a:lnTo>
                  <a:lnTo>
                    <a:pt x="170" y="1"/>
                  </a:lnTo>
                  <a:lnTo>
                    <a:pt x="138" y="0"/>
                  </a:lnTo>
                  <a:lnTo>
                    <a:pt x="105" y="0"/>
                  </a:lnTo>
                  <a:lnTo>
                    <a:pt x="340" y="337"/>
                  </a:lnTo>
                  <a:lnTo>
                    <a:pt x="114" y="635"/>
                  </a:lnTo>
                  <a:close/>
                </a:path>
              </a:pathLst>
            </a:custGeom>
            <a:solidFill>
              <a:srgbClr val="CC873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lnSpc>
                  <a:spcPct val="120000"/>
                </a:lnSpc>
                <a:spcBef>
                  <a:spcPts val="450"/>
                </a:spcBef>
                <a:spcAft>
                  <a:spcPts val="450"/>
                </a:spcAft>
                <a:defRPr/>
              </a:pPr>
              <a:endParaRPr lang="en-US" sz="2100">
                <a:solidFill>
                  <a:schemeClr val="bg1"/>
                </a:solidFill>
                <a:latin typeface="Impact" pitchFamily="34" charset="0"/>
              </a:endParaRPr>
            </a:p>
          </p:txBody>
        </p:sp>
        <p:sp>
          <p:nvSpPr>
            <p:cNvPr id="17" name="MH_Other_2">
              <a:extLst>
                <a:ext uri="{FF2B5EF4-FFF2-40B4-BE49-F238E27FC236}">
                  <a16:creationId xmlns="" xmlns:a16="http://schemas.microsoft.com/office/drawing/2014/main" id="{1BA6404D-34E7-4FA7-B37F-0CAFFED4C2CE}"/>
                </a:ext>
              </a:extLst>
            </p:cNvPr>
            <p:cNvSpPr>
              <a:spLocks noChangeAspect="1"/>
            </p:cNvSpPr>
            <p:nvPr>
              <p:custDataLst>
                <p:tags r:id="rId4"/>
              </p:custDataLst>
            </p:nvPr>
          </p:nvSpPr>
          <p:spPr bwMode="auto">
            <a:xfrm>
              <a:off x="4708525" y="2338389"/>
              <a:ext cx="1500188" cy="2765425"/>
            </a:xfrm>
            <a:custGeom>
              <a:avLst/>
              <a:gdLst>
                <a:gd name="T0" fmla="*/ 1218 w 1379"/>
                <a:gd name="T1" fmla="*/ 1901 h 2543"/>
                <a:gd name="T2" fmla="*/ 1155 w 1379"/>
                <a:gd name="T3" fmla="*/ 1892 h 2543"/>
                <a:gd name="T4" fmla="*/ 1095 w 1379"/>
                <a:gd name="T5" fmla="*/ 1877 h 2543"/>
                <a:gd name="T6" fmla="*/ 1038 w 1379"/>
                <a:gd name="T7" fmla="*/ 1856 h 2543"/>
                <a:gd name="T8" fmla="*/ 969 w 1379"/>
                <a:gd name="T9" fmla="*/ 1821 h 2543"/>
                <a:gd name="T10" fmla="*/ 918 w 1379"/>
                <a:gd name="T11" fmla="*/ 1789 h 2543"/>
                <a:gd name="T12" fmla="*/ 858 w 1379"/>
                <a:gd name="T13" fmla="*/ 1743 h 2543"/>
                <a:gd name="T14" fmla="*/ 805 w 1379"/>
                <a:gd name="T15" fmla="*/ 1690 h 2543"/>
                <a:gd name="T16" fmla="*/ 759 w 1379"/>
                <a:gd name="T17" fmla="*/ 1630 h 2543"/>
                <a:gd name="T18" fmla="*/ 720 w 1379"/>
                <a:gd name="T19" fmla="*/ 1566 h 2543"/>
                <a:gd name="T20" fmla="*/ 687 w 1379"/>
                <a:gd name="T21" fmla="*/ 1496 h 2543"/>
                <a:gd name="T22" fmla="*/ 668 w 1379"/>
                <a:gd name="T23" fmla="*/ 1438 h 2543"/>
                <a:gd name="T24" fmla="*/ 652 w 1379"/>
                <a:gd name="T25" fmla="*/ 1362 h 2543"/>
                <a:gd name="T26" fmla="*/ 645 w 1379"/>
                <a:gd name="T27" fmla="*/ 1282 h 2543"/>
                <a:gd name="T28" fmla="*/ 648 w 1379"/>
                <a:gd name="T29" fmla="*/ 1197 h 2543"/>
                <a:gd name="T30" fmla="*/ 659 w 1379"/>
                <a:gd name="T31" fmla="*/ 1129 h 2543"/>
                <a:gd name="T32" fmla="*/ 686 w 1379"/>
                <a:gd name="T33" fmla="*/ 1039 h 2543"/>
                <a:gd name="T34" fmla="*/ 725 w 1379"/>
                <a:gd name="T35" fmla="*/ 955 h 2543"/>
                <a:gd name="T36" fmla="*/ 768 w 1379"/>
                <a:gd name="T37" fmla="*/ 889 h 2543"/>
                <a:gd name="T38" fmla="*/ 836 w 1379"/>
                <a:gd name="T39" fmla="*/ 810 h 2543"/>
                <a:gd name="T40" fmla="*/ 906 w 1379"/>
                <a:gd name="T41" fmla="*/ 751 h 2543"/>
                <a:gd name="T42" fmla="*/ 971 w 1379"/>
                <a:gd name="T43" fmla="*/ 707 h 2543"/>
                <a:gd name="T44" fmla="*/ 1056 w 1379"/>
                <a:gd name="T45" fmla="*/ 668 h 2543"/>
                <a:gd name="T46" fmla="*/ 1132 w 1379"/>
                <a:gd name="T47" fmla="*/ 645 h 2543"/>
                <a:gd name="T48" fmla="*/ 1076 w 1379"/>
                <a:gd name="T49" fmla="*/ 7 h 2543"/>
                <a:gd name="T50" fmla="*/ 959 w 1379"/>
                <a:gd name="T51" fmla="*/ 31 h 2543"/>
                <a:gd name="T52" fmla="*/ 847 w 1379"/>
                <a:gd name="T53" fmla="*/ 65 h 2543"/>
                <a:gd name="T54" fmla="*/ 740 w 1379"/>
                <a:gd name="T55" fmla="*/ 109 h 2543"/>
                <a:gd name="T56" fmla="*/ 638 w 1379"/>
                <a:gd name="T57" fmla="*/ 162 h 2543"/>
                <a:gd name="T58" fmla="*/ 541 w 1379"/>
                <a:gd name="T59" fmla="*/ 223 h 2543"/>
                <a:gd name="T60" fmla="*/ 451 w 1379"/>
                <a:gd name="T61" fmla="*/ 294 h 2543"/>
                <a:gd name="T62" fmla="*/ 367 w 1379"/>
                <a:gd name="T63" fmla="*/ 371 h 2543"/>
                <a:gd name="T64" fmla="*/ 291 w 1379"/>
                <a:gd name="T65" fmla="*/ 456 h 2543"/>
                <a:gd name="T66" fmla="*/ 222 w 1379"/>
                <a:gd name="T67" fmla="*/ 546 h 2543"/>
                <a:gd name="T68" fmla="*/ 162 w 1379"/>
                <a:gd name="T69" fmla="*/ 644 h 2543"/>
                <a:gd name="T70" fmla="*/ 110 w 1379"/>
                <a:gd name="T71" fmla="*/ 747 h 2543"/>
                <a:gd name="T72" fmla="*/ 67 w 1379"/>
                <a:gd name="T73" fmla="*/ 855 h 2543"/>
                <a:gd name="T74" fmla="*/ 35 w 1379"/>
                <a:gd name="T75" fmla="*/ 968 h 2543"/>
                <a:gd name="T76" fmla="*/ 13 w 1379"/>
                <a:gd name="T77" fmla="*/ 1084 h 2543"/>
                <a:gd name="T78" fmla="*/ 2 w 1379"/>
                <a:gd name="T79" fmla="*/ 1205 h 2543"/>
                <a:gd name="T80" fmla="*/ 2 w 1379"/>
                <a:gd name="T81" fmla="*/ 1331 h 2543"/>
                <a:gd name="T82" fmla="*/ 15 w 1379"/>
                <a:gd name="T83" fmla="*/ 1459 h 2543"/>
                <a:gd name="T84" fmla="*/ 40 w 1379"/>
                <a:gd name="T85" fmla="*/ 1584 h 2543"/>
                <a:gd name="T86" fmla="*/ 77 w 1379"/>
                <a:gd name="T87" fmla="*/ 1704 h 2543"/>
                <a:gd name="T88" fmla="*/ 126 w 1379"/>
                <a:gd name="T89" fmla="*/ 1817 h 2543"/>
                <a:gd name="T90" fmla="*/ 185 w 1379"/>
                <a:gd name="T91" fmla="*/ 1926 h 2543"/>
                <a:gd name="T92" fmla="*/ 254 w 1379"/>
                <a:gd name="T93" fmla="*/ 2028 h 2543"/>
                <a:gd name="T94" fmla="*/ 332 w 1379"/>
                <a:gd name="T95" fmla="*/ 2122 h 2543"/>
                <a:gd name="T96" fmla="*/ 419 w 1379"/>
                <a:gd name="T97" fmla="*/ 2209 h 2543"/>
                <a:gd name="T98" fmla="*/ 512 w 1379"/>
                <a:gd name="T99" fmla="*/ 2287 h 2543"/>
                <a:gd name="T100" fmla="*/ 614 w 1379"/>
                <a:gd name="T101" fmla="*/ 2356 h 2543"/>
                <a:gd name="T102" fmla="*/ 723 w 1379"/>
                <a:gd name="T103" fmla="*/ 2415 h 2543"/>
                <a:gd name="T104" fmla="*/ 836 w 1379"/>
                <a:gd name="T105" fmla="*/ 2465 h 2543"/>
                <a:gd name="T106" fmla="*/ 956 w 1379"/>
                <a:gd name="T107" fmla="*/ 2502 h 2543"/>
                <a:gd name="T108" fmla="*/ 1081 w 1379"/>
                <a:gd name="T109" fmla="*/ 2528 h 2543"/>
                <a:gd name="T110" fmla="*/ 1209 w 1379"/>
                <a:gd name="T111" fmla="*/ 2541 h 2543"/>
                <a:gd name="T112" fmla="*/ 1266 w 1379"/>
                <a:gd name="T113" fmla="*/ 1904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79" h="2543">
                  <a:moveTo>
                    <a:pt x="1266" y="1904"/>
                  </a:moveTo>
                  <a:lnTo>
                    <a:pt x="1250" y="1904"/>
                  </a:lnTo>
                  <a:lnTo>
                    <a:pt x="1234" y="1903"/>
                  </a:lnTo>
                  <a:lnTo>
                    <a:pt x="1218" y="1901"/>
                  </a:lnTo>
                  <a:lnTo>
                    <a:pt x="1202" y="1900"/>
                  </a:lnTo>
                  <a:lnTo>
                    <a:pt x="1186" y="1897"/>
                  </a:lnTo>
                  <a:lnTo>
                    <a:pt x="1170" y="1895"/>
                  </a:lnTo>
                  <a:lnTo>
                    <a:pt x="1155" y="1892"/>
                  </a:lnTo>
                  <a:lnTo>
                    <a:pt x="1140" y="1889"/>
                  </a:lnTo>
                  <a:lnTo>
                    <a:pt x="1125" y="1885"/>
                  </a:lnTo>
                  <a:lnTo>
                    <a:pt x="1110" y="1881"/>
                  </a:lnTo>
                  <a:lnTo>
                    <a:pt x="1095" y="1877"/>
                  </a:lnTo>
                  <a:lnTo>
                    <a:pt x="1081" y="1872"/>
                  </a:lnTo>
                  <a:lnTo>
                    <a:pt x="1066" y="1867"/>
                  </a:lnTo>
                  <a:lnTo>
                    <a:pt x="1052" y="1861"/>
                  </a:lnTo>
                  <a:lnTo>
                    <a:pt x="1038" y="1856"/>
                  </a:lnTo>
                  <a:lnTo>
                    <a:pt x="1023" y="1850"/>
                  </a:lnTo>
                  <a:lnTo>
                    <a:pt x="995" y="1837"/>
                  </a:lnTo>
                  <a:lnTo>
                    <a:pt x="982" y="1830"/>
                  </a:lnTo>
                  <a:lnTo>
                    <a:pt x="969" y="1821"/>
                  </a:lnTo>
                  <a:lnTo>
                    <a:pt x="956" y="1814"/>
                  </a:lnTo>
                  <a:lnTo>
                    <a:pt x="943" y="1806"/>
                  </a:lnTo>
                  <a:lnTo>
                    <a:pt x="930" y="1798"/>
                  </a:lnTo>
                  <a:lnTo>
                    <a:pt x="918" y="1789"/>
                  </a:lnTo>
                  <a:lnTo>
                    <a:pt x="894" y="1772"/>
                  </a:lnTo>
                  <a:lnTo>
                    <a:pt x="882" y="1762"/>
                  </a:lnTo>
                  <a:lnTo>
                    <a:pt x="869" y="1753"/>
                  </a:lnTo>
                  <a:lnTo>
                    <a:pt x="858" y="1743"/>
                  </a:lnTo>
                  <a:lnTo>
                    <a:pt x="847" y="1733"/>
                  </a:lnTo>
                  <a:lnTo>
                    <a:pt x="836" y="1722"/>
                  </a:lnTo>
                  <a:lnTo>
                    <a:pt x="826" y="1712"/>
                  </a:lnTo>
                  <a:lnTo>
                    <a:pt x="805" y="1690"/>
                  </a:lnTo>
                  <a:lnTo>
                    <a:pt x="795" y="1679"/>
                  </a:lnTo>
                  <a:lnTo>
                    <a:pt x="786" y="1667"/>
                  </a:lnTo>
                  <a:lnTo>
                    <a:pt x="768" y="1642"/>
                  </a:lnTo>
                  <a:lnTo>
                    <a:pt x="759" y="1630"/>
                  </a:lnTo>
                  <a:lnTo>
                    <a:pt x="750" y="1618"/>
                  </a:lnTo>
                  <a:lnTo>
                    <a:pt x="734" y="1592"/>
                  </a:lnTo>
                  <a:lnTo>
                    <a:pt x="727" y="1579"/>
                  </a:lnTo>
                  <a:lnTo>
                    <a:pt x="720" y="1566"/>
                  </a:lnTo>
                  <a:lnTo>
                    <a:pt x="705" y="1539"/>
                  </a:lnTo>
                  <a:lnTo>
                    <a:pt x="699" y="1525"/>
                  </a:lnTo>
                  <a:lnTo>
                    <a:pt x="693" y="1511"/>
                  </a:lnTo>
                  <a:lnTo>
                    <a:pt x="687" y="1496"/>
                  </a:lnTo>
                  <a:lnTo>
                    <a:pt x="682" y="1482"/>
                  </a:lnTo>
                  <a:lnTo>
                    <a:pt x="677" y="1467"/>
                  </a:lnTo>
                  <a:lnTo>
                    <a:pt x="672" y="1452"/>
                  </a:lnTo>
                  <a:lnTo>
                    <a:pt x="668" y="1438"/>
                  </a:lnTo>
                  <a:lnTo>
                    <a:pt x="664" y="1423"/>
                  </a:lnTo>
                  <a:lnTo>
                    <a:pt x="660" y="1408"/>
                  </a:lnTo>
                  <a:lnTo>
                    <a:pt x="657" y="1393"/>
                  </a:lnTo>
                  <a:lnTo>
                    <a:pt x="652" y="1362"/>
                  </a:lnTo>
                  <a:lnTo>
                    <a:pt x="648" y="1329"/>
                  </a:lnTo>
                  <a:lnTo>
                    <a:pt x="646" y="1314"/>
                  </a:lnTo>
                  <a:lnTo>
                    <a:pt x="645" y="1298"/>
                  </a:lnTo>
                  <a:lnTo>
                    <a:pt x="645" y="1282"/>
                  </a:lnTo>
                  <a:lnTo>
                    <a:pt x="645" y="1266"/>
                  </a:lnTo>
                  <a:lnTo>
                    <a:pt x="645" y="1238"/>
                  </a:lnTo>
                  <a:lnTo>
                    <a:pt x="647" y="1210"/>
                  </a:lnTo>
                  <a:lnTo>
                    <a:pt x="648" y="1197"/>
                  </a:lnTo>
                  <a:lnTo>
                    <a:pt x="650" y="1182"/>
                  </a:lnTo>
                  <a:lnTo>
                    <a:pt x="654" y="1155"/>
                  </a:lnTo>
                  <a:lnTo>
                    <a:pt x="656" y="1142"/>
                  </a:lnTo>
                  <a:lnTo>
                    <a:pt x="659" y="1129"/>
                  </a:lnTo>
                  <a:lnTo>
                    <a:pt x="665" y="1103"/>
                  </a:lnTo>
                  <a:lnTo>
                    <a:pt x="673" y="1077"/>
                  </a:lnTo>
                  <a:lnTo>
                    <a:pt x="681" y="1052"/>
                  </a:lnTo>
                  <a:lnTo>
                    <a:pt x="686" y="1039"/>
                  </a:lnTo>
                  <a:lnTo>
                    <a:pt x="690" y="1026"/>
                  </a:lnTo>
                  <a:lnTo>
                    <a:pt x="701" y="1002"/>
                  </a:lnTo>
                  <a:lnTo>
                    <a:pt x="712" y="978"/>
                  </a:lnTo>
                  <a:lnTo>
                    <a:pt x="725" y="955"/>
                  </a:lnTo>
                  <a:lnTo>
                    <a:pt x="739" y="932"/>
                  </a:lnTo>
                  <a:lnTo>
                    <a:pt x="753" y="910"/>
                  </a:lnTo>
                  <a:lnTo>
                    <a:pt x="760" y="900"/>
                  </a:lnTo>
                  <a:lnTo>
                    <a:pt x="768" y="889"/>
                  </a:lnTo>
                  <a:lnTo>
                    <a:pt x="783" y="867"/>
                  </a:lnTo>
                  <a:lnTo>
                    <a:pt x="800" y="847"/>
                  </a:lnTo>
                  <a:lnTo>
                    <a:pt x="817" y="828"/>
                  </a:lnTo>
                  <a:lnTo>
                    <a:pt x="836" y="810"/>
                  </a:lnTo>
                  <a:lnTo>
                    <a:pt x="854" y="792"/>
                  </a:lnTo>
                  <a:lnTo>
                    <a:pt x="874" y="775"/>
                  </a:lnTo>
                  <a:lnTo>
                    <a:pt x="895" y="759"/>
                  </a:lnTo>
                  <a:lnTo>
                    <a:pt x="906" y="751"/>
                  </a:lnTo>
                  <a:lnTo>
                    <a:pt x="916" y="743"/>
                  </a:lnTo>
                  <a:lnTo>
                    <a:pt x="938" y="729"/>
                  </a:lnTo>
                  <a:lnTo>
                    <a:pt x="960" y="715"/>
                  </a:lnTo>
                  <a:lnTo>
                    <a:pt x="971" y="707"/>
                  </a:lnTo>
                  <a:lnTo>
                    <a:pt x="983" y="701"/>
                  </a:lnTo>
                  <a:lnTo>
                    <a:pt x="1006" y="689"/>
                  </a:lnTo>
                  <a:lnTo>
                    <a:pt x="1030" y="678"/>
                  </a:lnTo>
                  <a:lnTo>
                    <a:pt x="1056" y="668"/>
                  </a:lnTo>
                  <a:lnTo>
                    <a:pt x="1068" y="664"/>
                  </a:lnTo>
                  <a:lnTo>
                    <a:pt x="1081" y="659"/>
                  </a:lnTo>
                  <a:lnTo>
                    <a:pt x="1106" y="651"/>
                  </a:lnTo>
                  <a:lnTo>
                    <a:pt x="1132" y="645"/>
                  </a:lnTo>
                  <a:lnTo>
                    <a:pt x="1379" y="313"/>
                  </a:lnTo>
                  <a:lnTo>
                    <a:pt x="1135" y="0"/>
                  </a:lnTo>
                  <a:lnTo>
                    <a:pt x="1105" y="3"/>
                  </a:lnTo>
                  <a:lnTo>
                    <a:pt x="1076" y="7"/>
                  </a:lnTo>
                  <a:lnTo>
                    <a:pt x="1046" y="12"/>
                  </a:lnTo>
                  <a:lnTo>
                    <a:pt x="1016" y="18"/>
                  </a:lnTo>
                  <a:lnTo>
                    <a:pt x="988" y="24"/>
                  </a:lnTo>
                  <a:lnTo>
                    <a:pt x="959" y="31"/>
                  </a:lnTo>
                  <a:lnTo>
                    <a:pt x="931" y="39"/>
                  </a:lnTo>
                  <a:lnTo>
                    <a:pt x="903" y="47"/>
                  </a:lnTo>
                  <a:lnTo>
                    <a:pt x="874" y="56"/>
                  </a:lnTo>
                  <a:lnTo>
                    <a:pt x="847" y="65"/>
                  </a:lnTo>
                  <a:lnTo>
                    <a:pt x="820" y="76"/>
                  </a:lnTo>
                  <a:lnTo>
                    <a:pt x="793" y="87"/>
                  </a:lnTo>
                  <a:lnTo>
                    <a:pt x="766" y="98"/>
                  </a:lnTo>
                  <a:lnTo>
                    <a:pt x="740" y="109"/>
                  </a:lnTo>
                  <a:lnTo>
                    <a:pt x="713" y="122"/>
                  </a:lnTo>
                  <a:lnTo>
                    <a:pt x="688" y="135"/>
                  </a:lnTo>
                  <a:lnTo>
                    <a:pt x="663" y="148"/>
                  </a:lnTo>
                  <a:lnTo>
                    <a:pt x="638" y="162"/>
                  </a:lnTo>
                  <a:lnTo>
                    <a:pt x="613" y="177"/>
                  </a:lnTo>
                  <a:lnTo>
                    <a:pt x="589" y="192"/>
                  </a:lnTo>
                  <a:lnTo>
                    <a:pt x="565" y="207"/>
                  </a:lnTo>
                  <a:lnTo>
                    <a:pt x="541" y="223"/>
                  </a:lnTo>
                  <a:lnTo>
                    <a:pt x="518" y="241"/>
                  </a:lnTo>
                  <a:lnTo>
                    <a:pt x="495" y="258"/>
                  </a:lnTo>
                  <a:lnTo>
                    <a:pt x="473" y="276"/>
                  </a:lnTo>
                  <a:lnTo>
                    <a:pt x="451" y="294"/>
                  </a:lnTo>
                  <a:lnTo>
                    <a:pt x="430" y="312"/>
                  </a:lnTo>
                  <a:lnTo>
                    <a:pt x="409" y="331"/>
                  </a:lnTo>
                  <a:lnTo>
                    <a:pt x="387" y="351"/>
                  </a:lnTo>
                  <a:lnTo>
                    <a:pt x="367" y="371"/>
                  </a:lnTo>
                  <a:lnTo>
                    <a:pt x="347" y="392"/>
                  </a:lnTo>
                  <a:lnTo>
                    <a:pt x="328" y="413"/>
                  </a:lnTo>
                  <a:lnTo>
                    <a:pt x="309" y="434"/>
                  </a:lnTo>
                  <a:lnTo>
                    <a:pt x="291" y="456"/>
                  </a:lnTo>
                  <a:lnTo>
                    <a:pt x="273" y="478"/>
                  </a:lnTo>
                  <a:lnTo>
                    <a:pt x="256" y="500"/>
                  </a:lnTo>
                  <a:lnTo>
                    <a:pt x="238" y="523"/>
                  </a:lnTo>
                  <a:lnTo>
                    <a:pt x="222" y="546"/>
                  </a:lnTo>
                  <a:lnTo>
                    <a:pt x="206" y="571"/>
                  </a:lnTo>
                  <a:lnTo>
                    <a:pt x="191" y="595"/>
                  </a:lnTo>
                  <a:lnTo>
                    <a:pt x="176" y="619"/>
                  </a:lnTo>
                  <a:lnTo>
                    <a:pt x="162" y="644"/>
                  </a:lnTo>
                  <a:lnTo>
                    <a:pt x="148" y="669"/>
                  </a:lnTo>
                  <a:lnTo>
                    <a:pt x="135" y="695"/>
                  </a:lnTo>
                  <a:lnTo>
                    <a:pt x="122" y="721"/>
                  </a:lnTo>
                  <a:lnTo>
                    <a:pt x="110" y="747"/>
                  </a:lnTo>
                  <a:lnTo>
                    <a:pt x="99" y="774"/>
                  </a:lnTo>
                  <a:lnTo>
                    <a:pt x="88" y="800"/>
                  </a:lnTo>
                  <a:lnTo>
                    <a:pt x="77" y="827"/>
                  </a:lnTo>
                  <a:lnTo>
                    <a:pt x="67" y="855"/>
                  </a:lnTo>
                  <a:lnTo>
                    <a:pt x="58" y="883"/>
                  </a:lnTo>
                  <a:lnTo>
                    <a:pt x="50" y="911"/>
                  </a:lnTo>
                  <a:lnTo>
                    <a:pt x="42" y="939"/>
                  </a:lnTo>
                  <a:lnTo>
                    <a:pt x="35" y="968"/>
                  </a:lnTo>
                  <a:lnTo>
                    <a:pt x="28" y="996"/>
                  </a:lnTo>
                  <a:lnTo>
                    <a:pt x="23" y="1025"/>
                  </a:lnTo>
                  <a:lnTo>
                    <a:pt x="17" y="1055"/>
                  </a:lnTo>
                  <a:lnTo>
                    <a:pt x="13" y="1084"/>
                  </a:lnTo>
                  <a:lnTo>
                    <a:pt x="9" y="1114"/>
                  </a:lnTo>
                  <a:lnTo>
                    <a:pt x="6" y="1144"/>
                  </a:lnTo>
                  <a:lnTo>
                    <a:pt x="3" y="1174"/>
                  </a:lnTo>
                  <a:lnTo>
                    <a:pt x="2" y="1205"/>
                  </a:lnTo>
                  <a:lnTo>
                    <a:pt x="0" y="1235"/>
                  </a:lnTo>
                  <a:lnTo>
                    <a:pt x="0" y="1266"/>
                  </a:lnTo>
                  <a:lnTo>
                    <a:pt x="1" y="1298"/>
                  </a:lnTo>
                  <a:lnTo>
                    <a:pt x="2" y="1331"/>
                  </a:lnTo>
                  <a:lnTo>
                    <a:pt x="4" y="1364"/>
                  </a:lnTo>
                  <a:lnTo>
                    <a:pt x="7" y="1396"/>
                  </a:lnTo>
                  <a:lnTo>
                    <a:pt x="10" y="1428"/>
                  </a:lnTo>
                  <a:lnTo>
                    <a:pt x="15" y="1459"/>
                  </a:lnTo>
                  <a:lnTo>
                    <a:pt x="20" y="1491"/>
                  </a:lnTo>
                  <a:lnTo>
                    <a:pt x="26" y="1523"/>
                  </a:lnTo>
                  <a:lnTo>
                    <a:pt x="33" y="1553"/>
                  </a:lnTo>
                  <a:lnTo>
                    <a:pt x="40" y="1584"/>
                  </a:lnTo>
                  <a:lnTo>
                    <a:pt x="48" y="1614"/>
                  </a:lnTo>
                  <a:lnTo>
                    <a:pt x="57" y="1644"/>
                  </a:lnTo>
                  <a:lnTo>
                    <a:pt x="67" y="1674"/>
                  </a:lnTo>
                  <a:lnTo>
                    <a:pt x="77" y="1704"/>
                  </a:lnTo>
                  <a:lnTo>
                    <a:pt x="89" y="1733"/>
                  </a:lnTo>
                  <a:lnTo>
                    <a:pt x="101" y="1761"/>
                  </a:lnTo>
                  <a:lnTo>
                    <a:pt x="113" y="1789"/>
                  </a:lnTo>
                  <a:lnTo>
                    <a:pt x="126" y="1817"/>
                  </a:lnTo>
                  <a:lnTo>
                    <a:pt x="140" y="1846"/>
                  </a:lnTo>
                  <a:lnTo>
                    <a:pt x="154" y="1873"/>
                  </a:lnTo>
                  <a:lnTo>
                    <a:pt x="169" y="1900"/>
                  </a:lnTo>
                  <a:lnTo>
                    <a:pt x="185" y="1926"/>
                  </a:lnTo>
                  <a:lnTo>
                    <a:pt x="201" y="1952"/>
                  </a:lnTo>
                  <a:lnTo>
                    <a:pt x="218" y="1977"/>
                  </a:lnTo>
                  <a:lnTo>
                    <a:pt x="235" y="2003"/>
                  </a:lnTo>
                  <a:lnTo>
                    <a:pt x="254" y="2028"/>
                  </a:lnTo>
                  <a:lnTo>
                    <a:pt x="273" y="2052"/>
                  </a:lnTo>
                  <a:lnTo>
                    <a:pt x="292" y="2076"/>
                  </a:lnTo>
                  <a:lnTo>
                    <a:pt x="311" y="2099"/>
                  </a:lnTo>
                  <a:lnTo>
                    <a:pt x="332" y="2122"/>
                  </a:lnTo>
                  <a:lnTo>
                    <a:pt x="352" y="2145"/>
                  </a:lnTo>
                  <a:lnTo>
                    <a:pt x="374" y="2167"/>
                  </a:lnTo>
                  <a:lnTo>
                    <a:pt x="395" y="2188"/>
                  </a:lnTo>
                  <a:lnTo>
                    <a:pt x="419" y="2209"/>
                  </a:lnTo>
                  <a:lnTo>
                    <a:pt x="441" y="2229"/>
                  </a:lnTo>
                  <a:lnTo>
                    <a:pt x="464" y="2249"/>
                  </a:lnTo>
                  <a:lnTo>
                    <a:pt x="488" y="2268"/>
                  </a:lnTo>
                  <a:lnTo>
                    <a:pt x="512" y="2287"/>
                  </a:lnTo>
                  <a:lnTo>
                    <a:pt x="537" y="2306"/>
                  </a:lnTo>
                  <a:lnTo>
                    <a:pt x="563" y="2323"/>
                  </a:lnTo>
                  <a:lnTo>
                    <a:pt x="588" y="2340"/>
                  </a:lnTo>
                  <a:lnTo>
                    <a:pt x="614" y="2356"/>
                  </a:lnTo>
                  <a:lnTo>
                    <a:pt x="641" y="2372"/>
                  </a:lnTo>
                  <a:lnTo>
                    <a:pt x="667" y="2387"/>
                  </a:lnTo>
                  <a:lnTo>
                    <a:pt x="694" y="2401"/>
                  </a:lnTo>
                  <a:lnTo>
                    <a:pt x="723" y="2415"/>
                  </a:lnTo>
                  <a:lnTo>
                    <a:pt x="751" y="2428"/>
                  </a:lnTo>
                  <a:lnTo>
                    <a:pt x="779" y="2441"/>
                  </a:lnTo>
                  <a:lnTo>
                    <a:pt x="808" y="2452"/>
                  </a:lnTo>
                  <a:lnTo>
                    <a:pt x="836" y="2465"/>
                  </a:lnTo>
                  <a:lnTo>
                    <a:pt x="866" y="2475"/>
                  </a:lnTo>
                  <a:lnTo>
                    <a:pt x="896" y="2485"/>
                  </a:lnTo>
                  <a:lnTo>
                    <a:pt x="926" y="2494"/>
                  </a:lnTo>
                  <a:lnTo>
                    <a:pt x="956" y="2502"/>
                  </a:lnTo>
                  <a:lnTo>
                    <a:pt x="987" y="2510"/>
                  </a:lnTo>
                  <a:lnTo>
                    <a:pt x="1017" y="2516"/>
                  </a:lnTo>
                  <a:lnTo>
                    <a:pt x="1049" y="2522"/>
                  </a:lnTo>
                  <a:lnTo>
                    <a:pt x="1081" y="2528"/>
                  </a:lnTo>
                  <a:lnTo>
                    <a:pt x="1112" y="2532"/>
                  </a:lnTo>
                  <a:lnTo>
                    <a:pt x="1144" y="2536"/>
                  </a:lnTo>
                  <a:lnTo>
                    <a:pt x="1176" y="2539"/>
                  </a:lnTo>
                  <a:lnTo>
                    <a:pt x="1209" y="2541"/>
                  </a:lnTo>
                  <a:lnTo>
                    <a:pt x="1241" y="2543"/>
                  </a:lnTo>
                  <a:lnTo>
                    <a:pt x="1274" y="2543"/>
                  </a:lnTo>
                  <a:lnTo>
                    <a:pt x="1039" y="2206"/>
                  </a:lnTo>
                  <a:lnTo>
                    <a:pt x="1266" y="1904"/>
                  </a:lnTo>
                  <a:close/>
                </a:path>
              </a:pathLst>
            </a:custGeom>
            <a:solidFill>
              <a:srgbClr val="B26A3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20000"/>
                </a:lnSpc>
                <a:defRPr/>
              </a:pPr>
              <a:endParaRPr lang="en-US" sz="900">
                <a:solidFill>
                  <a:srgbClr val="4D4D4D"/>
                </a:solidFill>
                <a:latin typeface="微软雅黑" pitchFamily="34" charset="-122"/>
              </a:endParaRPr>
            </a:p>
          </p:txBody>
        </p:sp>
      </p:grpSp>
      <p:sp>
        <p:nvSpPr>
          <p:cNvPr id="20" name="矩形 4">
            <a:extLst>
              <a:ext uri="{FF2B5EF4-FFF2-40B4-BE49-F238E27FC236}">
                <a16:creationId xmlns="" xmlns:a16="http://schemas.microsoft.com/office/drawing/2014/main" id="{2C28E96D-5FF9-484E-B5EC-381D408D5B7F}"/>
              </a:ext>
            </a:extLst>
          </p:cNvPr>
          <p:cNvSpPr>
            <a:spLocks noChangeArrowheads="1"/>
          </p:cNvSpPr>
          <p:nvPr/>
        </p:nvSpPr>
        <p:spPr bwMode="auto">
          <a:xfrm>
            <a:off x="1615754" y="2663416"/>
            <a:ext cx="282210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None/>
            </a:pPr>
            <a:r>
              <a:rPr lang="zh-CN" altLang="en-US" sz="2400" dirty="0">
                <a:solidFill>
                  <a:srgbClr val="000000"/>
                </a:solidFill>
                <a:latin typeface="微软雅黑" panose="020B0503020204020204" pitchFamily="34" charset="-122"/>
              </a:rPr>
              <a:t>从事物相互联系的各个方面及其结构和功能进行系统思考的能力</a:t>
            </a:r>
            <a:endParaRPr lang="en-US" altLang="zh-CN" sz="2400" dirty="0">
              <a:solidFill>
                <a:srgbClr val="000000"/>
              </a:solidFill>
              <a:latin typeface="微软雅黑" panose="020B0503020204020204" pitchFamily="34" charset="-122"/>
            </a:endParaRPr>
          </a:p>
        </p:txBody>
      </p:sp>
      <p:sp>
        <p:nvSpPr>
          <p:cNvPr id="22" name="矩形 4">
            <a:extLst>
              <a:ext uri="{FF2B5EF4-FFF2-40B4-BE49-F238E27FC236}">
                <a16:creationId xmlns="" xmlns:a16="http://schemas.microsoft.com/office/drawing/2014/main" id="{0386BF05-7D42-452C-B46B-12F96F3E4C36}"/>
              </a:ext>
            </a:extLst>
          </p:cNvPr>
          <p:cNvSpPr>
            <a:spLocks noChangeArrowheads="1"/>
          </p:cNvSpPr>
          <p:nvPr/>
        </p:nvSpPr>
        <p:spPr bwMode="auto">
          <a:xfrm>
            <a:off x="7758449" y="3056831"/>
            <a:ext cx="282210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None/>
            </a:pPr>
            <a:r>
              <a:rPr lang="zh-CN" altLang="en-US" sz="2400" dirty="0">
                <a:solidFill>
                  <a:srgbClr val="000000"/>
                </a:solidFill>
                <a:latin typeface="微软雅黑" panose="020B0503020204020204" pitchFamily="34" charset="-122"/>
              </a:rPr>
              <a:t>全面系统地分析和处理问题的能力</a:t>
            </a:r>
          </a:p>
        </p:txBody>
      </p:sp>
      <p:pic>
        <p:nvPicPr>
          <p:cNvPr id="5" name="图片 4">
            <a:extLst>
              <a:ext uri="{FF2B5EF4-FFF2-40B4-BE49-F238E27FC236}">
                <a16:creationId xmlns="" xmlns:a16="http://schemas.microsoft.com/office/drawing/2014/main" id="{CAA6B260-DD7A-4E2C-8518-7C410F93CD3D}"/>
              </a:ext>
            </a:extLst>
          </p:cNvPr>
          <p:cNvPicPr>
            <a:picLocks noChangeAspect="1"/>
          </p:cNvPicPr>
          <p:nvPr/>
        </p:nvPicPr>
        <p:blipFill rotWithShape="1">
          <a:blip r:embed="rId7">
            <a:clrChange>
              <a:clrFrom>
                <a:srgbClr val="FFFFFF"/>
              </a:clrFrom>
              <a:clrTo>
                <a:srgbClr val="FFFFFF">
                  <a:alpha val="0"/>
                </a:srgbClr>
              </a:clrTo>
            </a:clrChange>
          </a:blip>
          <a:srcRect l="20293" t="7141" r="20293" b="7141"/>
          <a:stretch/>
        </p:blipFill>
        <p:spPr>
          <a:xfrm>
            <a:off x="5591400" y="3592159"/>
            <a:ext cx="1053851" cy="866631"/>
          </a:xfrm>
          <a:prstGeom prst="rect">
            <a:avLst/>
          </a:prstGeom>
        </p:spPr>
      </p:pic>
    </p:spTree>
  </p:cSld>
  <p:clrMapOvr>
    <a:masterClrMapping/>
  </p:clrMapOvr>
  <p:transition spd="med">
    <p:pull/>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08D443A8-9AD8-4AAD-BCF0-A00522EDE488}"/>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grpSp>
        <p:nvGrpSpPr>
          <p:cNvPr id="16" name="组合 15">
            <a:extLst>
              <a:ext uri="{FF2B5EF4-FFF2-40B4-BE49-F238E27FC236}">
                <a16:creationId xmlns="" xmlns:a16="http://schemas.microsoft.com/office/drawing/2014/main" id="{C0223A26-E506-47CD-AD26-F7CA27D7C9FF}"/>
              </a:ext>
            </a:extLst>
          </p:cNvPr>
          <p:cNvGrpSpPr/>
          <p:nvPr/>
        </p:nvGrpSpPr>
        <p:grpSpPr>
          <a:xfrm>
            <a:off x="1079277" y="2044867"/>
            <a:ext cx="6599952" cy="1424401"/>
            <a:chOff x="4355041" y="1597572"/>
            <a:chExt cx="6599952" cy="1424401"/>
          </a:xfrm>
        </p:grpSpPr>
        <p:grpSp>
          <p:nvGrpSpPr>
            <p:cNvPr id="2" name="组合 1">
              <a:extLst>
                <a:ext uri="{FF2B5EF4-FFF2-40B4-BE49-F238E27FC236}">
                  <a16:creationId xmlns="" xmlns:a16="http://schemas.microsoft.com/office/drawing/2014/main" id="{92E01E59-7623-4D50-B259-38E4DC22E457}"/>
                </a:ext>
              </a:extLst>
            </p:cNvPr>
            <p:cNvGrpSpPr/>
            <p:nvPr/>
          </p:nvGrpSpPr>
          <p:grpSpPr>
            <a:xfrm>
              <a:off x="4355041" y="1597572"/>
              <a:ext cx="6599952" cy="1424401"/>
              <a:chOff x="4764473" y="4845739"/>
              <a:chExt cx="6599952" cy="1424401"/>
            </a:xfrm>
          </p:grpSpPr>
          <p:cxnSp>
            <p:nvCxnSpPr>
              <p:cNvPr id="10" name="直接连接符 9">
                <a:extLst>
                  <a:ext uri="{FF2B5EF4-FFF2-40B4-BE49-F238E27FC236}">
                    <a16:creationId xmlns="" xmlns:a16="http://schemas.microsoft.com/office/drawing/2014/main" id="{0E98AF45-019B-4654-B145-F7BC7D08579D}"/>
                  </a:ext>
                </a:extLst>
              </p:cNvPr>
              <p:cNvCxnSpPr>
                <a:cxnSpLocks/>
              </p:cNvCxnSpPr>
              <p:nvPr/>
            </p:nvCxnSpPr>
            <p:spPr>
              <a:xfrm>
                <a:off x="5971688" y="5587500"/>
                <a:ext cx="3732213" cy="0"/>
              </a:xfrm>
              <a:prstGeom prst="line">
                <a:avLst/>
              </a:prstGeom>
              <a:noFill/>
              <a:ln w="9525" cap="flat" cmpd="sng" algn="ctr">
                <a:solidFill>
                  <a:srgbClr val="B26A37"/>
                </a:solidFill>
                <a:prstDash val="solid"/>
                <a:headEnd type="oval" w="med" len="med"/>
                <a:tailEnd type="none" w="med" len="med"/>
              </a:ln>
              <a:effectLst/>
            </p:spPr>
          </p:cxnSp>
          <p:cxnSp>
            <p:nvCxnSpPr>
              <p:cNvPr id="11" name="直接连接符 10">
                <a:extLst>
                  <a:ext uri="{FF2B5EF4-FFF2-40B4-BE49-F238E27FC236}">
                    <a16:creationId xmlns="" xmlns:a16="http://schemas.microsoft.com/office/drawing/2014/main" id="{B7D413BD-49BF-48E3-B87D-46C44E44D1E6}"/>
                  </a:ext>
                </a:extLst>
              </p:cNvPr>
              <p:cNvCxnSpPr>
                <a:cxnSpLocks/>
              </p:cNvCxnSpPr>
              <p:nvPr/>
            </p:nvCxnSpPr>
            <p:spPr>
              <a:xfrm>
                <a:off x="4764473" y="6227298"/>
                <a:ext cx="4939428" cy="0"/>
              </a:xfrm>
              <a:prstGeom prst="line">
                <a:avLst/>
              </a:prstGeom>
              <a:noFill/>
              <a:ln w="9525" cap="flat" cmpd="sng" algn="ctr">
                <a:solidFill>
                  <a:srgbClr val="B26A37"/>
                </a:solidFill>
                <a:prstDash val="solid"/>
                <a:headEnd type="oval" w="med" len="med"/>
                <a:tailEnd type="none" w="med" len="med"/>
              </a:ln>
              <a:effectLst/>
            </p:spPr>
          </p:cxnSp>
          <p:sp>
            <p:nvSpPr>
              <p:cNvPr id="12" name="等腰三角形 11">
                <a:extLst>
                  <a:ext uri="{FF2B5EF4-FFF2-40B4-BE49-F238E27FC236}">
                    <a16:creationId xmlns="" xmlns:a16="http://schemas.microsoft.com/office/drawing/2014/main" id="{59F7E2DF-9D34-4390-A448-CC97D6AEDB3F}"/>
                  </a:ext>
                </a:extLst>
              </p:cNvPr>
              <p:cNvSpPr/>
              <p:nvPr/>
            </p:nvSpPr>
            <p:spPr>
              <a:xfrm>
                <a:off x="9357825" y="4845739"/>
                <a:ext cx="2006600" cy="748904"/>
              </a:xfrm>
              <a:prstGeom prst="triangle">
                <a:avLst/>
              </a:prstGeom>
              <a:solidFill>
                <a:srgbClr val="D49A59"/>
              </a:solidFill>
              <a:ln w="25400" cap="flat" cmpd="sng" algn="ctr">
                <a:solidFill>
                  <a:sysClr val="window" lastClr="FFFFFF"/>
                </a:solidFill>
                <a:prstDash val="solid"/>
              </a:ln>
              <a:effectLst/>
            </p:spPr>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 lastClr="FFFFFF"/>
                  </a:solidFill>
                  <a:effectLst/>
                  <a:uLnTx/>
                  <a:uFillTx/>
                  <a:latin typeface="Calibri"/>
                  <a:ea typeface="幼圆"/>
                  <a:cs typeface="+mn-cs"/>
                </a:endParaRPr>
              </a:p>
            </p:txBody>
          </p:sp>
          <p:sp>
            <p:nvSpPr>
              <p:cNvPr id="14" name="等腰三角形 13">
                <a:extLst>
                  <a:ext uri="{FF2B5EF4-FFF2-40B4-BE49-F238E27FC236}">
                    <a16:creationId xmlns="" xmlns:a16="http://schemas.microsoft.com/office/drawing/2014/main" id="{057C2391-F982-4598-9477-AB6CC0E6ED4F}"/>
                  </a:ext>
                </a:extLst>
              </p:cNvPr>
              <p:cNvSpPr/>
              <p:nvPr/>
            </p:nvSpPr>
            <p:spPr>
              <a:xfrm>
                <a:off x="9565787" y="5450577"/>
                <a:ext cx="1589088" cy="819563"/>
              </a:xfrm>
              <a:prstGeom prst="triangle">
                <a:avLst/>
              </a:prstGeom>
              <a:solidFill>
                <a:srgbClr val="F0DCC6"/>
              </a:solidFill>
              <a:ln w="25400" cap="flat" cmpd="sng" algn="ctr">
                <a:solidFill>
                  <a:sysClr val="window" lastClr="FFFFFF"/>
                </a:solidFill>
                <a:prstDash val="solid"/>
              </a:ln>
              <a:effectLst/>
            </p:spPr>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 lastClr="FFFFFF"/>
                  </a:solidFill>
                  <a:effectLst/>
                  <a:uLnTx/>
                  <a:uFillTx/>
                  <a:latin typeface="Calibri"/>
                  <a:ea typeface="幼圆"/>
                  <a:cs typeface="+mn-cs"/>
                </a:endParaRPr>
              </a:p>
            </p:txBody>
          </p:sp>
        </p:grpSp>
        <p:sp>
          <p:nvSpPr>
            <p:cNvPr id="5" name="矩形 4">
              <a:extLst>
                <a:ext uri="{FF2B5EF4-FFF2-40B4-BE49-F238E27FC236}">
                  <a16:creationId xmlns="" xmlns:a16="http://schemas.microsoft.com/office/drawing/2014/main" id="{6FEC13CE-0C8E-4FC4-8589-76AF10555B6F}"/>
                </a:ext>
              </a:extLst>
            </p:cNvPr>
            <p:cNvSpPr/>
            <p:nvPr/>
          </p:nvSpPr>
          <p:spPr>
            <a:xfrm>
              <a:off x="5562256" y="1702178"/>
              <a:ext cx="2339102" cy="461665"/>
            </a:xfrm>
            <a:prstGeom prst="rect">
              <a:avLst/>
            </a:prstGeom>
          </p:spPr>
          <p:txBody>
            <a:bodyPr wrap="none">
              <a:spAutoFit/>
            </a:bodyPr>
            <a:lstStyle/>
            <a:p>
              <a:r>
                <a:rPr lang="zh-CN" altLang="en-US" sz="2400" dirty="0">
                  <a:solidFill>
                    <a:srgbClr val="000000"/>
                  </a:solidFill>
                  <a:latin typeface="微软雅黑" panose="020B0503020204020204" pitchFamily="34" charset="-122"/>
                </a:rPr>
                <a:t>要坚持</a:t>
              </a:r>
              <a:r>
                <a:rPr lang="zh-CN" altLang="en-US" sz="2400" b="1" dirty="0">
                  <a:solidFill>
                    <a:srgbClr val="000000"/>
                  </a:solidFill>
                  <a:latin typeface="微软雅黑" panose="020B0503020204020204" pitchFamily="34" charset="-122"/>
                </a:rPr>
                <a:t>系统观念</a:t>
              </a:r>
              <a:endParaRPr lang="zh-CN" altLang="en-US" dirty="0"/>
            </a:p>
          </p:txBody>
        </p:sp>
        <p:sp>
          <p:nvSpPr>
            <p:cNvPr id="18" name="矩形 17">
              <a:extLst>
                <a:ext uri="{FF2B5EF4-FFF2-40B4-BE49-F238E27FC236}">
                  <a16:creationId xmlns="" xmlns:a16="http://schemas.microsoft.com/office/drawing/2014/main" id="{A044F795-81EE-4E7F-AD39-3C095655EAF5}"/>
                </a:ext>
              </a:extLst>
            </p:cNvPr>
            <p:cNvSpPr/>
            <p:nvPr/>
          </p:nvSpPr>
          <p:spPr>
            <a:xfrm>
              <a:off x="4355041" y="2508390"/>
              <a:ext cx="4801314" cy="461665"/>
            </a:xfrm>
            <a:prstGeom prst="rect">
              <a:avLst/>
            </a:prstGeom>
          </p:spPr>
          <p:txBody>
            <a:bodyPr wrap="none">
              <a:spAutoFit/>
            </a:bodyPr>
            <a:lstStyle/>
            <a:p>
              <a:r>
                <a:rPr lang="zh-CN" altLang="en-US" sz="2400" dirty="0">
                  <a:solidFill>
                    <a:srgbClr val="000000"/>
                  </a:solidFill>
                  <a:latin typeface="微软雅黑" panose="020B0503020204020204" pitchFamily="34" charset="-122"/>
                </a:rPr>
                <a:t>用</a:t>
              </a:r>
              <a:r>
                <a:rPr lang="zh-CN" altLang="en-US" sz="2400" b="1" dirty="0">
                  <a:solidFill>
                    <a:srgbClr val="000000"/>
                  </a:solidFill>
                  <a:latin typeface="微软雅黑" panose="020B0503020204020204" pitchFamily="34" charset="-122"/>
                </a:rPr>
                <a:t>系统思维</a:t>
              </a:r>
              <a:r>
                <a:rPr lang="zh-CN" altLang="en-US" sz="2400" dirty="0">
                  <a:solidFill>
                    <a:srgbClr val="000000"/>
                  </a:solidFill>
                  <a:latin typeface="微软雅黑" panose="020B0503020204020204" pitchFamily="34" charset="-122"/>
                </a:rPr>
                <a:t>的方法分析和处理问题</a:t>
              </a:r>
              <a:endParaRPr lang="zh-CN" altLang="en-US" dirty="0"/>
            </a:p>
          </p:txBody>
        </p:sp>
      </p:grpSp>
      <p:sp>
        <p:nvSpPr>
          <p:cNvPr id="19" name="矩形 18">
            <a:extLst>
              <a:ext uri="{FF2B5EF4-FFF2-40B4-BE49-F238E27FC236}">
                <a16:creationId xmlns="" xmlns:a16="http://schemas.microsoft.com/office/drawing/2014/main" id="{F2709BBA-00C5-4CC3-93E6-B8067E07389B}"/>
              </a:ext>
            </a:extLst>
          </p:cNvPr>
          <p:cNvSpPr/>
          <p:nvPr/>
        </p:nvSpPr>
        <p:spPr>
          <a:xfrm>
            <a:off x="7887191" y="2380305"/>
            <a:ext cx="2646878" cy="461665"/>
          </a:xfrm>
          <a:prstGeom prst="rect">
            <a:avLst/>
          </a:prstGeom>
        </p:spPr>
        <p:txBody>
          <a:bodyPr wrap="none">
            <a:spAutoFit/>
          </a:bodyPr>
          <a:lstStyle/>
          <a:p>
            <a:r>
              <a:rPr lang="zh-CN" altLang="en-US" sz="2400" b="1" dirty="0">
                <a:solidFill>
                  <a:srgbClr val="B26A37"/>
                </a:solidFill>
                <a:latin typeface="微软雅黑" panose="020B0503020204020204" pitchFamily="34" charset="-122"/>
              </a:rPr>
              <a:t>提高系统思维能力</a:t>
            </a:r>
            <a:endParaRPr lang="zh-CN" altLang="en-US" b="1" dirty="0">
              <a:solidFill>
                <a:srgbClr val="B26A37"/>
              </a:solidFill>
            </a:endParaRPr>
          </a:p>
        </p:txBody>
      </p:sp>
      <p:grpSp>
        <p:nvGrpSpPr>
          <p:cNvPr id="24" name="组合 23">
            <a:extLst>
              <a:ext uri="{FF2B5EF4-FFF2-40B4-BE49-F238E27FC236}">
                <a16:creationId xmlns="" xmlns:a16="http://schemas.microsoft.com/office/drawing/2014/main" id="{A894A7D7-EBEE-415E-9AF6-F183CCB38AA7}"/>
              </a:ext>
            </a:extLst>
          </p:cNvPr>
          <p:cNvGrpSpPr/>
          <p:nvPr/>
        </p:nvGrpSpPr>
        <p:grpSpPr>
          <a:xfrm>
            <a:off x="535592" y="3780296"/>
            <a:ext cx="11112154" cy="2918013"/>
            <a:chOff x="517927" y="3629247"/>
            <a:chExt cx="11112154" cy="2918013"/>
          </a:xfrm>
        </p:grpSpPr>
        <p:sp>
          <p:nvSpPr>
            <p:cNvPr id="268293" name="矩形 4">
              <a:extLst>
                <a:ext uri="{FF2B5EF4-FFF2-40B4-BE49-F238E27FC236}">
                  <a16:creationId xmlns="" xmlns:a16="http://schemas.microsoft.com/office/drawing/2014/main" id="{56DC62C7-EACC-4A4E-9EA7-4FA4DCDFEB62}"/>
                </a:ext>
              </a:extLst>
            </p:cNvPr>
            <p:cNvSpPr>
              <a:spLocks noChangeArrowheads="1"/>
            </p:cNvSpPr>
            <p:nvPr/>
          </p:nvSpPr>
          <p:spPr bwMode="auto">
            <a:xfrm>
              <a:off x="8558694" y="4243727"/>
              <a:ext cx="307138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 typeface="Arial" panose="020B0604020202020204" pitchFamily="34" charset="0"/>
                <a:buNone/>
              </a:pPr>
              <a:r>
                <a:rPr lang="zh-CN" altLang="en-US" sz="2400" b="1" dirty="0">
                  <a:solidFill>
                    <a:srgbClr val="B26A37"/>
                  </a:solidFill>
                  <a:latin typeface="微软雅黑" panose="020B0503020204020204" pitchFamily="34" charset="-122"/>
                </a:rPr>
                <a:t>目的</a:t>
              </a:r>
              <a:r>
                <a:rPr lang="zh-CN" altLang="en-US" sz="2400" b="1" dirty="0">
                  <a:solidFill>
                    <a:srgbClr val="000000"/>
                  </a:solidFill>
                  <a:latin typeface="微软雅黑" panose="020B0503020204020204" pitchFamily="34" charset="-122"/>
                </a:rPr>
                <a:t>是从整体上把握事物并实现事物结构与功能的优化</a:t>
              </a:r>
              <a:endParaRPr lang="zh-CN" altLang="en-US" sz="2400" dirty="0">
                <a:solidFill>
                  <a:srgbClr val="000000"/>
                </a:solidFill>
                <a:latin typeface="微软雅黑" panose="020B0503020204020204" pitchFamily="34" charset="-122"/>
              </a:endParaRPr>
            </a:p>
          </p:txBody>
        </p:sp>
        <p:grpSp>
          <p:nvGrpSpPr>
            <p:cNvPr id="23" name="组合 22">
              <a:extLst>
                <a:ext uri="{FF2B5EF4-FFF2-40B4-BE49-F238E27FC236}">
                  <a16:creationId xmlns="" xmlns:a16="http://schemas.microsoft.com/office/drawing/2014/main" id="{BA57E565-A627-487F-B158-710BBCCDDA2E}"/>
                </a:ext>
              </a:extLst>
            </p:cNvPr>
            <p:cNvGrpSpPr/>
            <p:nvPr/>
          </p:nvGrpSpPr>
          <p:grpSpPr>
            <a:xfrm>
              <a:off x="951643" y="3629247"/>
              <a:ext cx="6527330" cy="2918013"/>
              <a:chOff x="951643" y="3629247"/>
              <a:chExt cx="6527330" cy="1764251"/>
            </a:xfrm>
          </p:grpSpPr>
          <p:sp>
            <p:nvSpPr>
              <p:cNvPr id="25" name="PA_矩形 20">
                <a:extLst>
                  <a:ext uri="{FF2B5EF4-FFF2-40B4-BE49-F238E27FC236}">
                    <a16:creationId xmlns="" xmlns:a16="http://schemas.microsoft.com/office/drawing/2014/main" id="{07D65AB3-3795-4E71-A100-80C49305D56A}"/>
                  </a:ext>
                </a:extLst>
              </p:cNvPr>
              <p:cNvSpPr/>
              <p:nvPr>
                <p:custDataLst>
                  <p:tags r:id="rId1"/>
                </p:custDataLst>
              </p:nvPr>
            </p:nvSpPr>
            <p:spPr>
              <a:xfrm>
                <a:off x="951643" y="3629247"/>
                <a:ext cx="6527330" cy="1764251"/>
              </a:xfrm>
              <a:prstGeom prst="rect">
                <a:avLst/>
              </a:prstGeom>
              <a:solidFill>
                <a:srgbClr val="B26A37">
                  <a:alpha val="1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cs"/>
                </a:endParaRPr>
              </a:p>
            </p:txBody>
          </p:sp>
          <p:cxnSp>
            <p:nvCxnSpPr>
              <p:cNvPr id="26" name="PA_直接连接符 27">
                <a:extLst>
                  <a:ext uri="{FF2B5EF4-FFF2-40B4-BE49-F238E27FC236}">
                    <a16:creationId xmlns="" xmlns:a16="http://schemas.microsoft.com/office/drawing/2014/main" id="{7BEF3732-F431-4F82-ADB5-68C5C7386C0E}"/>
                  </a:ext>
                </a:extLst>
              </p:cNvPr>
              <p:cNvCxnSpPr>
                <a:cxnSpLocks/>
              </p:cNvCxnSpPr>
              <p:nvPr>
                <p:custDataLst>
                  <p:tags r:id="rId2"/>
                </p:custDataLst>
              </p:nvPr>
            </p:nvCxnSpPr>
            <p:spPr>
              <a:xfrm>
                <a:off x="959886" y="3629247"/>
                <a:ext cx="0" cy="1764251"/>
              </a:xfrm>
              <a:prstGeom prst="line">
                <a:avLst/>
              </a:prstGeom>
              <a:noFill/>
              <a:ln w="25400" cap="flat" cmpd="sng" algn="ctr">
                <a:solidFill>
                  <a:srgbClr val="B26A37"/>
                </a:solidFill>
                <a:prstDash val="solid"/>
                <a:miter lim="800000"/>
              </a:ln>
              <a:effectLst/>
            </p:spPr>
          </p:cxnSp>
        </p:grpSp>
        <p:grpSp>
          <p:nvGrpSpPr>
            <p:cNvPr id="27" name="组合 26">
              <a:extLst>
                <a:ext uri="{FF2B5EF4-FFF2-40B4-BE49-F238E27FC236}">
                  <a16:creationId xmlns="" xmlns:a16="http://schemas.microsoft.com/office/drawing/2014/main" id="{98EDABCA-2840-4FC8-B983-6765D0D05EF5}"/>
                </a:ext>
              </a:extLst>
            </p:cNvPr>
            <p:cNvGrpSpPr/>
            <p:nvPr/>
          </p:nvGrpSpPr>
          <p:grpSpPr>
            <a:xfrm>
              <a:off x="517927" y="4574434"/>
              <a:ext cx="991568" cy="1027638"/>
              <a:chOff x="475428" y="1606475"/>
              <a:chExt cx="3813424" cy="3952145"/>
            </a:xfrm>
          </p:grpSpPr>
          <p:sp>
            <p:nvSpPr>
              <p:cNvPr id="28" name="椭圆 27">
                <a:extLst>
                  <a:ext uri="{FF2B5EF4-FFF2-40B4-BE49-F238E27FC236}">
                    <a16:creationId xmlns="" xmlns:a16="http://schemas.microsoft.com/office/drawing/2014/main" id="{4C94C34D-6317-4BAE-9EA8-B7E0A4264B24}"/>
                  </a:ext>
                </a:extLst>
              </p:cNvPr>
              <p:cNvSpPr/>
              <p:nvPr/>
            </p:nvSpPr>
            <p:spPr>
              <a:xfrm>
                <a:off x="475428" y="1745196"/>
                <a:ext cx="3813424" cy="3813424"/>
              </a:xfrm>
              <a:prstGeom prst="ellipse">
                <a:avLst/>
              </a:prstGeom>
              <a:gradFill>
                <a:gsLst>
                  <a:gs pos="0">
                    <a:srgbClr val="BA1219">
                      <a:alpha val="80000"/>
                    </a:srgbClr>
                  </a:gs>
                  <a:gs pos="100000">
                    <a:srgbClr val="BA1219">
                      <a:alpha val="34000"/>
                    </a:srgbClr>
                  </a:gs>
                </a:gsLst>
                <a:lin ang="5400000" scaled="1"/>
              </a:gradFill>
              <a:ln w="12700" cap="flat" cmpd="sng" algn="ctr">
                <a:noFill/>
                <a:prstDash val="solid"/>
                <a:miter lim="800000"/>
              </a:ln>
              <a:effectLst>
                <a:softEdge rad="3302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29" name="椭圆 28">
                <a:extLst>
                  <a:ext uri="{FF2B5EF4-FFF2-40B4-BE49-F238E27FC236}">
                    <a16:creationId xmlns="" xmlns:a16="http://schemas.microsoft.com/office/drawing/2014/main" id="{8CE27C31-01C5-4992-A272-32450965E72D}"/>
                  </a:ext>
                </a:extLst>
              </p:cNvPr>
              <p:cNvSpPr/>
              <p:nvPr/>
            </p:nvSpPr>
            <p:spPr>
              <a:xfrm>
                <a:off x="559614" y="1606475"/>
                <a:ext cx="3645060" cy="3645054"/>
              </a:xfrm>
              <a:prstGeom prst="ellipse">
                <a:avLst/>
              </a:prstGeom>
              <a:solidFill>
                <a:srgbClr val="B26A3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mn-ea"/>
                  <a:ea typeface="+mn-ea"/>
                  <a:cs typeface="+mn-cs"/>
                </a:endParaRPr>
              </a:p>
            </p:txBody>
          </p:sp>
        </p:grpSp>
        <p:sp>
          <p:nvSpPr>
            <p:cNvPr id="30" name="图形 31" descr="直箭头">
              <a:extLst>
                <a:ext uri="{FF2B5EF4-FFF2-40B4-BE49-F238E27FC236}">
                  <a16:creationId xmlns="" xmlns:a16="http://schemas.microsoft.com/office/drawing/2014/main" id="{427EA6D0-42CA-4C44-8A2E-6DD75BBA9524}"/>
                </a:ext>
              </a:extLst>
            </p:cNvPr>
            <p:cNvSpPr/>
            <p:nvPr/>
          </p:nvSpPr>
          <p:spPr>
            <a:xfrm rot="10800000">
              <a:off x="7661564" y="4893384"/>
              <a:ext cx="714540" cy="389737"/>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gradFill flip="none" rotWithShape="1">
              <a:gsLst>
                <a:gs pos="4000">
                  <a:srgbClr val="D49A59"/>
                </a:gs>
                <a:gs pos="99000">
                  <a:srgbClr val="A6231C">
                    <a:alpha val="8000"/>
                  </a:srgbClr>
                </a:gs>
              </a:gsLst>
              <a:lin ang="0" scaled="1"/>
              <a:tileRect/>
            </a:gradFill>
            <a:ln w="9525" cap="flat">
              <a:noFill/>
              <a:prstDash val="solid"/>
              <a:miter/>
            </a:ln>
          </p:spPr>
          <p:txBody>
            <a:bodyPr rtlCol="0" anchor="ctr"/>
            <a:lstStyle/>
            <a:p>
              <a:pPr defTabSz="457200"/>
              <a:endParaRPr lang="zh-CN" altLang="en-US">
                <a:solidFill>
                  <a:prstClr val="black"/>
                </a:solidFill>
                <a:latin typeface="+mn-ea"/>
                <a:ea typeface="+mn-ea"/>
              </a:endParaRPr>
            </a:p>
          </p:txBody>
        </p:sp>
        <p:sp>
          <p:nvSpPr>
            <p:cNvPr id="22" name="矩形 21">
              <a:extLst>
                <a:ext uri="{FF2B5EF4-FFF2-40B4-BE49-F238E27FC236}">
                  <a16:creationId xmlns="" xmlns:a16="http://schemas.microsoft.com/office/drawing/2014/main" id="{353DC32E-CF27-4647-9171-989F4B48348C}"/>
                </a:ext>
              </a:extLst>
            </p:cNvPr>
            <p:cNvSpPr/>
            <p:nvPr/>
          </p:nvSpPr>
          <p:spPr>
            <a:xfrm>
              <a:off x="599953" y="4672755"/>
              <a:ext cx="800219" cy="830997"/>
            </a:xfrm>
            <a:prstGeom prst="rect">
              <a:avLst/>
            </a:prstGeom>
          </p:spPr>
          <p:txBody>
            <a:bodyPr wrap="none">
              <a:spAutoFit/>
            </a:bodyPr>
            <a:lstStyle/>
            <a:p>
              <a:pPr lvl="0" algn="ctr" eaLnBrk="1" fontAlgn="auto" hangingPunct="1">
                <a:spcBef>
                  <a:spcPts val="0"/>
                </a:spcBef>
                <a:spcAft>
                  <a:spcPts val="0"/>
                </a:spcAft>
                <a:defRPr/>
              </a:pPr>
              <a:r>
                <a:rPr lang="zh-CN" altLang="en-US" sz="2400" kern="0" dirty="0">
                  <a:solidFill>
                    <a:prstClr val="white"/>
                  </a:solidFill>
                  <a:latin typeface="Microsoft YaHei"/>
                  <a:ea typeface="Microsoft YaHei"/>
                </a:rPr>
                <a:t>系统</a:t>
              </a:r>
              <a:endParaRPr lang="en-US" altLang="zh-CN" sz="2400" kern="0" dirty="0">
                <a:solidFill>
                  <a:prstClr val="white"/>
                </a:solidFill>
                <a:latin typeface="Microsoft YaHei"/>
                <a:ea typeface="Microsoft YaHei"/>
              </a:endParaRPr>
            </a:p>
            <a:p>
              <a:pPr lvl="0" algn="ctr" eaLnBrk="1" fontAlgn="auto" hangingPunct="1">
                <a:spcBef>
                  <a:spcPts val="0"/>
                </a:spcBef>
                <a:spcAft>
                  <a:spcPts val="0"/>
                </a:spcAft>
                <a:defRPr/>
              </a:pPr>
              <a:r>
                <a:rPr lang="zh-CN" altLang="en-US" sz="2400" kern="0" dirty="0">
                  <a:solidFill>
                    <a:prstClr val="white"/>
                  </a:solidFill>
                  <a:latin typeface="Microsoft YaHei"/>
                  <a:ea typeface="Microsoft YaHei"/>
                </a:rPr>
                <a:t>思维</a:t>
              </a:r>
            </a:p>
          </p:txBody>
        </p:sp>
        <p:sp>
          <p:nvSpPr>
            <p:cNvPr id="34" name="矩形 4">
              <a:extLst>
                <a:ext uri="{FF2B5EF4-FFF2-40B4-BE49-F238E27FC236}">
                  <a16:creationId xmlns="" xmlns:a16="http://schemas.microsoft.com/office/drawing/2014/main" id="{F95D97C2-EEB9-4164-B805-57C97F606B52}"/>
                </a:ext>
              </a:extLst>
            </p:cNvPr>
            <p:cNvSpPr>
              <a:spLocks noChangeArrowheads="1"/>
            </p:cNvSpPr>
            <p:nvPr/>
          </p:nvSpPr>
          <p:spPr bwMode="auto">
            <a:xfrm>
              <a:off x="1495850" y="3689729"/>
              <a:ext cx="5723814"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None/>
              </a:pPr>
              <a:r>
                <a:rPr lang="zh-CN" altLang="en-US" sz="2400" dirty="0">
                  <a:solidFill>
                    <a:srgbClr val="000000"/>
                  </a:solidFill>
                  <a:latin typeface="微软雅黑" panose="020B0503020204020204" pitchFamily="34" charset="-122"/>
                </a:rPr>
                <a:t>以确认事物的普遍有机联系为</a:t>
              </a:r>
              <a:r>
                <a:rPr lang="zh-CN" altLang="en-US" sz="2400" b="1" dirty="0">
                  <a:solidFill>
                    <a:srgbClr val="000000"/>
                  </a:solidFill>
                  <a:latin typeface="微软雅黑" panose="020B0503020204020204" pitchFamily="34" charset="-122"/>
                </a:rPr>
                <a:t>前提</a:t>
              </a:r>
              <a:r>
                <a:rPr lang="zh-CN" altLang="en-US" sz="2400" dirty="0">
                  <a:solidFill>
                    <a:srgbClr val="000000"/>
                  </a:solidFill>
                  <a:latin typeface="微软雅黑" panose="020B0503020204020204" pitchFamily="34" charset="-122"/>
                </a:rPr>
                <a:t>，进而具体</a:t>
              </a:r>
              <a:r>
                <a:rPr lang="zh-CN" altLang="en-US" sz="2400" b="1" dirty="0">
                  <a:solidFill>
                    <a:srgbClr val="000000"/>
                  </a:solidFill>
                  <a:latin typeface="微软雅黑" panose="020B0503020204020204" pitchFamily="34" charset="-122"/>
                </a:rPr>
                <a:t>把握</a:t>
              </a:r>
              <a:r>
                <a:rPr lang="zh-CN" altLang="en-US" sz="2400" dirty="0">
                  <a:solidFill>
                    <a:srgbClr val="000000"/>
                  </a:solidFill>
                  <a:latin typeface="微软雅黑" panose="020B0503020204020204" pitchFamily="34" charset="-122"/>
                </a:rPr>
                <a:t>事物的系统存在、系统联系与系统规律，遵循以整体性、结构性、层次性、开放性和风险性等为基本内容的思维</a:t>
              </a:r>
              <a:r>
                <a:rPr lang="zh-CN" altLang="en-US" sz="2400" b="1" dirty="0">
                  <a:solidFill>
                    <a:srgbClr val="000000"/>
                  </a:solidFill>
                  <a:latin typeface="微软雅黑" panose="020B0503020204020204" pitchFamily="34" charset="-122"/>
                </a:rPr>
                <a:t>原则</a:t>
              </a:r>
              <a:r>
                <a:rPr lang="zh-CN" altLang="en-US" sz="2400" dirty="0">
                  <a:solidFill>
                    <a:srgbClr val="000000"/>
                  </a:solidFill>
                  <a:latin typeface="微软雅黑" panose="020B0503020204020204" pitchFamily="34" charset="-122"/>
                </a:rPr>
                <a:t>。</a:t>
              </a:r>
            </a:p>
          </p:txBody>
        </p:sp>
      </p:grpSp>
      <p:sp>
        <p:nvSpPr>
          <p:cNvPr id="31" name="矩形: 圆角 30">
            <a:extLst>
              <a:ext uri="{FF2B5EF4-FFF2-40B4-BE49-F238E27FC236}">
                <a16:creationId xmlns="" xmlns:a16="http://schemas.microsoft.com/office/drawing/2014/main" id="{878B7A58-D09C-4998-9CFB-71FCD9E70720}"/>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（三）系统思维能力</a:t>
            </a:r>
          </a:p>
        </p:txBody>
      </p:sp>
    </p:spTree>
  </p:cSld>
  <p:clrMapOvr>
    <a:masterClrMapping/>
  </p:clrMapOvr>
  <p:transition spd="med">
    <p:pull/>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BE5BA3DB-885F-40DD-BE9D-A086219F89BE}"/>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0" name="直角三角形 1">
            <a:extLst>
              <a:ext uri="{FF2B5EF4-FFF2-40B4-BE49-F238E27FC236}">
                <a16:creationId xmlns="" xmlns:a16="http://schemas.microsoft.com/office/drawing/2014/main" id="{C6D4AD5D-ACD9-4523-927D-34659F2EE353}"/>
              </a:ext>
            </a:extLst>
          </p:cNvPr>
          <p:cNvSpPr/>
          <p:nvPr/>
        </p:nvSpPr>
        <p:spPr>
          <a:xfrm rot="20922172">
            <a:off x="489751" y="3118526"/>
            <a:ext cx="3240360" cy="432048"/>
          </a:xfrm>
          <a:custGeom>
            <a:avLst/>
            <a:gdLst>
              <a:gd name="connsiteX0" fmla="*/ 0 w 3240360"/>
              <a:gd name="connsiteY0" fmla="*/ 432048 h 432048"/>
              <a:gd name="connsiteX1" fmla="*/ 0 w 3240360"/>
              <a:gd name="connsiteY1" fmla="*/ 0 h 432048"/>
              <a:gd name="connsiteX2" fmla="*/ 3240360 w 3240360"/>
              <a:gd name="connsiteY2" fmla="*/ 432048 h 432048"/>
              <a:gd name="connsiteX3" fmla="*/ 0 w 3240360"/>
              <a:gd name="connsiteY3" fmla="*/ 432048 h 432048"/>
              <a:gd name="connsiteX0-1" fmla="*/ 281354 w 3240360"/>
              <a:gd name="connsiteY0-2" fmla="*/ 420325 h 432048"/>
              <a:gd name="connsiteX1-3" fmla="*/ 0 w 3240360"/>
              <a:gd name="connsiteY1-4" fmla="*/ 0 h 432048"/>
              <a:gd name="connsiteX2-5" fmla="*/ 3240360 w 3240360"/>
              <a:gd name="connsiteY2-6" fmla="*/ 432048 h 432048"/>
              <a:gd name="connsiteX3-7" fmla="*/ 281354 w 3240360"/>
              <a:gd name="connsiteY3-8" fmla="*/ 420325 h 432048"/>
            </a:gdLst>
            <a:ahLst/>
            <a:cxnLst>
              <a:cxn ang="0">
                <a:pos x="connsiteX0-1" y="connsiteY0-2"/>
              </a:cxn>
              <a:cxn ang="0">
                <a:pos x="connsiteX1-3" y="connsiteY1-4"/>
              </a:cxn>
              <a:cxn ang="0">
                <a:pos x="connsiteX2-5" y="connsiteY2-6"/>
              </a:cxn>
              <a:cxn ang="0">
                <a:pos x="connsiteX3-7" y="connsiteY3-8"/>
              </a:cxn>
            </a:cxnLst>
            <a:rect l="l" t="t" r="r" b="b"/>
            <a:pathLst>
              <a:path w="3240360" h="432048">
                <a:moveTo>
                  <a:pt x="281354" y="420325"/>
                </a:moveTo>
                <a:lnTo>
                  <a:pt x="0" y="0"/>
                </a:lnTo>
                <a:lnTo>
                  <a:pt x="3240360" y="432048"/>
                </a:lnTo>
                <a:lnTo>
                  <a:pt x="281354" y="420325"/>
                </a:lnTo>
                <a:close/>
              </a:path>
            </a:pathLst>
          </a:cu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 name="矩形 4">
            <a:extLst>
              <a:ext uri="{FF2B5EF4-FFF2-40B4-BE49-F238E27FC236}">
                <a16:creationId xmlns="" xmlns:a16="http://schemas.microsoft.com/office/drawing/2014/main" id="{307713B0-4D7D-46AE-89E6-64C500471710}"/>
              </a:ext>
            </a:extLst>
          </p:cNvPr>
          <p:cNvSpPr/>
          <p:nvPr/>
        </p:nvSpPr>
        <p:spPr>
          <a:xfrm>
            <a:off x="488730" y="2067439"/>
            <a:ext cx="7531636" cy="4790561"/>
          </a:xfrm>
          <a:custGeom>
            <a:avLst/>
            <a:gdLst>
              <a:gd name="connsiteX0" fmla="*/ 0 w 7200800"/>
              <a:gd name="connsiteY0" fmla="*/ 0 h 3384376"/>
              <a:gd name="connsiteX1" fmla="*/ 7200800 w 7200800"/>
              <a:gd name="connsiteY1" fmla="*/ 0 h 3384376"/>
              <a:gd name="connsiteX2" fmla="*/ 7200800 w 7200800"/>
              <a:gd name="connsiteY2" fmla="*/ 3384376 h 3384376"/>
              <a:gd name="connsiteX3" fmla="*/ 0 w 7200800"/>
              <a:gd name="connsiteY3" fmla="*/ 3384376 h 3384376"/>
              <a:gd name="connsiteX4" fmla="*/ 0 w 7200800"/>
              <a:gd name="connsiteY4" fmla="*/ 0 h 3384376"/>
              <a:gd name="connsiteX0-1" fmla="*/ 621323 w 7200800"/>
              <a:gd name="connsiteY0-2" fmla="*/ 1125415 h 3384376"/>
              <a:gd name="connsiteX1-3" fmla="*/ 7200800 w 7200800"/>
              <a:gd name="connsiteY1-4" fmla="*/ 0 h 3384376"/>
              <a:gd name="connsiteX2-5" fmla="*/ 7200800 w 7200800"/>
              <a:gd name="connsiteY2-6" fmla="*/ 3384376 h 3384376"/>
              <a:gd name="connsiteX3-7" fmla="*/ 0 w 7200800"/>
              <a:gd name="connsiteY3-8" fmla="*/ 3384376 h 3384376"/>
              <a:gd name="connsiteX4-9" fmla="*/ 621323 w 7200800"/>
              <a:gd name="connsiteY4-10" fmla="*/ 1125415 h 3384376"/>
              <a:gd name="connsiteX0-11" fmla="*/ 621323 w 7200800"/>
              <a:gd name="connsiteY0-12" fmla="*/ 2321169 h 4580130"/>
              <a:gd name="connsiteX1-13" fmla="*/ 7165631 w 7200800"/>
              <a:gd name="connsiteY1-14" fmla="*/ 0 h 4580130"/>
              <a:gd name="connsiteX2-15" fmla="*/ 7200800 w 7200800"/>
              <a:gd name="connsiteY2-16" fmla="*/ 4580130 h 4580130"/>
              <a:gd name="connsiteX3-17" fmla="*/ 0 w 7200800"/>
              <a:gd name="connsiteY3-18" fmla="*/ 4580130 h 4580130"/>
              <a:gd name="connsiteX4-19" fmla="*/ 621323 w 7200800"/>
              <a:gd name="connsiteY4-20" fmla="*/ 2321169 h 4580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00800" h="4580130">
                <a:moveTo>
                  <a:pt x="621323" y="2321169"/>
                </a:moveTo>
                <a:lnTo>
                  <a:pt x="7165631" y="0"/>
                </a:lnTo>
                <a:lnTo>
                  <a:pt x="7200800" y="4580130"/>
                </a:lnTo>
                <a:lnTo>
                  <a:pt x="0" y="4580130"/>
                </a:lnTo>
                <a:lnTo>
                  <a:pt x="621323" y="2321169"/>
                </a:lnTo>
                <a:close/>
              </a:path>
            </a:pathLst>
          </a:custGeom>
          <a:solidFill>
            <a:srgbClr val="D49A5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70341" name="矩形 4">
            <a:extLst>
              <a:ext uri="{FF2B5EF4-FFF2-40B4-BE49-F238E27FC236}">
                <a16:creationId xmlns="" xmlns:a16="http://schemas.microsoft.com/office/drawing/2014/main" id="{3483385F-8962-4146-935D-D37EE603216B}"/>
              </a:ext>
            </a:extLst>
          </p:cNvPr>
          <p:cNvSpPr>
            <a:spLocks noChangeArrowheads="1"/>
          </p:cNvSpPr>
          <p:nvPr/>
        </p:nvSpPr>
        <p:spPr bwMode="auto">
          <a:xfrm>
            <a:off x="1856095" y="3863777"/>
            <a:ext cx="5914651"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dirty="0">
                <a:solidFill>
                  <a:schemeClr val="bg1"/>
                </a:solidFill>
                <a:latin typeface="微软雅黑" panose="020B0503020204020204" pitchFamily="34" charset="-122"/>
              </a:rPr>
              <a:t>要把事物放在普遍联系的系统中来把握，在系统与要素、要素与要素、结构与层次、系统与环境之间的相互联系和作用的动态过程中把握事物，力求</a:t>
            </a:r>
            <a:r>
              <a:rPr lang="zh-CN" altLang="en-US" sz="2400" b="1" dirty="0">
                <a:solidFill>
                  <a:schemeClr val="bg1"/>
                </a:solidFill>
                <a:latin typeface="微软雅黑" panose="020B0503020204020204" pitchFamily="34" charset="-122"/>
              </a:rPr>
              <a:t>获得问题的最优解</a:t>
            </a:r>
            <a:r>
              <a:rPr lang="zh-CN" altLang="en-US" sz="2400" dirty="0">
                <a:solidFill>
                  <a:schemeClr val="bg1"/>
                </a:solidFill>
                <a:latin typeface="微软雅黑" panose="020B0503020204020204" pitchFamily="34" charset="-122"/>
              </a:rPr>
              <a:t>。</a:t>
            </a:r>
          </a:p>
        </p:txBody>
      </p:sp>
      <p:sp>
        <p:nvSpPr>
          <p:cNvPr id="3" name="矩形 2">
            <a:extLst>
              <a:ext uri="{FF2B5EF4-FFF2-40B4-BE49-F238E27FC236}">
                <a16:creationId xmlns="" xmlns:a16="http://schemas.microsoft.com/office/drawing/2014/main" id="{2266CC6D-FC7E-44C5-9EDF-1DC7FE343DF6}"/>
              </a:ext>
            </a:extLst>
          </p:cNvPr>
          <p:cNvSpPr/>
          <p:nvPr/>
        </p:nvSpPr>
        <p:spPr>
          <a:xfrm>
            <a:off x="1520311" y="2220548"/>
            <a:ext cx="2646878" cy="584775"/>
          </a:xfrm>
          <a:prstGeom prst="rect">
            <a:avLst/>
          </a:prstGeom>
        </p:spPr>
        <p:txBody>
          <a:bodyPr wrap="none">
            <a:spAutoFit/>
          </a:bodyPr>
          <a:lstStyle/>
          <a:p>
            <a:r>
              <a:rPr lang="zh-CN" altLang="en-US" sz="3200" b="1" dirty="0">
                <a:solidFill>
                  <a:srgbClr val="B26A37"/>
                </a:solidFill>
                <a:latin typeface="微软雅黑" panose="020B0503020204020204" pitchFamily="34" charset="-122"/>
              </a:rPr>
              <a:t>坚持系统观念</a:t>
            </a:r>
            <a:endParaRPr lang="zh-CN" altLang="en-US" sz="2400" b="1" dirty="0">
              <a:solidFill>
                <a:srgbClr val="B26A37"/>
              </a:solidFill>
            </a:endParaRPr>
          </a:p>
        </p:txBody>
      </p:sp>
      <p:pic>
        <p:nvPicPr>
          <p:cNvPr id="4" name="图片 3">
            <a:extLst>
              <a:ext uri="{FF2B5EF4-FFF2-40B4-BE49-F238E27FC236}">
                <a16:creationId xmlns="" xmlns:a16="http://schemas.microsoft.com/office/drawing/2014/main" id="{0376F799-5F64-4C04-9C54-BAEFBE0F345F}"/>
              </a:ext>
            </a:extLst>
          </p:cNvPr>
          <p:cNvPicPr>
            <a:picLocks noChangeAspect="1"/>
          </p:cNvPicPr>
          <p:nvPr/>
        </p:nvPicPr>
        <p:blipFill rotWithShape="1">
          <a:blip r:embed="rId3"/>
          <a:srcRect l="8821" r="42156"/>
          <a:stretch/>
        </p:blipFill>
        <p:spPr>
          <a:xfrm>
            <a:off x="8020367" y="2067439"/>
            <a:ext cx="4171634" cy="4790561"/>
          </a:xfrm>
          <a:prstGeom prst="rect">
            <a:avLst/>
          </a:prstGeom>
        </p:spPr>
      </p:pic>
      <p:sp>
        <p:nvSpPr>
          <p:cNvPr id="13" name="矩形: 圆角 12">
            <a:extLst>
              <a:ext uri="{FF2B5EF4-FFF2-40B4-BE49-F238E27FC236}">
                <a16:creationId xmlns="" xmlns:a16="http://schemas.microsoft.com/office/drawing/2014/main" id="{0CAACDE3-F05C-4526-B6B3-7FDC62047BBC}"/>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（三）系统思维能力</a:t>
            </a:r>
          </a:p>
        </p:txBody>
      </p:sp>
    </p:spTree>
  </p:cSld>
  <p:clrMapOvr>
    <a:masterClrMapping/>
  </p:clrMapOvr>
  <p:transition spd="med">
    <p:pull/>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90" name="图片 2">
            <a:extLst>
              <a:ext uri="{FF2B5EF4-FFF2-40B4-BE49-F238E27FC236}">
                <a16:creationId xmlns="" xmlns:a16="http://schemas.microsoft.com/office/drawing/2014/main" id="{97EDD479-3BF4-426D-A86D-7C44D1B58423}"/>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8296" b="25608"/>
          <a:stretch/>
        </p:blipFill>
        <p:spPr bwMode="auto">
          <a:xfrm>
            <a:off x="9001107" y="1359982"/>
            <a:ext cx="2380468" cy="237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 xmlns:a16="http://schemas.microsoft.com/office/drawing/2014/main" id="{62D9DA88-D486-4CB8-9FCF-ADD4A22A5D0F}"/>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grpSp>
        <p:nvGrpSpPr>
          <p:cNvPr id="3" name="组合 2">
            <a:extLst>
              <a:ext uri="{FF2B5EF4-FFF2-40B4-BE49-F238E27FC236}">
                <a16:creationId xmlns="" xmlns:a16="http://schemas.microsoft.com/office/drawing/2014/main" id="{7985FFD3-5B1C-482B-8E7E-5B18901FBC7C}"/>
              </a:ext>
            </a:extLst>
          </p:cNvPr>
          <p:cNvGrpSpPr/>
          <p:nvPr/>
        </p:nvGrpSpPr>
        <p:grpSpPr>
          <a:xfrm>
            <a:off x="2689576" y="3810048"/>
            <a:ext cx="4092586" cy="1135054"/>
            <a:chOff x="2899013" y="3424868"/>
            <a:chExt cx="4092586" cy="1135054"/>
          </a:xfrm>
        </p:grpSpPr>
        <p:grpSp>
          <p:nvGrpSpPr>
            <p:cNvPr id="2" name="组合 1">
              <a:extLst>
                <a:ext uri="{FF2B5EF4-FFF2-40B4-BE49-F238E27FC236}">
                  <a16:creationId xmlns="" xmlns:a16="http://schemas.microsoft.com/office/drawing/2014/main" id="{C16D11F2-B4DE-4754-AF35-83F8C6FCC781}"/>
                </a:ext>
              </a:extLst>
            </p:cNvPr>
            <p:cNvGrpSpPr/>
            <p:nvPr/>
          </p:nvGrpSpPr>
          <p:grpSpPr>
            <a:xfrm>
              <a:off x="2899013" y="3647380"/>
              <a:ext cx="630475" cy="658199"/>
              <a:chOff x="6324600" y="4281489"/>
              <a:chExt cx="974725" cy="1017587"/>
            </a:xfrm>
          </p:grpSpPr>
          <p:sp>
            <p:nvSpPr>
              <p:cNvPr id="12" name="MH_Other_16">
                <a:extLst>
                  <a:ext uri="{FF2B5EF4-FFF2-40B4-BE49-F238E27FC236}">
                    <a16:creationId xmlns="" xmlns:a16="http://schemas.microsoft.com/office/drawing/2014/main" id="{FD2574AF-8FEA-431C-9843-48FF2CA65773}"/>
                  </a:ext>
                </a:extLst>
              </p:cNvPr>
              <p:cNvSpPr>
                <a:spLocks noChangeArrowheads="1"/>
              </p:cNvSpPr>
              <p:nvPr>
                <p:custDataLst>
                  <p:tags r:id="rId16"/>
                </p:custDataLst>
              </p:nvPr>
            </p:nvSpPr>
            <p:spPr bwMode="auto">
              <a:xfrm>
                <a:off x="6737350" y="4408488"/>
                <a:ext cx="357188" cy="355600"/>
              </a:xfrm>
              <a:prstGeom prst="diamond">
                <a:avLst/>
              </a:prstGeom>
              <a:solidFill>
                <a:srgbClr val="F0DC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14" name="MH_Other_17">
                <a:extLst>
                  <a:ext uri="{FF2B5EF4-FFF2-40B4-BE49-F238E27FC236}">
                    <a16:creationId xmlns="" xmlns:a16="http://schemas.microsoft.com/office/drawing/2014/main" id="{6F8715FF-60EE-4FD6-97EA-6EB0561E0EA9}"/>
                  </a:ext>
                </a:extLst>
              </p:cNvPr>
              <p:cNvSpPr>
                <a:spLocks noChangeArrowheads="1"/>
              </p:cNvSpPr>
              <p:nvPr>
                <p:custDataLst>
                  <p:tags r:id="rId17"/>
                </p:custDataLst>
              </p:nvPr>
            </p:nvSpPr>
            <p:spPr bwMode="auto">
              <a:xfrm>
                <a:off x="6737350" y="4814888"/>
                <a:ext cx="357188" cy="355600"/>
              </a:xfrm>
              <a:prstGeom prst="diamond">
                <a:avLst/>
              </a:prstGeom>
              <a:solidFill>
                <a:srgbClr val="F0DC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16" name="MH_Other_18">
                <a:extLst>
                  <a:ext uri="{FF2B5EF4-FFF2-40B4-BE49-F238E27FC236}">
                    <a16:creationId xmlns="" xmlns:a16="http://schemas.microsoft.com/office/drawing/2014/main" id="{5D98BB11-7B33-49CE-8B78-6D7CF3B54D29}"/>
                  </a:ext>
                </a:extLst>
              </p:cNvPr>
              <p:cNvSpPr>
                <a:spLocks noChangeArrowheads="1"/>
              </p:cNvSpPr>
              <p:nvPr>
                <p:custDataLst>
                  <p:tags r:id="rId18"/>
                </p:custDataLst>
              </p:nvPr>
            </p:nvSpPr>
            <p:spPr bwMode="auto">
              <a:xfrm>
                <a:off x="6943725" y="4611688"/>
                <a:ext cx="355600" cy="355600"/>
              </a:xfrm>
              <a:prstGeom prst="diamond">
                <a:avLst/>
              </a:prstGeom>
              <a:solidFill>
                <a:srgbClr val="DEB2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17" name="MH_Other_19">
                <a:extLst>
                  <a:ext uri="{FF2B5EF4-FFF2-40B4-BE49-F238E27FC236}">
                    <a16:creationId xmlns="" xmlns:a16="http://schemas.microsoft.com/office/drawing/2014/main" id="{EE5C9704-EDE4-487E-B783-799DCFCE1C37}"/>
                  </a:ext>
                </a:extLst>
              </p:cNvPr>
              <p:cNvSpPr/>
              <p:nvPr>
                <p:custDataLst>
                  <p:tags r:id="rId19"/>
                </p:custDataLst>
              </p:nvPr>
            </p:nvSpPr>
            <p:spPr>
              <a:xfrm>
                <a:off x="6353175" y="4281489"/>
                <a:ext cx="534988" cy="1017587"/>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4">
                  <a:lumMod val="20000"/>
                  <a:lumOff val="80000"/>
                </a:schemeClr>
              </a:solidFill>
              <a:ln>
                <a:solidFill>
                  <a:srgbClr val="F0DCC6"/>
                </a:solidFill>
              </a:ln>
            </p:spPr>
            <p:txBody>
              <a:bodyPr anchor="ctr"/>
              <a:lstStyle/>
              <a:p>
                <a:pPr algn="just">
                  <a:lnSpc>
                    <a:spcPct val="130000"/>
                  </a:lnSpc>
                  <a:defRPr/>
                </a:pPr>
                <a:endParaRPr lang="zh-CN" altLang="en-US" dirty="0" err="1">
                  <a:solidFill>
                    <a:srgbClr val="FFFFFF"/>
                  </a:solidFill>
                  <a:ea typeface="微软雅黑" panose="020B0503020204020204" pitchFamily="34" charset="-122"/>
                </a:endParaRPr>
              </a:p>
            </p:txBody>
          </p:sp>
          <p:sp>
            <p:nvSpPr>
              <p:cNvPr id="18" name="MH_Other_20">
                <a:extLst>
                  <a:ext uri="{FF2B5EF4-FFF2-40B4-BE49-F238E27FC236}">
                    <a16:creationId xmlns="" xmlns:a16="http://schemas.microsoft.com/office/drawing/2014/main" id="{9DB7D7AC-9BEC-4074-BC25-B48373BCDDAF}"/>
                  </a:ext>
                </a:extLst>
              </p:cNvPr>
              <p:cNvSpPr>
                <a:spLocks/>
              </p:cNvSpPr>
              <p:nvPr>
                <p:custDataLst>
                  <p:tags r:id="rId20"/>
                </p:custDataLst>
              </p:nvPr>
            </p:nvSpPr>
            <p:spPr bwMode="auto">
              <a:xfrm>
                <a:off x="6324600" y="4281489"/>
                <a:ext cx="509588" cy="1017587"/>
              </a:xfrm>
              <a:custGeom>
                <a:avLst/>
                <a:gdLst>
                  <a:gd name="T0" fmla="*/ 36 w 1806862"/>
                  <a:gd name="T1" fmla="*/ 0 h 3612822"/>
                  <a:gd name="T2" fmla="*/ 143580 w 1806862"/>
                  <a:gd name="T3" fmla="*/ 143356 h 3612822"/>
                  <a:gd name="T4" fmla="*/ 36 w 1806862"/>
                  <a:gd name="T5" fmla="*/ 286713 h 3612822"/>
                  <a:gd name="T6" fmla="*/ 0 w 1806862"/>
                  <a:gd name="T7" fmla="*/ 286677 h 3612822"/>
                  <a:gd name="T8" fmla="*/ 0 w 1806862"/>
                  <a:gd name="T9" fmla="*/ 36 h 3612822"/>
                  <a:gd name="T10" fmla="*/ 0 60000 65536"/>
                  <a:gd name="T11" fmla="*/ 0 60000 65536"/>
                  <a:gd name="T12" fmla="*/ 0 60000 65536"/>
                  <a:gd name="T13" fmla="*/ 0 60000 65536"/>
                  <a:gd name="T14" fmla="*/ 0 60000 65536"/>
                  <a:gd name="T15" fmla="*/ 0 w 1806862"/>
                  <a:gd name="T16" fmla="*/ 0 h 3612822"/>
                  <a:gd name="T17" fmla="*/ 1806862 w 1806862"/>
                  <a:gd name="T18" fmla="*/ 3612822 h 3612822"/>
                </a:gdLst>
                <a:ahLst/>
                <a:cxnLst>
                  <a:cxn ang="T10">
                    <a:pos x="T0" y="T1"/>
                  </a:cxn>
                  <a:cxn ang="T11">
                    <a:pos x="T2" y="T3"/>
                  </a:cxn>
                  <a:cxn ang="T12">
                    <a:pos x="T4" y="T5"/>
                  </a:cxn>
                  <a:cxn ang="T13">
                    <a:pos x="T6" y="T7"/>
                  </a:cxn>
                  <a:cxn ang="T14">
                    <a:pos x="T8" y="T9"/>
                  </a:cxn>
                </a:cxnLst>
                <a:rect l="T15" t="T16" r="T17" b="T18"/>
                <a:pathLst>
                  <a:path w="1806862" h="3612822">
                    <a:moveTo>
                      <a:pt x="451" y="0"/>
                    </a:moveTo>
                    <a:lnTo>
                      <a:pt x="1806862" y="1806411"/>
                    </a:lnTo>
                    <a:lnTo>
                      <a:pt x="451" y="3612822"/>
                    </a:lnTo>
                    <a:lnTo>
                      <a:pt x="0" y="3612371"/>
                    </a:lnTo>
                    <a:lnTo>
                      <a:pt x="0" y="451"/>
                    </a:lnTo>
                    <a:lnTo>
                      <a:pt x="451" y="0"/>
                    </a:lnTo>
                    <a:close/>
                  </a:path>
                </a:pathLst>
              </a:custGeom>
              <a:solidFill>
                <a:srgbClr val="D49A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4400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b="1" dirty="0">
                  <a:solidFill>
                    <a:srgbClr val="FFFFFF"/>
                  </a:solidFill>
                  <a:ea typeface="微软雅黑" panose="020B0503020204020204" pitchFamily="34" charset="-122"/>
                </a:endParaRPr>
              </a:p>
            </p:txBody>
          </p:sp>
        </p:grpSp>
        <p:sp>
          <p:nvSpPr>
            <p:cNvPr id="19" name="矩形 4">
              <a:extLst>
                <a:ext uri="{FF2B5EF4-FFF2-40B4-BE49-F238E27FC236}">
                  <a16:creationId xmlns="" xmlns:a16="http://schemas.microsoft.com/office/drawing/2014/main" id="{A4BE7E01-2512-445B-9E05-751B62D92481}"/>
                </a:ext>
              </a:extLst>
            </p:cNvPr>
            <p:cNvSpPr>
              <a:spLocks noChangeArrowheads="1"/>
            </p:cNvSpPr>
            <p:nvPr/>
          </p:nvSpPr>
          <p:spPr bwMode="auto">
            <a:xfrm>
              <a:off x="3623588" y="3424868"/>
              <a:ext cx="336801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None/>
              </a:pPr>
              <a:r>
                <a:rPr lang="zh-CN" altLang="en-US" sz="2400" dirty="0">
                  <a:solidFill>
                    <a:srgbClr val="000000"/>
                  </a:solidFill>
                  <a:latin typeface="微软雅黑" panose="020B0503020204020204" pitchFamily="34" charset="-122"/>
                </a:rPr>
                <a:t>“注重改革的系统性、整体性、协同性”</a:t>
              </a:r>
              <a:endParaRPr lang="en-US" altLang="zh-CN" sz="2400" dirty="0">
                <a:solidFill>
                  <a:srgbClr val="000000"/>
                </a:solidFill>
                <a:latin typeface="微软雅黑" panose="020B0503020204020204" pitchFamily="34" charset="-122"/>
              </a:endParaRPr>
            </a:p>
          </p:txBody>
        </p:sp>
      </p:grpSp>
      <p:grpSp>
        <p:nvGrpSpPr>
          <p:cNvPr id="20" name="组合 19">
            <a:extLst>
              <a:ext uri="{FF2B5EF4-FFF2-40B4-BE49-F238E27FC236}">
                <a16:creationId xmlns="" xmlns:a16="http://schemas.microsoft.com/office/drawing/2014/main" id="{DF1631E5-6AC1-4324-89C3-DEEEF1F960D4}"/>
              </a:ext>
            </a:extLst>
          </p:cNvPr>
          <p:cNvGrpSpPr/>
          <p:nvPr/>
        </p:nvGrpSpPr>
        <p:grpSpPr>
          <a:xfrm>
            <a:off x="2689576" y="5017405"/>
            <a:ext cx="4328457" cy="1689052"/>
            <a:chOff x="2899013" y="3161733"/>
            <a:chExt cx="4328457" cy="1689052"/>
          </a:xfrm>
        </p:grpSpPr>
        <p:grpSp>
          <p:nvGrpSpPr>
            <p:cNvPr id="21" name="组合 20">
              <a:extLst>
                <a:ext uri="{FF2B5EF4-FFF2-40B4-BE49-F238E27FC236}">
                  <a16:creationId xmlns="" xmlns:a16="http://schemas.microsoft.com/office/drawing/2014/main" id="{253CC184-C3C1-4054-8DCE-0BD7FFF4A381}"/>
                </a:ext>
              </a:extLst>
            </p:cNvPr>
            <p:cNvGrpSpPr/>
            <p:nvPr/>
          </p:nvGrpSpPr>
          <p:grpSpPr>
            <a:xfrm>
              <a:off x="2899013" y="3647380"/>
              <a:ext cx="630475" cy="658199"/>
              <a:chOff x="6324600" y="4281489"/>
              <a:chExt cx="974725" cy="1017587"/>
            </a:xfrm>
          </p:grpSpPr>
          <p:sp>
            <p:nvSpPr>
              <p:cNvPr id="23" name="MH_Other_16">
                <a:extLst>
                  <a:ext uri="{FF2B5EF4-FFF2-40B4-BE49-F238E27FC236}">
                    <a16:creationId xmlns="" xmlns:a16="http://schemas.microsoft.com/office/drawing/2014/main" id="{72B6F0C7-086A-48AD-A38A-7F5950E19166}"/>
                  </a:ext>
                </a:extLst>
              </p:cNvPr>
              <p:cNvSpPr>
                <a:spLocks noChangeArrowheads="1"/>
              </p:cNvSpPr>
              <p:nvPr>
                <p:custDataLst>
                  <p:tags r:id="rId11"/>
                </p:custDataLst>
              </p:nvPr>
            </p:nvSpPr>
            <p:spPr bwMode="auto">
              <a:xfrm>
                <a:off x="6737350" y="4408488"/>
                <a:ext cx="357188" cy="355600"/>
              </a:xfrm>
              <a:prstGeom prst="diamond">
                <a:avLst/>
              </a:prstGeom>
              <a:solidFill>
                <a:srgbClr val="F0DC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24" name="MH_Other_17">
                <a:extLst>
                  <a:ext uri="{FF2B5EF4-FFF2-40B4-BE49-F238E27FC236}">
                    <a16:creationId xmlns="" xmlns:a16="http://schemas.microsoft.com/office/drawing/2014/main" id="{1EFA699D-0918-49D5-92D0-822BD8DE35F1}"/>
                  </a:ext>
                </a:extLst>
              </p:cNvPr>
              <p:cNvSpPr>
                <a:spLocks noChangeArrowheads="1"/>
              </p:cNvSpPr>
              <p:nvPr>
                <p:custDataLst>
                  <p:tags r:id="rId12"/>
                </p:custDataLst>
              </p:nvPr>
            </p:nvSpPr>
            <p:spPr bwMode="auto">
              <a:xfrm>
                <a:off x="6737350" y="4814888"/>
                <a:ext cx="357188" cy="355600"/>
              </a:xfrm>
              <a:prstGeom prst="diamond">
                <a:avLst/>
              </a:prstGeom>
              <a:solidFill>
                <a:srgbClr val="F0DC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25" name="MH_Other_18">
                <a:extLst>
                  <a:ext uri="{FF2B5EF4-FFF2-40B4-BE49-F238E27FC236}">
                    <a16:creationId xmlns="" xmlns:a16="http://schemas.microsoft.com/office/drawing/2014/main" id="{B23AD3D7-2777-46DB-BF96-FFFF8F40F5A6}"/>
                  </a:ext>
                </a:extLst>
              </p:cNvPr>
              <p:cNvSpPr>
                <a:spLocks noChangeArrowheads="1"/>
              </p:cNvSpPr>
              <p:nvPr>
                <p:custDataLst>
                  <p:tags r:id="rId13"/>
                </p:custDataLst>
              </p:nvPr>
            </p:nvSpPr>
            <p:spPr bwMode="auto">
              <a:xfrm>
                <a:off x="6943725" y="4611688"/>
                <a:ext cx="355600" cy="355600"/>
              </a:xfrm>
              <a:prstGeom prst="diamond">
                <a:avLst/>
              </a:prstGeom>
              <a:solidFill>
                <a:srgbClr val="DEB2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26" name="MH_Other_19">
                <a:extLst>
                  <a:ext uri="{FF2B5EF4-FFF2-40B4-BE49-F238E27FC236}">
                    <a16:creationId xmlns="" xmlns:a16="http://schemas.microsoft.com/office/drawing/2014/main" id="{83DED270-C6FB-462C-9DD3-853C8E9ED37B}"/>
                  </a:ext>
                </a:extLst>
              </p:cNvPr>
              <p:cNvSpPr/>
              <p:nvPr>
                <p:custDataLst>
                  <p:tags r:id="rId14"/>
                </p:custDataLst>
              </p:nvPr>
            </p:nvSpPr>
            <p:spPr>
              <a:xfrm>
                <a:off x="6353175" y="4281489"/>
                <a:ext cx="534988" cy="1017587"/>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4">
                  <a:lumMod val="20000"/>
                  <a:lumOff val="80000"/>
                </a:schemeClr>
              </a:solidFill>
              <a:ln>
                <a:solidFill>
                  <a:srgbClr val="F0DCC6"/>
                </a:solidFill>
              </a:ln>
            </p:spPr>
            <p:txBody>
              <a:bodyPr anchor="ctr"/>
              <a:lstStyle/>
              <a:p>
                <a:pPr algn="just">
                  <a:lnSpc>
                    <a:spcPct val="130000"/>
                  </a:lnSpc>
                  <a:defRPr/>
                </a:pPr>
                <a:endParaRPr lang="zh-CN" altLang="en-US" dirty="0" err="1">
                  <a:solidFill>
                    <a:srgbClr val="FFFFFF"/>
                  </a:solidFill>
                  <a:ea typeface="微软雅黑" panose="020B0503020204020204" pitchFamily="34" charset="-122"/>
                </a:endParaRPr>
              </a:p>
            </p:txBody>
          </p:sp>
          <p:sp>
            <p:nvSpPr>
              <p:cNvPr id="27" name="MH_Other_20">
                <a:extLst>
                  <a:ext uri="{FF2B5EF4-FFF2-40B4-BE49-F238E27FC236}">
                    <a16:creationId xmlns="" xmlns:a16="http://schemas.microsoft.com/office/drawing/2014/main" id="{278176D9-19A3-4506-870D-38D6BCD5581F}"/>
                  </a:ext>
                </a:extLst>
              </p:cNvPr>
              <p:cNvSpPr>
                <a:spLocks/>
              </p:cNvSpPr>
              <p:nvPr>
                <p:custDataLst>
                  <p:tags r:id="rId15"/>
                </p:custDataLst>
              </p:nvPr>
            </p:nvSpPr>
            <p:spPr bwMode="auto">
              <a:xfrm>
                <a:off x="6324600" y="4281489"/>
                <a:ext cx="509588" cy="1017587"/>
              </a:xfrm>
              <a:custGeom>
                <a:avLst/>
                <a:gdLst>
                  <a:gd name="T0" fmla="*/ 36 w 1806862"/>
                  <a:gd name="T1" fmla="*/ 0 h 3612822"/>
                  <a:gd name="T2" fmla="*/ 143580 w 1806862"/>
                  <a:gd name="T3" fmla="*/ 143356 h 3612822"/>
                  <a:gd name="T4" fmla="*/ 36 w 1806862"/>
                  <a:gd name="T5" fmla="*/ 286713 h 3612822"/>
                  <a:gd name="T6" fmla="*/ 0 w 1806862"/>
                  <a:gd name="T7" fmla="*/ 286677 h 3612822"/>
                  <a:gd name="T8" fmla="*/ 0 w 1806862"/>
                  <a:gd name="T9" fmla="*/ 36 h 3612822"/>
                  <a:gd name="T10" fmla="*/ 0 60000 65536"/>
                  <a:gd name="T11" fmla="*/ 0 60000 65536"/>
                  <a:gd name="T12" fmla="*/ 0 60000 65536"/>
                  <a:gd name="T13" fmla="*/ 0 60000 65536"/>
                  <a:gd name="T14" fmla="*/ 0 60000 65536"/>
                  <a:gd name="T15" fmla="*/ 0 w 1806862"/>
                  <a:gd name="T16" fmla="*/ 0 h 3612822"/>
                  <a:gd name="T17" fmla="*/ 1806862 w 1806862"/>
                  <a:gd name="T18" fmla="*/ 3612822 h 3612822"/>
                </a:gdLst>
                <a:ahLst/>
                <a:cxnLst>
                  <a:cxn ang="T10">
                    <a:pos x="T0" y="T1"/>
                  </a:cxn>
                  <a:cxn ang="T11">
                    <a:pos x="T2" y="T3"/>
                  </a:cxn>
                  <a:cxn ang="T12">
                    <a:pos x="T4" y="T5"/>
                  </a:cxn>
                  <a:cxn ang="T13">
                    <a:pos x="T6" y="T7"/>
                  </a:cxn>
                  <a:cxn ang="T14">
                    <a:pos x="T8" y="T9"/>
                  </a:cxn>
                </a:cxnLst>
                <a:rect l="T15" t="T16" r="T17" b="T18"/>
                <a:pathLst>
                  <a:path w="1806862" h="3612822">
                    <a:moveTo>
                      <a:pt x="451" y="0"/>
                    </a:moveTo>
                    <a:lnTo>
                      <a:pt x="1806862" y="1806411"/>
                    </a:lnTo>
                    <a:lnTo>
                      <a:pt x="451" y="3612822"/>
                    </a:lnTo>
                    <a:lnTo>
                      <a:pt x="0" y="3612371"/>
                    </a:lnTo>
                    <a:lnTo>
                      <a:pt x="0" y="451"/>
                    </a:lnTo>
                    <a:lnTo>
                      <a:pt x="451" y="0"/>
                    </a:lnTo>
                    <a:close/>
                  </a:path>
                </a:pathLst>
              </a:custGeom>
              <a:solidFill>
                <a:srgbClr val="D49A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4400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b="1" dirty="0">
                  <a:solidFill>
                    <a:srgbClr val="FFFFFF"/>
                  </a:solidFill>
                  <a:ea typeface="微软雅黑" panose="020B0503020204020204" pitchFamily="34" charset="-122"/>
                </a:endParaRPr>
              </a:p>
            </p:txBody>
          </p:sp>
        </p:grpSp>
        <p:sp>
          <p:nvSpPr>
            <p:cNvPr id="22" name="矩形 4">
              <a:extLst>
                <a:ext uri="{FF2B5EF4-FFF2-40B4-BE49-F238E27FC236}">
                  <a16:creationId xmlns="" xmlns:a16="http://schemas.microsoft.com/office/drawing/2014/main" id="{6BAC5AA3-2E75-4EC5-A05D-18EEA59D8DFA}"/>
                </a:ext>
              </a:extLst>
            </p:cNvPr>
            <p:cNvSpPr>
              <a:spLocks noChangeArrowheads="1"/>
            </p:cNvSpPr>
            <p:nvPr/>
          </p:nvSpPr>
          <p:spPr bwMode="auto">
            <a:xfrm>
              <a:off x="3623588" y="3161733"/>
              <a:ext cx="360388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None/>
              </a:pPr>
              <a:r>
                <a:rPr lang="zh-CN" altLang="en-US" sz="2400" dirty="0">
                  <a:solidFill>
                    <a:srgbClr val="000000"/>
                  </a:solidFill>
                  <a:latin typeface="微软雅黑" panose="020B0503020204020204" pitchFamily="34" charset="-122"/>
                </a:rPr>
                <a:t>“树立‘一盘棋’思想，把自身发展放到协同发展的大局之中”</a:t>
              </a:r>
            </a:p>
          </p:txBody>
        </p:sp>
      </p:grpSp>
      <p:grpSp>
        <p:nvGrpSpPr>
          <p:cNvPr id="28" name="组合 27">
            <a:extLst>
              <a:ext uri="{FF2B5EF4-FFF2-40B4-BE49-F238E27FC236}">
                <a16:creationId xmlns="" xmlns:a16="http://schemas.microsoft.com/office/drawing/2014/main" id="{D4E0F5D5-7149-4BC4-816D-AEA1B78F3FC6}"/>
              </a:ext>
            </a:extLst>
          </p:cNvPr>
          <p:cNvGrpSpPr/>
          <p:nvPr/>
        </p:nvGrpSpPr>
        <p:grpSpPr>
          <a:xfrm>
            <a:off x="7198058" y="4043913"/>
            <a:ext cx="4092586" cy="695782"/>
            <a:chOff x="2899013" y="3609797"/>
            <a:chExt cx="4092586" cy="695782"/>
          </a:xfrm>
        </p:grpSpPr>
        <p:grpSp>
          <p:nvGrpSpPr>
            <p:cNvPr id="29" name="组合 28">
              <a:extLst>
                <a:ext uri="{FF2B5EF4-FFF2-40B4-BE49-F238E27FC236}">
                  <a16:creationId xmlns="" xmlns:a16="http://schemas.microsoft.com/office/drawing/2014/main" id="{A0D3B8D7-B592-4699-8C48-4005D839ECBE}"/>
                </a:ext>
              </a:extLst>
            </p:cNvPr>
            <p:cNvGrpSpPr/>
            <p:nvPr/>
          </p:nvGrpSpPr>
          <p:grpSpPr>
            <a:xfrm>
              <a:off x="2899013" y="3647380"/>
              <a:ext cx="630475" cy="658199"/>
              <a:chOff x="6324600" y="4281489"/>
              <a:chExt cx="974725" cy="1017587"/>
            </a:xfrm>
          </p:grpSpPr>
          <p:sp>
            <p:nvSpPr>
              <p:cNvPr id="31" name="MH_Other_16">
                <a:extLst>
                  <a:ext uri="{FF2B5EF4-FFF2-40B4-BE49-F238E27FC236}">
                    <a16:creationId xmlns="" xmlns:a16="http://schemas.microsoft.com/office/drawing/2014/main" id="{ABD1B5F6-5754-4DF6-9707-C0EB4024B72C}"/>
                  </a:ext>
                </a:extLst>
              </p:cNvPr>
              <p:cNvSpPr>
                <a:spLocks noChangeArrowheads="1"/>
              </p:cNvSpPr>
              <p:nvPr>
                <p:custDataLst>
                  <p:tags r:id="rId6"/>
                </p:custDataLst>
              </p:nvPr>
            </p:nvSpPr>
            <p:spPr bwMode="auto">
              <a:xfrm>
                <a:off x="6737350" y="4408488"/>
                <a:ext cx="357188" cy="355600"/>
              </a:xfrm>
              <a:prstGeom prst="diamond">
                <a:avLst/>
              </a:prstGeom>
              <a:solidFill>
                <a:srgbClr val="F0DC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32" name="MH_Other_17">
                <a:extLst>
                  <a:ext uri="{FF2B5EF4-FFF2-40B4-BE49-F238E27FC236}">
                    <a16:creationId xmlns="" xmlns:a16="http://schemas.microsoft.com/office/drawing/2014/main" id="{73E35689-E988-49A3-8DB3-35B1D0E49829}"/>
                  </a:ext>
                </a:extLst>
              </p:cNvPr>
              <p:cNvSpPr>
                <a:spLocks noChangeArrowheads="1"/>
              </p:cNvSpPr>
              <p:nvPr>
                <p:custDataLst>
                  <p:tags r:id="rId7"/>
                </p:custDataLst>
              </p:nvPr>
            </p:nvSpPr>
            <p:spPr bwMode="auto">
              <a:xfrm>
                <a:off x="6737350" y="4814888"/>
                <a:ext cx="357188" cy="355600"/>
              </a:xfrm>
              <a:prstGeom prst="diamond">
                <a:avLst/>
              </a:prstGeom>
              <a:solidFill>
                <a:srgbClr val="F0DC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33" name="MH_Other_18">
                <a:extLst>
                  <a:ext uri="{FF2B5EF4-FFF2-40B4-BE49-F238E27FC236}">
                    <a16:creationId xmlns="" xmlns:a16="http://schemas.microsoft.com/office/drawing/2014/main" id="{0E04B524-A788-4D5D-8D5C-42A3B16B5600}"/>
                  </a:ext>
                </a:extLst>
              </p:cNvPr>
              <p:cNvSpPr>
                <a:spLocks noChangeArrowheads="1"/>
              </p:cNvSpPr>
              <p:nvPr>
                <p:custDataLst>
                  <p:tags r:id="rId8"/>
                </p:custDataLst>
              </p:nvPr>
            </p:nvSpPr>
            <p:spPr bwMode="auto">
              <a:xfrm>
                <a:off x="6943725" y="4611688"/>
                <a:ext cx="355600" cy="355600"/>
              </a:xfrm>
              <a:prstGeom prst="diamond">
                <a:avLst/>
              </a:prstGeom>
              <a:solidFill>
                <a:srgbClr val="DEB2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34" name="MH_Other_19">
                <a:extLst>
                  <a:ext uri="{FF2B5EF4-FFF2-40B4-BE49-F238E27FC236}">
                    <a16:creationId xmlns="" xmlns:a16="http://schemas.microsoft.com/office/drawing/2014/main" id="{A960E565-D7F7-403F-A89F-212DE7410140}"/>
                  </a:ext>
                </a:extLst>
              </p:cNvPr>
              <p:cNvSpPr/>
              <p:nvPr>
                <p:custDataLst>
                  <p:tags r:id="rId9"/>
                </p:custDataLst>
              </p:nvPr>
            </p:nvSpPr>
            <p:spPr>
              <a:xfrm>
                <a:off x="6353175" y="4281489"/>
                <a:ext cx="534988" cy="1017587"/>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4">
                  <a:lumMod val="20000"/>
                  <a:lumOff val="80000"/>
                </a:schemeClr>
              </a:solidFill>
              <a:ln>
                <a:solidFill>
                  <a:srgbClr val="F0DCC6"/>
                </a:solidFill>
              </a:ln>
            </p:spPr>
            <p:txBody>
              <a:bodyPr anchor="ctr"/>
              <a:lstStyle/>
              <a:p>
                <a:pPr algn="just">
                  <a:lnSpc>
                    <a:spcPct val="130000"/>
                  </a:lnSpc>
                  <a:defRPr/>
                </a:pPr>
                <a:endParaRPr lang="zh-CN" altLang="en-US" dirty="0" err="1">
                  <a:solidFill>
                    <a:srgbClr val="FFFFFF"/>
                  </a:solidFill>
                  <a:ea typeface="微软雅黑" panose="020B0503020204020204" pitchFamily="34" charset="-122"/>
                </a:endParaRPr>
              </a:p>
            </p:txBody>
          </p:sp>
          <p:sp>
            <p:nvSpPr>
              <p:cNvPr id="35" name="MH_Other_20">
                <a:extLst>
                  <a:ext uri="{FF2B5EF4-FFF2-40B4-BE49-F238E27FC236}">
                    <a16:creationId xmlns="" xmlns:a16="http://schemas.microsoft.com/office/drawing/2014/main" id="{460AC18E-0CD7-4A2B-8266-84B60DC4D5BD}"/>
                  </a:ext>
                </a:extLst>
              </p:cNvPr>
              <p:cNvSpPr>
                <a:spLocks/>
              </p:cNvSpPr>
              <p:nvPr>
                <p:custDataLst>
                  <p:tags r:id="rId10"/>
                </p:custDataLst>
              </p:nvPr>
            </p:nvSpPr>
            <p:spPr bwMode="auto">
              <a:xfrm>
                <a:off x="6324600" y="4281489"/>
                <a:ext cx="509588" cy="1017587"/>
              </a:xfrm>
              <a:custGeom>
                <a:avLst/>
                <a:gdLst>
                  <a:gd name="T0" fmla="*/ 36 w 1806862"/>
                  <a:gd name="T1" fmla="*/ 0 h 3612822"/>
                  <a:gd name="T2" fmla="*/ 143580 w 1806862"/>
                  <a:gd name="T3" fmla="*/ 143356 h 3612822"/>
                  <a:gd name="T4" fmla="*/ 36 w 1806862"/>
                  <a:gd name="T5" fmla="*/ 286713 h 3612822"/>
                  <a:gd name="T6" fmla="*/ 0 w 1806862"/>
                  <a:gd name="T7" fmla="*/ 286677 h 3612822"/>
                  <a:gd name="T8" fmla="*/ 0 w 1806862"/>
                  <a:gd name="T9" fmla="*/ 36 h 3612822"/>
                  <a:gd name="T10" fmla="*/ 0 60000 65536"/>
                  <a:gd name="T11" fmla="*/ 0 60000 65536"/>
                  <a:gd name="T12" fmla="*/ 0 60000 65536"/>
                  <a:gd name="T13" fmla="*/ 0 60000 65536"/>
                  <a:gd name="T14" fmla="*/ 0 60000 65536"/>
                  <a:gd name="T15" fmla="*/ 0 w 1806862"/>
                  <a:gd name="T16" fmla="*/ 0 h 3612822"/>
                  <a:gd name="T17" fmla="*/ 1806862 w 1806862"/>
                  <a:gd name="T18" fmla="*/ 3612822 h 3612822"/>
                </a:gdLst>
                <a:ahLst/>
                <a:cxnLst>
                  <a:cxn ang="T10">
                    <a:pos x="T0" y="T1"/>
                  </a:cxn>
                  <a:cxn ang="T11">
                    <a:pos x="T2" y="T3"/>
                  </a:cxn>
                  <a:cxn ang="T12">
                    <a:pos x="T4" y="T5"/>
                  </a:cxn>
                  <a:cxn ang="T13">
                    <a:pos x="T6" y="T7"/>
                  </a:cxn>
                  <a:cxn ang="T14">
                    <a:pos x="T8" y="T9"/>
                  </a:cxn>
                </a:cxnLst>
                <a:rect l="T15" t="T16" r="T17" b="T18"/>
                <a:pathLst>
                  <a:path w="1806862" h="3612822">
                    <a:moveTo>
                      <a:pt x="451" y="0"/>
                    </a:moveTo>
                    <a:lnTo>
                      <a:pt x="1806862" y="1806411"/>
                    </a:lnTo>
                    <a:lnTo>
                      <a:pt x="451" y="3612822"/>
                    </a:lnTo>
                    <a:lnTo>
                      <a:pt x="0" y="3612371"/>
                    </a:lnTo>
                    <a:lnTo>
                      <a:pt x="0" y="451"/>
                    </a:lnTo>
                    <a:lnTo>
                      <a:pt x="451" y="0"/>
                    </a:lnTo>
                    <a:close/>
                  </a:path>
                </a:pathLst>
              </a:custGeom>
              <a:solidFill>
                <a:srgbClr val="D49A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4400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b="1" dirty="0">
                  <a:solidFill>
                    <a:srgbClr val="FFFFFF"/>
                  </a:solidFill>
                  <a:ea typeface="微软雅黑" panose="020B0503020204020204" pitchFamily="34" charset="-122"/>
                </a:endParaRPr>
              </a:p>
            </p:txBody>
          </p:sp>
        </p:grpSp>
        <p:sp>
          <p:nvSpPr>
            <p:cNvPr id="30" name="矩形 4">
              <a:extLst>
                <a:ext uri="{FF2B5EF4-FFF2-40B4-BE49-F238E27FC236}">
                  <a16:creationId xmlns="" xmlns:a16="http://schemas.microsoft.com/office/drawing/2014/main" id="{FB2282E7-4CF0-4B60-A67B-FB16967B399F}"/>
                </a:ext>
              </a:extLst>
            </p:cNvPr>
            <p:cNvSpPr>
              <a:spLocks noChangeArrowheads="1"/>
            </p:cNvSpPr>
            <p:nvPr/>
          </p:nvSpPr>
          <p:spPr bwMode="auto">
            <a:xfrm>
              <a:off x="3623588" y="3609797"/>
              <a:ext cx="336801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None/>
              </a:pPr>
              <a:r>
                <a:rPr lang="zh-CN" altLang="en-US" sz="2400" dirty="0">
                  <a:solidFill>
                    <a:srgbClr val="000000"/>
                  </a:solidFill>
                  <a:latin typeface="微软雅黑" panose="020B0503020204020204" pitchFamily="34" charset="-122"/>
                </a:rPr>
                <a:t>“胸怀两个大局”</a:t>
              </a:r>
            </a:p>
          </p:txBody>
        </p:sp>
      </p:grpSp>
      <p:grpSp>
        <p:nvGrpSpPr>
          <p:cNvPr id="36" name="组合 35">
            <a:extLst>
              <a:ext uri="{FF2B5EF4-FFF2-40B4-BE49-F238E27FC236}">
                <a16:creationId xmlns="" xmlns:a16="http://schemas.microsoft.com/office/drawing/2014/main" id="{38FC646E-B733-4F48-A697-C9C33A2D07FA}"/>
              </a:ext>
            </a:extLst>
          </p:cNvPr>
          <p:cNvGrpSpPr/>
          <p:nvPr/>
        </p:nvGrpSpPr>
        <p:grpSpPr>
          <a:xfrm>
            <a:off x="7198058" y="5050264"/>
            <a:ext cx="4525369" cy="1689052"/>
            <a:chOff x="2899013" y="3147869"/>
            <a:chExt cx="4525369" cy="1689052"/>
          </a:xfrm>
        </p:grpSpPr>
        <p:grpSp>
          <p:nvGrpSpPr>
            <p:cNvPr id="37" name="组合 36">
              <a:extLst>
                <a:ext uri="{FF2B5EF4-FFF2-40B4-BE49-F238E27FC236}">
                  <a16:creationId xmlns="" xmlns:a16="http://schemas.microsoft.com/office/drawing/2014/main" id="{EF307E74-73D6-4577-B528-8C32A56E0A2E}"/>
                </a:ext>
              </a:extLst>
            </p:cNvPr>
            <p:cNvGrpSpPr/>
            <p:nvPr/>
          </p:nvGrpSpPr>
          <p:grpSpPr>
            <a:xfrm>
              <a:off x="2899013" y="3647380"/>
              <a:ext cx="630475" cy="658199"/>
              <a:chOff x="6324600" y="4281489"/>
              <a:chExt cx="974725" cy="1017587"/>
            </a:xfrm>
          </p:grpSpPr>
          <p:sp>
            <p:nvSpPr>
              <p:cNvPr id="39" name="MH_Other_16">
                <a:extLst>
                  <a:ext uri="{FF2B5EF4-FFF2-40B4-BE49-F238E27FC236}">
                    <a16:creationId xmlns="" xmlns:a16="http://schemas.microsoft.com/office/drawing/2014/main" id="{B01369B4-6CE3-48B0-ACDD-EE6F5C1A0333}"/>
                  </a:ext>
                </a:extLst>
              </p:cNvPr>
              <p:cNvSpPr>
                <a:spLocks noChangeArrowheads="1"/>
              </p:cNvSpPr>
              <p:nvPr>
                <p:custDataLst>
                  <p:tags r:id="rId1"/>
                </p:custDataLst>
              </p:nvPr>
            </p:nvSpPr>
            <p:spPr bwMode="auto">
              <a:xfrm>
                <a:off x="6737350" y="4408488"/>
                <a:ext cx="357188" cy="355600"/>
              </a:xfrm>
              <a:prstGeom prst="diamond">
                <a:avLst/>
              </a:prstGeom>
              <a:solidFill>
                <a:srgbClr val="F0DC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40" name="MH_Other_17">
                <a:extLst>
                  <a:ext uri="{FF2B5EF4-FFF2-40B4-BE49-F238E27FC236}">
                    <a16:creationId xmlns="" xmlns:a16="http://schemas.microsoft.com/office/drawing/2014/main" id="{4706B130-734E-447D-9D6B-DFED84694B8C}"/>
                  </a:ext>
                </a:extLst>
              </p:cNvPr>
              <p:cNvSpPr>
                <a:spLocks noChangeArrowheads="1"/>
              </p:cNvSpPr>
              <p:nvPr>
                <p:custDataLst>
                  <p:tags r:id="rId2"/>
                </p:custDataLst>
              </p:nvPr>
            </p:nvSpPr>
            <p:spPr bwMode="auto">
              <a:xfrm>
                <a:off x="6737350" y="4814888"/>
                <a:ext cx="357188" cy="355600"/>
              </a:xfrm>
              <a:prstGeom prst="diamond">
                <a:avLst/>
              </a:prstGeom>
              <a:solidFill>
                <a:srgbClr val="F0DC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41" name="MH_Other_18">
                <a:extLst>
                  <a:ext uri="{FF2B5EF4-FFF2-40B4-BE49-F238E27FC236}">
                    <a16:creationId xmlns="" xmlns:a16="http://schemas.microsoft.com/office/drawing/2014/main" id="{AE86BE78-49B1-40E2-99F6-7636C0A41768}"/>
                  </a:ext>
                </a:extLst>
              </p:cNvPr>
              <p:cNvSpPr>
                <a:spLocks noChangeArrowheads="1"/>
              </p:cNvSpPr>
              <p:nvPr>
                <p:custDataLst>
                  <p:tags r:id="rId3"/>
                </p:custDataLst>
              </p:nvPr>
            </p:nvSpPr>
            <p:spPr bwMode="auto">
              <a:xfrm>
                <a:off x="6943725" y="4611688"/>
                <a:ext cx="355600" cy="355600"/>
              </a:xfrm>
              <a:prstGeom prst="diamond">
                <a:avLst/>
              </a:prstGeom>
              <a:solidFill>
                <a:srgbClr val="DEB2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a:solidFill>
                    <a:srgbClr val="FFFFFF"/>
                  </a:solidFill>
                  <a:ea typeface="微软雅黑" panose="020B0503020204020204" pitchFamily="34" charset="-122"/>
                </a:endParaRPr>
              </a:p>
            </p:txBody>
          </p:sp>
          <p:sp>
            <p:nvSpPr>
              <p:cNvPr id="42" name="MH_Other_19">
                <a:extLst>
                  <a:ext uri="{FF2B5EF4-FFF2-40B4-BE49-F238E27FC236}">
                    <a16:creationId xmlns="" xmlns:a16="http://schemas.microsoft.com/office/drawing/2014/main" id="{B6F554DB-CE40-4F72-888C-C5D861E56645}"/>
                  </a:ext>
                </a:extLst>
              </p:cNvPr>
              <p:cNvSpPr/>
              <p:nvPr>
                <p:custDataLst>
                  <p:tags r:id="rId4"/>
                </p:custDataLst>
              </p:nvPr>
            </p:nvSpPr>
            <p:spPr>
              <a:xfrm>
                <a:off x="6353175" y="4281489"/>
                <a:ext cx="534988" cy="1017587"/>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4">
                  <a:lumMod val="20000"/>
                  <a:lumOff val="80000"/>
                </a:schemeClr>
              </a:solidFill>
              <a:ln>
                <a:solidFill>
                  <a:srgbClr val="F0DCC6"/>
                </a:solidFill>
              </a:ln>
            </p:spPr>
            <p:txBody>
              <a:bodyPr anchor="ctr"/>
              <a:lstStyle/>
              <a:p>
                <a:pPr algn="just">
                  <a:lnSpc>
                    <a:spcPct val="130000"/>
                  </a:lnSpc>
                  <a:defRPr/>
                </a:pPr>
                <a:endParaRPr lang="zh-CN" altLang="en-US" dirty="0" err="1">
                  <a:solidFill>
                    <a:srgbClr val="FFFFFF"/>
                  </a:solidFill>
                  <a:ea typeface="微软雅黑" panose="020B0503020204020204" pitchFamily="34" charset="-122"/>
                </a:endParaRPr>
              </a:p>
            </p:txBody>
          </p:sp>
          <p:sp>
            <p:nvSpPr>
              <p:cNvPr id="43" name="MH_Other_20">
                <a:extLst>
                  <a:ext uri="{FF2B5EF4-FFF2-40B4-BE49-F238E27FC236}">
                    <a16:creationId xmlns="" xmlns:a16="http://schemas.microsoft.com/office/drawing/2014/main" id="{4AA91675-8CFE-408D-9498-8952BD42580D}"/>
                  </a:ext>
                </a:extLst>
              </p:cNvPr>
              <p:cNvSpPr>
                <a:spLocks/>
              </p:cNvSpPr>
              <p:nvPr>
                <p:custDataLst>
                  <p:tags r:id="rId5"/>
                </p:custDataLst>
              </p:nvPr>
            </p:nvSpPr>
            <p:spPr bwMode="auto">
              <a:xfrm>
                <a:off x="6324600" y="4281489"/>
                <a:ext cx="509588" cy="1017587"/>
              </a:xfrm>
              <a:custGeom>
                <a:avLst/>
                <a:gdLst>
                  <a:gd name="T0" fmla="*/ 36 w 1806862"/>
                  <a:gd name="T1" fmla="*/ 0 h 3612822"/>
                  <a:gd name="T2" fmla="*/ 143580 w 1806862"/>
                  <a:gd name="T3" fmla="*/ 143356 h 3612822"/>
                  <a:gd name="T4" fmla="*/ 36 w 1806862"/>
                  <a:gd name="T5" fmla="*/ 286713 h 3612822"/>
                  <a:gd name="T6" fmla="*/ 0 w 1806862"/>
                  <a:gd name="T7" fmla="*/ 286677 h 3612822"/>
                  <a:gd name="T8" fmla="*/ 0 w 1806862"/>
                  <a:gd name="T9" fmla="*/ 36 h 3612822"/>
                  <a:gd name="T10" fmla="*/ 0 60000 65536"/>
                  <a:gd name="T11" fmla="*/ 0 60000 65536"/>
                  <a:gd name="T12" fmla="*/ 0 60000 65536"/>
                  <a:gd name="T13" fmla="*/ 0 60000 65536"/>
                  <a:gd name="T14" fmla="*/ 0 60000 65536"/>
                  <a:gd name="T15" fmla="*/ 0 w 1806862"/>
                  <a:gd name="T16" fmla="*/ 0 h 3612822"/>
                  <a:gd name="T17" fmla="*/ 1806862 w 1806862"/>
                  <a:gd name="T18" fmla="*/ 3612822 h 3612822"/>
                </a:gdLst>
                <a:ahLst/>
                <a:cxnLst>
                  <a:cxn ang="T10">
                    <a:pos x="T0" y="T1"/>
                  </a:cxn>
                  <a:cxn ang="T11">
                    <a:pos x="T2" y="T3"/>
                  </a:cxn>
                  <a:cxn ang="T12">
                    <a:pos x="T4" y="T5"/>
                  </a:cxn>
                  <a:cxn ang="T13">
                    <a:pos x="T6" y="T7"/>
                  </a:cxn>
                  <a:cxn ang="T14">
                    <a:pos x="T8" y="T9"/>
                  </a:cxn>
                </a:cxnLst>
                <a:rect l="T15" t="T16" r="T17" b="T18"/>
                <a:pathLst>
                  <a:path w="1806862" h="3612822">
                    <a:moveTo>
                      <a:pt x="451" y="0"/>
                    </a:moveTo>
                    <a:lnTo>
                      <a:pt x="1806862" y="1806411"/>
                    </a:lnTo>
                    <a:lnTo>
                      <a:pt x="451" y="3612822"/>
                    </a:lnTo>
                    <a:lnTo>
                      <a:pt x="0" y="3612371"/>
                    </a:lnTo>
                    <a:lnTo>
                      <a:pt x="0" y="451"/>
                    </a:lnTo>
                    <a:lnTo>
                      <a:pt x="451" y="0"/>
                    </a:lnTo>
                    <a:close/>
                  </a:path>
                </a:pathLst>
              </a:custGeom>
              <a:solidFill>
                <a:srgbClr val="D49A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4400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b="1" dirty="0">
                  <a:solidFill>
                    <a:srgbClr val="FFFFFF"/>
                  </a:solidFill>
                  <a:ea typeface="微软雅黑" panose="020B0503020204020204" pitchFamily="34" charset="-122"/>
                </a:endParaRPr>
              </a:p>
            </p:txBody>
          </p:sp>
        </p:grpSp>
        <p:sp>
          <p:nvSpPr>
            <p:cNvPr id="38" name="矩形 4">
              <a:extLst>
                <a:ext uri="{FF2B5EF4-FFF2-40B4-BE49-F238E27FC236}">
                  <a16:creationId xmlns="" xmlns:a16="http://schemas.microsoft.com/office/drawing/2014/main" id="{F61B5146-B316-425A-9B74-CBBF61B090FC}"/>
                </a:ext>
              </a:extLst>
            </p:cNvPr>
            <p:cNvSpPr>
              <a:spLocks noChangeArrowheads="1"/>
            </p:cNvSpPr>
            <p:nvPr/>
          </p:nvSpPr>
          <p:spPr bwMode="auto">
            <a:xfrm>
              <a:off x="3623588" y="3147869"/>
              <a:ext cx="380079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None/>
              </a:pPr>
              <a:r>
                <a:rPr lang="zh-CN" altLang="en-US" sz="2400" dirty="0">
                  <a:solidFill>
                    <a:srgbClr val="000000"/>
                  </a:solidFill>
                  <a:latin typeface="微软雅黑" panose="020B0503020204020204" pitchFamily="34" charset="-122"/>
                </a:rPr>
                <a:t>“逐步形成以国内大循环为主体、国内国际双循环相互促进的新发展格局”</a:t>
              </a:r>
            </a:p>
          </p:txBody>
        </p:sp>
      </p:grpSp>
      <p:sp>
        <p:nvSpPr>
          <p:cNvPr id="6" name="矩形 5">
            <a:extLst>
              <a:ext uri="{FF2B5EF4-FFF2-40B4-BE49-F238E27FC236}">
                <a16:creationId xmlns="" xmlns:a16="http://schemas.microsoft.com/office/drawing/2014/main" id="{FCB94D64-D743-4CF4-9966-39C27D3E58FE}"/>
              </a:ext>
            </a:extLst>
          </p:cNvPr>
          <p:cNvSpPr/>
          <p:nvPr/>
        </p:nvSpPr>
        <p:spPr>
          <a:xfrm>
            <a:off x="289002" y="4631881"/>
            <a:ext cx="2031325" cy="984885"/>
          </a:xfrm>
          <a:prstGeom prst="rect">
            <a:avLst/>
          </a:prstGeom>
        </p:spPr>
        <p:txBody>
          <a:bodyPr wrap="none">
            <a:spAutoFit/>
          </a:bodyPr>
          <a:lstStyle/>
          <a:p>
            <a:pPr algn="ctr">
              <a:spcAft>
                <a:spcPts val="1200"/>
              </a:spcAft>
            </a:pPr>
            <a:r>
              <a:rPr lang="zh-CN" altLang="en-US" sz="2400" b="1" dirty="0">
                <a:solidFill>
                  <a:srgbClr val="B26A37"/>
                </a:solidFill>
                <a:latin typeface="微软雅黑" panose="020B0503020204020204" pitchFamily="34" charset="-122"/>
              </a:rPr>
              <a:t>系统思维运用</a:t>
            </a:r>
            <a:endParaRPr lang="en-US" altLang="zh-CN" sz="2400" b="1" dirty="0">
              <a:solidFill>
                <a:srgbClr val="B26A37"/>
              </a:solidFill>
              <a:latin typeface="微软雅黑" panose="020B0503020204020204" pitchFamily="34" charset="-122"/>
            </a:endParaRPr>
          </a:p>
          <a:p>
            <a:pPr algn="ctr">
              <a:spcAft>
                <a:spcPts val="1200"/>
              </a:spcAft>
            </a:pPr>
            <a:r>
              <a:rPr lang="zh-CN" altLang="en-US" sz="2400" b="1" dirty="0">
                <a:solidFill>
                  <a:srgbClr val="B26A37"/>
                </a:solidFill>
                <a:latin typeface="微软雅黑" panose="020B0503020204020204" pitchFamily="34" charset="-122"/>
              </a:rPr>
              <a:t>的光辉典范</a:t>
            </a:r>
            <a:endParaRPr lang="zh-CN" altLang="en-US" dirty="0">
              <a:solidFill>
                <a:srgbClr val="B26A37"/>
              </a:solidFill>
            </a:endParaRPr>
          </a:p>
        </p:txBody>
      </p:sp>
      <p:grpSp>
        <p:nvGrpSpPr>
          <p:cNvPr id="7" name="组合 6">
            <a:extLst>
              <a:ext uri="{FF2B5EF4-FFF2-40B4-BE49-F238E27FC236}">
                <a16:creationId xmlns="" xmlns:a16="http://schemas.microsoft.com/office/drawing/2014/main" id="{A3BF3506-FE4D-43F7-8C36-2BD8BBEF7F9B}"/>
              </a:ext>
            </a:extLst>
          </p:cNvPr>
          <p:cNvGrpSpPr/>
          <p:nvPr/>
        </p:nvGrpSpPr>
        <p:grpSpPr>
          <a:xfrm>
            <a:off x="641250" y="1789691"/>
            <a:ext cx="7399509" cy="1539459"/>
            <a:chOff x="876441" y="1273442"/>
            <a:chExt cx="7399509" cy="1539459"/>
          </a:xfrm>
        </p:grpSpPr>
        <p:sp>
          <p:nvSpPr>
            <p:cNvPr id="272389" name="矩形 4">
              <a:extLst>
                <a:ext uri="{FF2B5EF4-FFF2-40B4-BE49-F238E27FC236}">
                  <a16:creationId xmlns="" xmlns:a16="http://schemas.microsoft.com/office/drawing/2014/main" id="{39A7D37C-3C34-4331-8471-987D3669D601}"/>
                </a:ext>
              </a:extLst>
            </p:cNvPr>
            <p:cNvSpPr>
              <a:spLocks noChangeArrowheads="1"/>
            </p:cNvSpPr>
            <p:nvPr/>
          </p:nvSpPr>
          <p:spPr bwMode="auto">
            <a:xfrm>
              <a:off x="876441" y="1432425"/>
              <a:ext cx="738738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b="1" dirty="0">
                  <a:solidFill>
                    <a:srgbClr val="000000"/>
                  </a:solidFill>
                  <a:latin typeface="微软雅黑" panose="020B0503020204020204" pitchFamily="34" charset="-122"/>
                </a:rPr>
                <a:t>在党的十九届五中全会上，习近平总书记指出：</a:t>
              </a:r>
              <a:r>
                <a:rPr lang="zh-CN" altLang="en-US" sz="2400" b="1" dirty="0">
                  <a:solidFill>
                    <a:srgbClr val="B26A37"/>
                  </a:solidFill>
                  <a:latin typeface="微软雅黑" panose="020B0503020204020204" pitchFamily="34" charset="-122"/>
                </a:rPr>
                <a:t>“系统观念是具有基础性的思想和工作方法。”</a:t>
              </a:r>
              <a:endParaRPr lang="en-US" altLang="zh-CN" sz="2400" b="1" dirty="0">
                <a:solidFill>
                  <a:srgbClr val="B26A37"/>
                </a:solidFill>
                <a:latin typeface="微软雅黑" panose="020B0503020204020204" pitchFamily="34" charset="-122"/>
              </a:endParaRPr>
            </a:p>
          </p:txBody>
        </p:sp>
        <p:grpSp>
          <p:nvGrpSpPr>
            <p:cNvPr id="46" name="组合 45">
              <a:extLst>
                <a:ext uri="{FF2B5EF4-FFF2-40B4-BE49-F238E27FC236}">
                  <a16:creationId xmlns="" xmlns:a16="http://schemas.microsoft.com/office/drawing/2014/main" id="{EA9E774B-A367-4F10-A319-459AEF63FFFE}"/>
                </a:ext>
              </a:extLst>
            </p:cNvPr>
            <p:cNvGrpSpPr/>
            <p:nvPr/>
          </p:nvGrpSpPr>
          <p:grpSpPr>
            <a:xfrm>
              <a:off x="876441" y="1273442"/>
              <a:ext cx="7399509" cy="1539459"/>
              <a:chOff x="3623611" y="2134680"/>
              <a:chExt cx="7673125" cy="2295819"/>
            </a:xfrm>
            <a:solidFill>
              <a:srgbClr val="B26A37"/>
            </a:solidFill>
          </p:grpSpPr>
          <p:sp>
            <p:nvSpPr>
              <p:cNvPr id="47" name="任意多边形: 形状 46">
                <a:extLst>
                  <a:ext uri="{FF2B5EF4-FFF2-40B4-BE49-F238E27FC236}">
                    <a16:creationId xmlns="" xmlns:a16="http://schemas.microsoft.com/office/drawing/2014/main" id="{F270E3A5-B6D5-4259-8394-5C981D03E5C5}"/>
                  </a:ext>
                </a:extLst>
              </p:cNvPr>
              <p:cNvSpPr/>
              <p:nvPr/>
            </p:nvSpPr>
            <p:spPr>
              <a:xfrm rot="5400000">
                <a:off x="4347305" y="1410986"/>
                <a:ext cx="732559" cy="2179948"/>
              </a:xfrm>
              <a:custGeom>
                <a:avLst/>
                <a:gdLst>
                  <a:gd name="connsiteX0" fmla="*/ 0 w 732559"/>
                  <a:gd name="connsiteY0" fmla="*/ 2179948 h 2179948"/>
                  <a:gd name="connsiteX1" fmla="*/ 0 w 732559"/>
                  <a:gd name="connsiteY1" fmla="*/ 1902856 h 2179948"/>
                  <a:gd name="connsiteX2" fmla="*/ 0 w 732559"/>
                  <a:gd name="connsiteY2" fmla="*/ 0 h 2179948"/>
                  <a:gd name="connsiteX3" fmla="*/ 19937 w 732559"/>
                  <a:gd name="connsiteY3" fmla="*/ 0 h 2179948"/>
                  <a:gd name="connsiteX4" fmla="*/ 19937 w 732559"/>
                  <a:gd name="connsiteY4" fmla="*/ 1922793 h 2179948"/>
                  <a:gd name="connsiteX5" fmla="*/ 257155 w 732559"/>
                  <a:gd name="connsiteY5" fmla="*/ 2160011 h 2179948"/>
                  <a:gd name="connsiteX6" fmla="*/ 732559 w 732559"/>
                  <a:gd name="connsiteY6" fmla="*/ 2160011 h 2179948"/>
                  <a:gd name="connsiteX7" fmla="*/ 732559 w 732559"/>
                  <a:gd name="connsiteY7" fmla="*/ 2179948 h 2179948"/>
                  <a:gd name="connsiteX8" fmla="*/ 277092 w 732559"/>
                  <a:gd name="connsiteY8" fmla="*/ 2179948 h 217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559" h="2179948">
                    <a:moveTo>
                      <a:pt x="0" y="2179948"/>
                    </a:moveTo>
                    <a:lnTo>
                      <a:pt x="0" y="1902856"/>
                    </a:lnTo>
                    <a:lnTo>
                      <a:pt x="0" y="0"/>
                    </a:lnTo>
                    <a:lnTo>
                      <a:pt x="19937" y="0"/>
                    </a:lnTo>
                    <a:lnTo>
                      <a:pt x="19937" y="1922793"/>
                    </a:lnTo>
                    <a:lnTo>
                      <a:pt x="257155" y="2160011"/>
                    </a:lnTo>
                    <a:lnTo>
                      <a:pt x="732559" y="2160011"/>
                    </a:lnTo>
                    <a:lnTo>
                      <a:pt x="732559" y="2179948"/>
                    </a:lnTo>
                    <a:lnTo>
                      <a:pt x="277092" y="21799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 xmlns:a16="http://schemas.microsoft.com/office/drawing/2014/main" id="{13AC97F1-8F9C-479E-80E1-C4C99768BE2B}"/>
                  </a:ext>
                </a:extLst>
              </p:cNvPr>
              <p:cNvSpPr/>
              <p:nvPr/>
            </p:nvSpPr>
            <p:spPr>
              <a:xfrm rot="16200000">
                <a:off x="9840482" y="2974246"/>
                <a:ext cx="732559" cy="2179948"/>
              </a:xfrm>
              <a:custGeom>
                <a:avLst/>
                <a:gdLst>
                  <a:gd name="connsiteX0" fmla="*/ 0 w 732559"/>
                  <a:gd name="connsiteY0" fmla="*/ 2179948 h 2179948"/>
                  <a:gd name="connsiteX1" fmla="*/ 0 w 732559"/>
                  <a:gd name="connsiteY1" fmla="*/ 1902856 h 2179948"/>
                  <a:gd name="connsiteX2" fmla="*/ 0 w 732559"/>
                  <a:gd name="connsiteY2" fmla="*/ 0 h 2179948"/>
                  <a:gd name="connsiteX3" fmla="*/ 19937 w 732559"/>
                  <a:gd name="connsiteY3" fmla="*/ 0 h 2179948"/>
                  <a:gd name="connsiteX4" fmla="*/ 19937 w 732559"/>
                  <a:gd name="connsiteY4" fmla="*/ 1922793 h 2179948"/>
                  <a:gd name="connsiteX5" fmla="*/ 257155 w 732559"/>
                  <a:gd name="connsiteY5" fmla="*/ 2160011 h 2179948"/>
                  <a:gd name="connsiteX6" fmla="*/ 732559 w 732559"/>
                  <a:gd name="connsiteY6" fmla="*/ 2160011 h 2179948"/>
                  <a:gd name="connsiteX7" fmla="*/ 732559 w 732559"/>
                  <a:gd name="connsiteY7" fmla="*/ 2179948 h 2179948"/>
                  <a:gd name="connsiteX8" fmla="*/ 277092 w 732559"/>
                  <a:gd name="connsiteY8" fmla="*/ 2179948 h 217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559" h="2179948">
                    <a:moveTo>
                      <a:pt x="0" y="2179948"/>
                    </a:moveTo>
                    <a:lnTo>
                      <a:pt x="0" y="1902856"/>
                    </a:lnTo>
                    <a:lnTo>
                      <a:pt x="0" y="0"/>
                    </a:lnTo>
                    <a:lnTo>
                      <a:pt x="19937" y="0"/>
                    </a:lnTo>
                    <a:lnTo>
                      <a:pt x="19937" y="1922793"/>
                    </a:lnTo>
                    <a:lnTo>
                      <a:pt x="257155" y="2160011"/>
                    </a:lnTo>
                    <a:lnTo>
                      <a:pt x="732559" y="2160011"/>
                    </a:lnTo>
                    <a:lnTo>
                      <a:pt x="732559" y="2179948"/>
                    </a:lnTo>
                    <a:lnTo>
                      <a:pt x="277092" y="21799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44" name="矩形: 圆角 43">
            <a:extLst>
              <a:ext uri="{FF2B5EF4-FFF2-40B4-BE49-F238E27FC236}">
                <a16:creationId xmlns="" xmlns:a16="http://schemas.microsoft.com/office/drawing/2014/main" id="{5F939234-14C0-43F2-8327-4F25458A5210}"/>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（三）系统思维能力</a:t>
            </a:r>
          </a:p>
        </p:txBody>
      </p:sp>
    </p:spTree>
  </p:cSld>
  <p:clrMapOvr>
    <a:masterClrMapping/>
  </p:clrMapOvr>
  <p:transition spd="med">
    <p:pull/>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B4AE476C-0D02-4C05-BE43-01DCD63F0434}"/>
              </a:ext>
            </a:extLst>
          </p:cNvPr>
          <p:cNvPicPr>
            <a:picLocks noChangeAspect="1"/>
          </p:cNvPicPr>
          <p:nvPr/>
        </p:nvPicPr>
        <p:blipFill rotWithShape="1">
          <a:blip r:embed="rId2"/>
          <a:srcRect t="23536" b="20779"/>
          <a:stretch/>
        </p:blipFill>
        <p:spPr>
          <a:xfrm>
            <a:off x="0" y="2863257"/>
            <a:ext cx="12192000" cy="4007443"/>
          </a:xfrm>
          <a:prstGeom prst="rect">
            <a:avLst/>
          </a:prstGeom>
        </p:spPr>
      </p:pic>
      <p:grpSp>
        <p:nvGrpSpPr>
          <p:cNvPr id="8" name="组合 7">
            <a:extLst>
              <a:ext uri="{FF2B5EF4-FFF2-40B4-BE49-F238E27FC236}">
                <a16:creationId xmlns="" xmlns:a16="http://schemas.microsoft.com/office/drawing/2014/main" id="{906E8834-EFB6-48EC-A58F-A283828D3637}"/>
              </a:ext>
            </a:extLst>
          </p:cNvPr>
          <p:cNvGrpSpPr/>
          <p:nvPr/>
        </p:nvGrpSpPr>
        <p:grpSpPr>
          <a:xfrm>
            <a:off x="200025" y="187325"/>
            <a:ext cx="11791950" cy="6521450"/>
            <a:chOff x="200025" y="187325"/>
            <a:chExt cx="11791950" cy="6521450"/>
          </a:xfrm>
        </p:grpSpPr>
        <p:sp>
          <p:nvSpPr>
            <p:cNvPr id="12" name="圆角矩形 18">
              <a:extLst>
                <a:ext uri="{FF2B5EF4-FFF2-40B4-BE49-F238E27FC236}">
                  <a16:creationId xmlns="" xmlns:a16="http://schemas.microsoft.com/office/drawing/2014/main" id="{3DF97C2A-B686-4C71-9DB4-F229371FC4D3}"/>
                </a:ext>
              </a:extLst>
            </p:cNvPr>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19" name="圆角矩形 25">
              <a:extLst>
                <a:ext uri="{FF2B5EF4-FFF2-40B4-BE49-F238E27FC236}">
                  <a16:creationId xmlns="" xmlns:a16="http://schemas.microsoft.com/office/drawing/2014/main" id="{AA9538A8-0FB6-4F0D-AEB7-FC7CE97E75C8}"/>
                </a:ext>
              </a:extLst>
            </p:cNvPr>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22" name="圆角矩形 23">
              <a:extLst>
                <a:ext uri="{FF2B5EF4-FFF2-40B4-BE49-F238E27FC236}">
                  <a16:creationId xmlns="" xmlns:a16="http://schemas.microsoft.com/office/drawing/2014/main" id="{2D55D70C-86DB-4C12-9301-16B5427121E4}"/>
                </a:ext>
              </a:extLst>
            </p:cNvPr>
            <p:cNvSpPr/>
            <p:nvPr/>
          </p:nvSpPr>
          <p:spPr bwMode="auto">
            <a:xfrm>
              <a:off x="3471082" y="187325"/>
              <a:ext cx="5249838"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algn="ctr" eaLnBrk="1" fontAlgn="auto" hangingPunct="1">
                <a:spcBef>
                  <a:spcPts val="0"/>
                </a:spcBef>
                <a:spcAft>
                  <a:spcPts val="0"/>
                </a:spcAft>
                <a:defRPr/>
              </a:pP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rPr>
                <a:t>拓展：怎样坚持系统观念</a:t>
              </a:r>
            </a:p>
          </p:txBody>
        </p:sp>
        <p:sp>
          <p:nvSpPr>
            <p:cNvPr id="274442" name="矩形 4">
              <a:extLst>
                <a:ext uri="{FF2B5EF4-FFF2-40B4-BE49-F238E27FC236}">
                  <a16:creationId xmlns="" xmlns:a16="http://schemas.microsoft.com/office/drawing/2014/main" id="{E1D9B85B-12C8-42B1-A804-544CED1B22FA}"/>
                </a:ext>
              </a:extLst>
            </p:cNvPr>
            <p:cNvSpPr>
              <a:spLocks noChangeArrowheads="1"/>
            </p:cNvSpPr>
            <p:nvPr/>
          </p:nvSpPr>
          <p:spPr bwMode="auto">
            <a:xfrm>
              <a:off x="4207973" y="1499010"/>
              <a:ext cx="694671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dirty="0">
                  <a:solidFill>
                    <a:srgbClr val="000000"/>
                  </a:solidFill>
                  <a:latin typeface="微软雅黑" panose="020B0503020204020204" pitchFamily="34" charset="-122"/>
                </a:rPr>
                <a:t>       党的十八大以来，习近平总书记就</a:t>
              </a:r>
              <a:r>
                <a:rPr lang="zh-CN" altLang="en-US" sz="2400" b="1" dirty="0">
                  <a:solidFill>
                    <a:srgbClr val="B26A37"/>
                  </a:solidFill>
                  <a:latin typeface="微软雅黑" panose="020B0503020204020204" pitchFamily="34" charset="-122"/>
                </a:rPr>
                <a:t>“怎样坚持系统观念”</a:t>
              </a:r>
              <a:r>
                <a:rPr lang="zh-CN" altLang="en-US" sz="2400" dirty="0">
                  <a:solidFill>
                    <a:srgbClr val="000000"/>
                  </a:solidFill>
                  <a:latin typeface="微软雅黑" panose="020B0503020204020204" pitchFamily="34" charset="-122"/>
                </a:rPr>
                <a:t>作出一系列重要论述和指示要求。</a:t>
              </a:r>
            </a:p>
          </p:txBody>
        </p:sp>
        <p:pic>
          <p:nvPicPr>
            <p:cNvPr id="274437" name="图片 1">
              <a:extLst>
                <a:ext uri="{FF2B5EF4-FFF2-40B4-BE49-F238E27FC236}">
                  <a16:creationId xmlns="" xmlns:a16="http://schemas.microsoft.com/office/drawing/2014/main" id="{A0C084A2-ECD6-4179-8B47-45ABF9E4B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3218656"/>
              <a:ext cx="5743575"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38" name="图片 4">
              <a:extLst>
                <a:ext uri="{FF2B5EF4-FFF2-40B4-BE49-F238E27FC236}">
                  <a16:creationId xmlns="" xmlns:a16="http://schemas.microsoft.com/office/drawing/2014/main" id="{AA8FAA6A-D262-42AA-8760-44D87C38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637" y="3184525"/>
              <a:ext cx="566737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 xmlns:a16="http://schemas.microsoft.com/office/drawing/2014/main" id="{8E1A029D-BC99-4D15-9D33-4368FEAB8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449" y="787196"/>
              <a:ext cx="2877561" cy="2725148"/>
            </a:xfrm>
            <a:prstGeom prst="rect">
              <a:avLst/>
            </a:prstGeom>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B4AE476C-0D02-4C05-BE43-01DCD63F0434}"/>
              </a:ext>
            </a:extLst>
          </p:cNvPr>
          <p:cNvPicPr>
            <a:picLocks noChangeAspect="1"/>
          </p:cNvPicPr>
          <p:nvPr/>
        </p:nvPicPr>
        <p:blipFill rotWithShape="1">
          <a:blip r:embed="rId2"/>
          <a:srcRect t="23536" b="20779"/>
          <a:stretch/>
        </p:blipFill>
        <p:spPr>
          <a:xfrm>
            <a:off x="0" y="2863257"/>
            <a:ext cx="12192000" cy="4007443"/>
          </a:xfrm>
          <a:prstGeom prst="rect">
            <a:avLst/>
          </a:prstGeom>
        </p:spPr>
      </p:pic>
      <p:grpSp>
        <p:nvGrpSpPr>
          <p:cNvPr id="4" name="组合 3">
            <a:extLst>
              <a:ext uri="{FF2B5EF4-FFF2-40B4-BE49-F238E27FC236}">
                <a16:creationId xmlns="" xmlns:a16="http://schemas.microsoft.com/office/drawing/2014/main" id="{1F1B4930-4E51-4A42-8904-D6D47236F027}"/>
              </a:ext>
            </a:extLst>
          </p:cNvPr>
          <p:cNvGrpSpPr/>
          <p:nvPr/>
        </p:nvGrpSpPr>
        <p:grpSpPr>
          <a:xfrm>
            <a:off x="200025" y="187325"/>
            <a:ext cx="11791950" cy="6521450"/>
            <a:chOff x="200025" y="187325"/>
            <a:chExt cx="11791950" cy="6521450"/>
          </a:xfrm>
        </p:grpSpPr>
        <p:sp>
          <p:nvSpPr>
            <p:cNvPr id="12" name="圆角矩形 18">
              <a:extLst>
                <a:ext uri="{FF2B5EF4-FFF2-40B4-BE49-F238E27FC236}">
                  <a16:creationId xmlns="" xmlns:a16="http://schemas.microsoft.com/office/drawing/2014/main" id="{3DF97C2A-B686-4C71-9DB4-F229371FC4D3}"/>
                </a:ext>
              </a:extLst>
            </p:cNvPr>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 xmlns:a16="http://schemas.microsoft.com/office/drawing/2014/main" id="{AA9538A8-0FB6-4F0D-AEB7-FC7CE97E75C8}"/>
                </a:ext>
              </a:extLst>
            </p:cNvPr>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 xmlns:a16="http://schemas.microsoft.com/office/drawing/2014/main" id="{2D55D70C-86DB-4C12-9301-16B5427121E4}"/>
                </a:ext>
              </a:extLst>
            </p:cNvPr>
            <p:cNvSpPr/>
            <p:nvPr/>
          </p:nvSpPr>
          <p:spPr bwMode="auto">
            <a:xfrm>
              <a:off x="3471082" y="187325"/>
              <a:ext cx="5249838"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拓展：怎样坚持系统观念</a:t>
              </a:r>
            </a:p>
          </p:txBody>
        </p:sp>
        <p:grpSp>
          <p:nvGrpSpPr>
            <p:cNvPr id="2" name="组合 1">
              <a:extLst>
                <a:ext uri="{FF2B5EF4-FFF2-40B4-BE49-F238E27FC236}">
                  <a16:creationId xmlns="" xmlns:a16="http://schemas.microsoft.com/office/drawing/2014/main" id="{BC428782-6DD5-4D64-A4F6-9E8D52AF1009}"/>
                </a:ext>
              </a:extLst>
            </p:cNvPr>
            <p:cNvGrpSpPr/>
            <p:nvPr/>
          </p:nvGrpSpPr>
          <p:grpSpPr>
            <a:xfrm>
              <a:off x="666750" y="1111250"/>
              <a:ext cx="10920199" cy="2981445"/>
              <a:chOff x="666750" y="1960563"/>
              <a:chExt cx="11964384" cy="3266530"/>
            </a:xfrm>
          </p:grpSpPr>
          <p:pic>
            <p:nvPicPr>
              <p:cNvPr id="10" name="图片 5">
                <a:extLst>
                  <a:ext uri="{FF2B5EF4-FFF2-40B4-BE49-F238E27FC236}">
                    <a16:creationId xmlns="" xmlns:a16="http://schemas.microsoft.com/office/drawing/2014/main" id="{1C2323A7-FC37-47E8-BD2D-6FAC23EDB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413" y="1995925"/>
                <a:ext cx="6409721" cy="323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6">
                <a:extLst>
                  <a:ext uri="{FF2B5EF4-FFF2-40B4-BE49-F238E27FC236}">
                    <a16:creationId xmlns="" xmlns:a16="http://schemas.microsoft.com/office/drawing/2014/main" id="{775D5C79-B209-45FA-AA77-A68BF2D6F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1960563"/>
                <a:ext cx="56007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 xmlns:a16="http://schemas.microsoft.com/office/drawing/2014/main" id="{46830D84-9FE3-4528-8572-FFCED0047C7B}"/>
                </a:ext>
              </a:extLst>
            </p:cNvPr>
            <p:cNvPicPr>
              <a:picLocks noChangeAspect="1"/>
            </p:cNvPicPr>
            <p:nvPr/>
          </p:nvPicPr>
          <p:blipFill rotWithShape="1">
            <a:blip r:embed="rId5"/>
            <a:srcRect t="22418" b="22418"/>
            <a:stretch/>
          </p:blipFill>
          <p:spPr>
            <a:xfrm>
              <a:off x="2358503" y="4013259"/>
              <a:ext cx="7474994" cy="2288529"/>
            </a:xfrm>
            <a:prstGeom prst="rect">
              <a:avLst/>
            </a:prstGeom>
            <a:ln>
              <a:noFill/>
            </a:ln>
            <a:effectLst>
              <a:softEdge rad="112500"/>
            </a:effectLst>
          </p:spPr>
        </p:pic>
      </p:grpSp>
    </p:spTree>
    <p:extLst>
      <p:ext uri="{BB962C8B-B14F-4D97-AF65-F5344CB8AC3E}">
        <p14:creationId xmlns:p14="http://schemas.microsoft.com/office/powerpoint/2010/main" val="42478196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85" name="组合 2">
            <a:extLst>
              <a:ext uri="{FF2B5EF4-FFF2-40B4-BE49-F238E27FC236}">
                <a16:creationId xmlns="" xmlns:a16="http://schemas.microsoft.com/office/drawing/2014/main" id="{E99FBE72-8F0A-4848-804D-882BD504F7A2}"/>
              </a:ext>
            </a:extLst>
          </p:cNvPr>
          <p:cNvGrpSpPr>
            <a:grpSpLocks/>
          </p:cNvGrpSpPr>
          <p:nvPr/>
        </p:nvGrpSpPr>
        <p:grpSpPr bwMode="auto">
          <a:xfrm>
            <a:off x="873457" y="2230040"/>
            <a:ext cx="4333875" cy="2797175"/>
            <a:chOff x="0" y="2552722"/>
            <a:chExt cx="4333875" cy="2797049"/>
          </a:xfrm>
        </p:grpSpPr>
        <p:sp>
          <p:nvSpPr>
            <p:cNvPr id="276491" name="矩形 2">
              <a:extLst>
                <a:ext uri="{FF2B5EF4-FFF2-40B4-BE49-F238E27FC236}">
                  <a16:creationId xmlns="" xmlns:a16="http://schemas.microsoft.com/office/drawing/2014/main" id="{EF6F82F8-494D-4675-8E92-0EC039DB0202}"/>
                </a:ext>
              </a:extLst>
            </p:cNvPr>
            <p:cNvSpPr>
              <a:spLocks noChangeArrowheads="1"/>
            </p:cNvSpPr>
            <p:nvPr/>
          </p:nvSpPr>
          <p:spPr bwMode="auto">
            <a:xfrm>
              <a:off x="742950" y="2552722"/>
              <a:ext cx="3590925" cy="2797049"/>
            </a:xfrm>
            <a:prstGeom prst="rect">
              <a:avLst/>
            </a:prstGeom>
            <a:noFill/>
            <a:ln w="28575">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latin typeface="微软雅黑" panose="020B0503020204020204" pitchFamily="34" charset="-122"/>
                </a:rPr>
                <a:t>强调思维的整体性、全局性、长期性，是高瞻远瞩、统揽全局、善于把握事物发展总体趋势和方向的能力。</a:t>
              </a:r>
            </a:p>
          </p:txBody>
        </p:sp>
        <p:sp>
          <p:nvSpPr>
            <p:cNvPr id="27" name="矩形 26">
              <a:extLst>
                <a:ext uri="{FF2B5EF4-FFF2-40B4-BE49-F238E27FC236}">
                  <a16:creationId xmlns="" xmlns:a16="http://schemas.microsoft.com/office/drawing/2014/main" id="{D4D1EE97-0996-40AD-B7B8-4AC37AF38458}"/>
                </a:ext>
              </a:extLst>
            </p:cNvPr>
            <p:cNvSpPr/>
            <p:nvPr/>
          </p:nvSpPr>
          <p:spPr>
            <a:xfrm>
              <a:off x="0" y="2552722"/>
              <a:ext cx="742950" cy="2797049"/>
            </a:xfrm>
            <a:prstGeom prst="rect">
              <a:avLst/>
            </a:prstGeom>
            <a:solidFill>
              <a:srgbClr val="B26A37"/>
            </a:solidFill>
            <a:ln w="28575">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srgbClr val="FFFFFF"/>
                </a:solidFill>
                <a:latin typeface="微软雅黑" panose="020B0503020204020204" pitchFamily="34" charset="-122"/>
              </a:endParaRPr>
            </a:p>
          </p:txBody>
        </p:sp>
      </p:grpSp>
      <p:sp>
        <p:nvSpPr>
          <p:cNvPr id="276486" name="矩形 3">
            <a:extLst>
              <a:ext uri="{FF2B5EF4-FFF2-40B4-BE49-F238E27FC236}">
                <a16:creationId xmlns="" xmlns:a16="http://schemas.microsoft.com/office/drawing/2014/main" id="{A1993AF5-6D00-4B62-97FE-948026997ED6}"/>
              </a:ext>
            </a:extLst>
          </p:cNvPr>
          <p:cNvSpPr>
            <a:spLocks noChangeArrowheads="1"/>
          </p:cNvSpPr>
          <p:nvPr/>
        </p:nvSpPr>
        <p:spPr bwMode="auto">
          <a:xfrm>
            <a:off x="0" y="5654384"/>
            <a:ext cx="12192000" cy="461963"/>
          </a:xfrm>
          <a:prstGeom prst="rect">
            <a:avLst/>
          </a:prstGeom>
          <a:solidFill>
            <a:srgbClr val="B26A37"/>
          </a:solid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solidFill>
                  <a:srgbClr val="FFFFFF"/>
                </a:solidFill>
                <a:latin typeface="微软雅黑" panose="020B0503020204020204" pitchFamily="34" charset="-122"/>
              </a:rPr>
              <a:t>事关社会发展的未来走向与整体谋划，旨在谋求长远的生存与发展。</a:t>
            </a:r>
          </a:p>
        </p:txBody>
      </p:sp>
      <p:sp>
        <p:nvSpPr>
          <p:cNvPr id="276487" name="矩形 29">
            <a:extLst>
              <a:ext uri="{FF2B5EF4-FFF2-40B4-BE49-F238E27FC236}">
                <a16:creationId xmlns="" xmlns:a16="http://schemas.microsoft.com/office/drawing/2014/main" id="{C407017E-F1D0-4CB3-AFDF-235FE23ECF6A}"/>
              </a:ext>
            </a:extLst>
          </p:cNvPr>
          <p:cNvSpPr>
            <a:spLocks noChangeArrowheads="1"/>
          </p:cNvSpPr>
          <p:nvPr/>
        </p:nvSpPr>
        <p:spPr bwMode="auto">
          <a:xfrm>
            <a:off x="5603543" y="1999058"/>
            <a:ext cx="5715000" cy="335104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latin typeface="微软雅黑" panose="020B0503020204020204" pitchFamily="34" charset="-122"/>
              </a:rPr>
              <a:t>战略问题是一个政党、一个国家的根本性问题。战略上判断得准确，战略上谋划得科学，战略上赢得主动，党和人民事业就大有希望。</a:t>
            </a:r>
            <a:endParaRPr lang="en-US" altLang="zh-CN" sz="2400" dirty="0">
              <a:latin typeface="微软雅黑" panose="020B0503020204020204" pitchFamily="34" charset="-122"/>
            </a:endParaRPr>
          </a:p>
          <a:p>
            <a:pPr algn="r">
              <a:lnSpc>
                <a:spcPct val="150000"/>
              </a:lnSpc>
              <a:spcBef>
                <a:spcPct val="0"/>
              </a:spcBef>
              <a:buFontTx/>
              <a:buNone/>
            </a:pPr>
            <a:r>
              <a:rPr lang="en-US" altLang="zh-CN" sz="2400" dirty="0">
                <a:latin typeface="微软雅黑" panose="020B0503020204020204" pitchFamily="34" charset="-122"/>
              </a:rPr>
              <a:t>——</a:t>
            </a:r>
            <a:r>
              <a:rPr lang="zh-CN" altLang="en-US" sz="2400" dirty="0">
                <a:latin typeface="微软雅黑" panose="020B0503020204020204" pitchFamily="34" charset="-122"/>
              </a:rPr>
              <a:t>习近平在纪念邓小平同志诞辰</a:t>
            </a:r>
            <a:r>
              <a:rPr lang="en-US" altLang="zh-CN" sz="2400" dirty="0">
                <a:latin typeface="微软雅黑" panose="020B0503020204020204" pitchFamily="34" charset="-122"/>
              </a:rPr>
              <a:t>110</a:t>
            </a:r>
            <a:r>
              <a:rPr lang="zh-CN" altLang="en-US" sz="2400" dirty="0">
                <a:latin typeface="微软雅黑" panose="020B0503020204020204" pitchFamily="34" charset="-122"/>
              </a:rPr>
              <a:t>周年座谈会上的讲话</a:t>
            </a:r>
          </a:p>
        </p:txBody>
      </p:sp>
      <p:sp>
        <p:nvSpPr>
          <p:cNvPr id="16" name="文本框 15">
            <a:extLst>
              <a:ext uri="{FF2B5EF4-FFF2-40B4-BE49-F238E27FC236}">
                <a16:creationId xmlns="" xmlns:a16="http://schemas.microsoft.com/office/drawing/2014/main" id="{06BA591A-49BC-4F40-A526-00DA1F8009F2}"/>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7" name="矩形: 圆角 16">
            <a:extLst>
              <a:ext uri="{FF2B5EF4-FFF2-40B4-BE49-F238E27FC236}">
                <a16:creationId xmlns="" xmlns:a16="http://schemas.microsoft.com/office/drawing/2014/main" id="{1C12F391-B0F5-4EBE-95A4-DB781E6C99B6}"/>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（四）战略思维能力</a:t>
            </a:r>
          </a:p>
        </p:txBody>
      </p:sp>
    </p:spTree>
  </p:cSld>
  <p:clrMapOvr>
    <a:masterClrMapping/>
  </p:clrMapOvr>
  <p:transition spd="med">
    <p:pull/>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3" name="文本框 3">
            <a:extLst>
              <a:ext uri="{FF2B5EF4-FFF2-40B4-BE49-F238E27FC236}">
                <a16:creationId xmlns="" xmlns:a16="http://schemas.microsoft.com/office/drawing/2014/main" id="{182753FF-D195-4165-8F9E-0365737F9D5D}"/>
              </a:ext>
            </a:extLst>
          </p:cNvPr>
          <p:cNvSpPr txBox="1">
            <a:spLocks noChangeArrowheads="1"/>
          </p:cNvSpPr>
          <p:nvPr/>
        </p:nvSpPr>
        <p:spPr bwMode="auto">
          <a:xfrm>
            <a:off x="5779258" y="2884793"/>
            <a:ext cx="5437496" cy="27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做到既抓住重点又统筹兼顾，既立足当前又放眼长远，既熟悉国情又把握世情，在原则性问题上坚定立场不动摇，在整体性、方向性抉择面前冷静观察、谨慎从事、谋定而后动。</a:t>
            </a:r>
          </a:p>
        </p:txBody>
      </p:sp>
      <p:sp>
        <p:nvSpPr>
          <p:cNvPr id="9" name="文本框 8">
            <a:extLst>
              <a:ext uri="{FF2B5EF4-FFF2-40B4-BE49-F238E27FC236}">
                <a16:creationId xmlns="" xmlns:a16="http://schemas.microsoft.com/office/drawing/2014/main" id="{D99F2A9B-2FF2-4322-AC47-90101D6DF7BB}"/>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0" name="圆角矩形 1">
            <a:extLst>
              <a:ext uri="{FF2B5EF4-FFF2-40B4-BE49-F238E27FC236}">
                <a16:creationId xmlns="" xmlns:a16="http://schemas.microsoft.com/office/drawing/2014/main" id="{99D04CC9-4FBF-4672-8184-9823DD8BC199}"/>
              </a:ext>
            </a:extLst>
          </p:cNvPr>
          <p:cNvSpPr/>
          <p:nvPr/>
        </p:nvSpPr>
        <p:spPr>
          <a:xfrm>
            <a:off x="4804013" y="2148464"/>
            <a:ext cx="7387987" cy="4454489"/>
          </a:xfrm>
          <a:custGeom>
            <a:avLst/>
            <a:gdLst>
              <a:gd name="connsiteX0" fmla="*/ 6336704 w 6428144"/>
              <a:gd name="connsiteY0" fmla="*/ 5976664 h 6068104"/>
              <a:gd name="connsiteX1" fmla="*/ 533298 w 6428144"/>
              <a:gd name="connsiteY1" fmla="*/ 5976664 h 6068104"/>
              <a:gd name="connsiteX2" fmla="*/ 0 w 6428144"/>
              <a:gd name="connsiteY2" fmla="*/ 5443366 h 6068104"/>
              <a:gd name="connsiteX3" fmla="*/ 0 w 6428144"/>
              <a:gd name="connsiteY3" fmla="*/ 533298 h 6068104"/>
              <a:gd name="connsiteX4" fmla="*/ 533298 w 6428144"/>
              <a:gd name="connsiteY4" fmla="*/ 0 h 6068104"/>
              <a:gd name="connsiteX5" fmla="*/ 6336704 w 6428144"/>
              <a:gd name="connsiteY5" fmla="*/ 0 h 6068104"/>
              <a:gd name="connsiteX6" fmla="*/ 6428144 w 6428144"/>
              <a:gd name="connsiteY6" fmla="*/ 6068104 h 6068104"/>
              <a:gd name="connsiteX0-1" fmla="*/ 6336704 w 6336704"/>
              <a:gd name="connsiteY0-2" fmla="*/ 5976664 h 5976664"/>
              <a:gd name="connsiteX1-3" fmla="*/ 533298 w 6336704"/>
              <a:gd name="connsiteY1-4" fmla="*/ 5976664 h 5976664"/>
              <a:gd name="connsiteX2-5" fmla="*/ 0 w 6336704"/>
              <a:gd name="connsiteY2-6" fmla="*/ 5443366 h 5976664"/>
              <a:gd name="connsiteX3-7" fmla="*/ 0 w 6336704"/>
              <a:gd name="connsiteY3-8" fmla="*/ 533298 h 5976664"/>
              <a:gd name="connsiteX4-9" fmla="*/ 533298 w 6336704"/>
              <a:gd name="connsiteY4-10" fmla="*/ 0 h 5976664"/>
              <a:gd name="connsiteX5-11" fmla="*/ 6336704 w 6336704"/>
              <a:gd name="connsiteY5-12" fmla="*/ 0 h 5976664"/>
              <a:gd name="connsiteX0-13" fmla="*/ 6336704 w 6336704"/>
              <a:gd name="connsiteY0-14" fmla="*/ 5988540 h 5988540"/>
              <a:gd name="connsiteX1-15" fmla="*/ 533298 w 6336704"/>
              <a:gd name="connsiteY1-16" fmla="*/ 5988540 h 5988540"/>
              <a:gd name="connsiteX2-17" fmla="*/ 0 w 6336704"/>
              <a:gd name="connsiteY2-18" fmla="*/ 5455242 h 5988540"/>
              <a:gd name="connsiteX3-19" fmla="*/ 0 w 6336704"/>
              <a:gd name="connsiteY3-20" fmla="*/ 545174 h 5988540"/>
              <a:gd name="connsiteX4-21" fmla="*/ 533298 w 6336704"/>
              <a:gd name="connsiteY4-22" fmla="*/ 11876 h 5988540"/>
              <a:gd name="connsiteX5-23" fmla="*/ 1966584 w 6336704"/>
              <a:gd name="connsiteY5-24" fmla="*/ 0 h 5988540"/>
              <a:gd name="connsiteX0-25" fmla="*/ 7547987 w 7547987"/>
              <a:gd name="connsiteY0-26" fmla="*/ 5988540 h 5988540"/>
              <a:gd name="connsiteX1-27" fmla="*/ 533298 w 7547987"/>
              <a:gd name="connsiteY1-28" fmla="*/ 5988540 h 5988540"/>
              <a:gd name="connsiteX2-29" fmla="*/ 0 w 7547987"/>
              <a:gd name="connsiteY2-30" fmla="*/ 5455242 h 5988540"/>
              <a:gd name="connsiteX3-31" fmla="*/ 0 w 7547987"/>
              <a:gd name="connsiteY3-32" fmla="*/ 545174 h 5988540"/>
              <a:gd name="connsiteX4-33" fmla="*/ 533298 w 7547987"/>
              <a:gd name="connsiteY4-34" fmla="*/ 11876 h 5988540"/>
              <a:gd name="connsiteX5-35" fmla="*/ 1966584 w 7547987"/>
              <a:gd name="connsiteY5-36" fmla="*/ 0 h 5988540"/>
              <a:gd name="connsiteX0-37" fmla="*/ 7547987 w 7547987"/>
              <a:gd name="connsiteY0-38" fmla="*/ 5988540 h 5988540"/>
              <a:gd name="connsiteX1-39" fmla="*/ 533298 w 7547987"/>
              <a:gd name="connsiteY1-40" fmla="*/ 5988540 h 5988540"/>
              <a:gd name="connsiteX2-41" fmla="*/ 0 w 7547987"/>
              <a:gd name="connsiteY2-42" fmla="*/ 5455242 h 5988540"/>
              <a:gd name="connsiteX3-43" fmla="*/ 0 w 7547987"/>
              <a:gd name="connsiteY3-44" fmla="*/ 545174 h 5988540"/>
              <a:gd name="connsiteX4-45" fmla="*/ 533298 w 7547987"/>
              <a:gd name="connsiteY4-46" fmla="*/ 11876 h 5988540"/>
              <a:gd name="connsiteX5-47" fmla="*/ 4428431 w 7547987"/>
              <a:gd name="connsiteY5-48" fmla="*/ 0 h 5988540"/>
              <a:gd name="connsiteX0-49" fmla="*/ 7547987 w 7547987"/>
              <a:gd name="connsiteY0-50" fmla="*/ 5988540 h 5988540"/>
              <a:gd name="connsiteX1-51" fmla="*/ 533298 w 7547987"/>
              <a:gd name="connsiteY1-52" fmla="*/ 5988540 h 5988540"/>
              <a:gd name="connsiteX2-53" fmla="*/ 0 w 7547987"/>
              <a:gd name="connsiteY2-54" fmla="*/ 5455242 h 5988540"/>
              <a:gd name="connsiteX3-55" fmla="*/ 0 w 7547987"/>
              <a:gd name="connsiteY3-56" fmla="*/ 545174 h 5988540"/>
              <a:gd name="connsiteX4-57" fmla="*/ 533298 w 7547987"/>
              <a:gd name="connsiteY4-58" fmla="*/ 11876 h 5988540"/>
              <a:gd name="connsiteX5-59" fmla="*/ 4950946 w 7547987"/>
              <a:gd name="connsiteY5-60" fmla="*/ 0 h 59885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547987" h="5988540">
                <a:moveTo>
                  <a:pt x="7547987" y="5988540"/>
                </a:moveTo>
                <a:lnTo>
                  <a:pt x="533298" y="5988540"/>
                </a:lnTo>
                <a:cubicBezTo>
                  <a:pt x="238766" y="5988540"/>
                  <a:pt x="0" y="5749774"/>
                  <a:pt x="0" y="5455242"/>
                </a:cubicBezTo>
                <a:lnTo>
                  <a:pt x="0" y="545174"/>
                </a:lnTo>
                <a:cubicBezTo>
                  <a:pt x="0" y="250642"/>
                  <a:pt x="238766" y="11876"/>
                  <a:pt x="533298" y="11876"/>
                </a:cubicBezTo>
                <a:lnTo>
                  <a:pt x="4950946" y="0"/>
                </a:lnTo>
              </a:path>
            </a:pathLst>
          </a:custGeom>
          <a:noFill/>
          <a:ln w="76200" cap="flat" cmpd="sng" algn="ctr">
            <a:solidFill>
              <a:srgbClr val="B26A37"/>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pic>
        <p:nvPicPr>
          <p:cNvPr id="2" name="图片 1">
            <a:extLst>
              <a:ext uri="{FF2B5EF4-FFF2-40B4-BE49-F238E27FC236}">
                <a16:creationId xmlns="" xmlns:a16="http://schemas.microsoft.com/office/drawing/2014/main" id="{FBBB9B24-D672-4B2F-808B-1DBEDB2B2F57}"/>
              </a:ext>
            </a:extLst>
          </p:cNvPr>
          <p:cNvPicPr>
            <a:picLocks noChangeAspect="1"/>
          </p:cNvPicPr>
          <p:nvPr/>
        </p:nvPicPr>
        <p:blipFill>
          <a:blip r:embed="rId3"/>
          <a:stretch>
            <a:fillRect/>
          </a:stretch>
        </p:blipFill>
        <p:spPr>
          <a:xfrm>
            <a:off x="-1659" y="3073321"/>
            <a:ext cx="4762500" cy="2876550"/>
          </a:xfrm>
          <a:prstGeom prst="rect">
            <a:avLst/>
          </a:prstGeom>
        </p:spPr>
      </p:pic>
      <p:sp>
        <p:nvSpPr>
          <p:cNvPr id="6" name="矩形: 圆角 5">
            <a:extLst>
              <a:ext uri="{FF2B5EF4-FFF2-40B4-BE49-F238E27FC236}">
                <a16:creationId xmlns="" xmlns:a16="http://schemas.microsoft.com/office/drawing/2014/main" id="{9FAFD609-44E8-47E4-96BC-88CA19861177}"/>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（四）战略思维能力</a:t>
            </a:r>
          </a:p>
        </p:txBody>
      </p:sp>
    </p:spTree>
  </p:cSld>
  <p:clrMapOvr>
    <a:masterClrMapping/>
  </p:clrMapOvr>
  <p:transition spd="med">
    <p:pull/>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 xmlns:a16="http://schemas.microsoft.com/office/drawing/2014/main" id="{78A4EA0A-78AB-4071-8CF5-EE31DBC44506}"/>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6" name="矩形: 圆角 15">
            <a:extLst>
              <a:ext uri="{FF2B5EF4-FFF2-40B4-BE49-F238E27FC236}">
                <a16:creationId xmlns="" xmlns:a16="http://schemas.microsoft.com/office/drawing/2014/main" id="{92AC201A-BF22-4B24-AAEF-351E5AFE080F}"/>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（五）底线思维能力</a:t>
            </a:r>
          </a:p>
        </p:txBody>
      </p:sp>
      <p:grpSp>
        <p:nvGrpSpPr>
          <p:cNvPr id="6" name="组合 5">
            <a:extLst>
              <a:ext uri="{FF2B5EF4-FFF2-40B4-BE49-F238E27FC236}">
                <a16:creationId xmlns="" xmlns:a16="http://schemas.microsoft.com/office/drawing/2014/main" id="{8F1E5C8B-A48D-45A9-B29D-8E170BC91092}"/>
              </a:ext>
            </a:extLst>
          </p:cNvPr>
          <p:cNvGrpSpPr/>
          <p:nvPr/>
        </p:nvGrpSpPr>
        <p:grpSpPr>
          <a:xfrm>
            <a:off x="371475" y="2179755"/>
            <a:ext cx="11449051" cy="4423198"/>
            <a:chOff x="-1" y="2179755"/>
            <a:chExt cx="11449051" cy="4423198"/>
          </a:xfrm>
        </p:grpSpPr>
        <p:grpSp>
          <p:nvGrpSpPr>
            <p:cNvPr id="280578" name="组合 17">
              <a:extLst>
                <a:ext uri="{FF2B5EF4-FFF2-40B4-BE49-F238E27FC236}">
                  <a16:creationId xmlns="" xmlns:a16="http://schemas.microsoft.com/office/drawing/2014/main" id="{2E257D42-6B06-4BB5-A5B7-724AD5A95556}"/>
                </a:ext>
              </a:extLst>
            </p:cNvPr>
            <p:cNvGrpSpPr>
              <a:grpSpLocks/>
            </p:cNvGrpSpPr>
            <p:nvPr/>
          </p:nvGrpSpPr>
          <p:grpSpPr bwMode="auto">
            <a:xfrm>
              <a:off x="-1" y="2179755"/>
              <a:ext cx="11449051" cy="4423198"/>
              <a:chOff x="0" y="2084409"/>
              <a:chExt cx="11449050" cy="4422719"/>
            </a:xfrm>
          </p:grpSpPr>
          <p:sp>
            <p:nvSpPr>
              <p:cNvPr id="280589" name="矩形 18">
                <a:extLst>
                  <a:ext uri="{FF2B5EF4-FFF2-40B4-BE49-F238E27FC236}">
                    <a16:creationId xmlns="" xmlns:a16="http://schemas.microsoft.com/office/drawing/2014/main" id="{4B3EBD69-492F-4550-827A-F535D9F04BCA}"/>
                  </a:ext>
                </a:extLst>
              </p:cNvPr>
              <p:cNvSpPr>
                <a:spLocks noChangeArrowheads="1"/>
              </p:cNvSpPr>
              <p:nvPr/>
            </p:nvSpPr>
            <p:spPr bwMode="auto">
              <a:xfrm>
                <a:off x="3439237" y="2084409"/>
                <a:ext cx="8009813" cy="3905577"/>
              </a:xfrm>
              <a:prstGeom prst="rect">
                <a:avLst/>
              </a:prstGeom>
              <a:solidFill>
                <a:srgbClr val="FFFFFF"/>
              </a:solidFill>
              <a:ln w="28575">
                <a:solidFill>
                  <a:srgbClr val="B26A37"/>
                </a:solidFill>
                <a:miter lim="800000"/>
                <a:headEnd/>
                <a:tailEnd/>
              </a:ln>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endParaRPr lang="zh-CN" altLang="en-US" sz="2400" dirty="0">
                  <a:solidFill>
                    <a:srgbClr val="385723"/>
                  </a:solidFill>
                  <a:latin typeface="微软雅黑" panose="020B0503020204020204" pitchFamily="34" charset="-122"/>
                </a:endParaRPr>
              </a:p>
            </p:txBody>
          </p:sp>
          <p:sp>
            <p:nvSpPr>
              <p:cNvPr id="20" name="矩形 19">
                <a:extLst>
                  <a:ext uri="{FF2B5EF4-FFF2-40B4-BE49-F238E27FC236}">
                    <a16:creationId xmlns="" xmlns:a16="http://schemas.microsoft.com/office/drawing/2014/main" id="{080B7D40-C1C2-4F37-A484-F071237CD43A}"/>
                  </a:ext>
                </a:extLst>
              </p:cNvPr>
              <p:cNvSpPr/>
              <p:nvPr/>
            </p:nvSpPr>
            <p:spPr>
              <a:xfrm rot="5400000">
                <a:off x="4987295" y="194077"/>
                <a:ext cx="1325756" cy="11300345"/>
              </a:xfrm>
              <a:prstGeom prst="rect">
                <a:avLst/>
              </a:prstGeom>
              <a:solidFill>
                <a:srgbClr val="B26A37"/>
              </a:solidFill>
              <a:ln w="28575">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srgbClr val="FFFFFF"/>
                  </a:solidFill>
                  <a:latin typeface="微软雅黑" panose="020B0503020204020204" pitchFamily="34" charset="-122"/>
                </a:endParaRPr>
              </a:p>
            </p:txBody>
          </p:sp>
        </p:grpSp>
        <p:pic>
          <p:nvPicPr>
            <p:cNvPr id="280583" name="Picture 17">
              <a:extLst>
                <a:ext uri="{FF2B5EF4-FFF2-40B4-BE49-F238E27FC236}">
                  <a16:creationId xmlns="" xmlns:a16="http://schemas.microsoft.com/office/drawing/2014/main" id="{97AE2896-C6EC-4AE2-96ED-49416E8C7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2909"/>
              <a:ext cx="4264745" cy="238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 xmlns:a16="http://schemas.microsoft.com/office/drawing/2014/main" id="{EEF385BF-64EB-46CF-AF1C-8AABFC9EF044}"/>
                </a:ext>
              </a:extLst>
            </p:cNvPr>
            <p:cNvSpPr/>
            <p:nvPr/>
          </p:nvSpPr>
          <p:spPr>
            <a:xfrm>
              <a:off x="4396142" y="2329880"/>
              <a:ext cx="7052908" cy="2797048"/>
            </a:xfrm>
            <a:prstGeom prst="rect">
              <a:avLst/>
            </a:prstGeom>
          </p:spPr>
          <p:txBody>
            <a:bodyPr wrap="square">
              <a:spAutoFit/>
            </a:bodyPr>
            <a:lstStyle/>
            <a:p>
              <a:pPr lvl="0" algn="just">
                <a:lnSpc>
                  <a:spcPct val="150000"/>
                </a:lnSpc>
              </a:pPr>
              <a:r>
                <a:rPr lang="zh-CN" altLang="en-US" sz="2400" dirty="0">
                  <a:solidFill>
                    <a:srgbClr val="B26A37"/>
                  </a:solidFill>
                  <a:latin typeface="微软雅黑" panose="020B0503020204020204" pitchFamily="34" charset="-122"/>
                </a:rPr>
                <a:t>底线</a:t>
              </a:r>
              <a:r>
                <a:rPr lang="en-US" altLang="zh-CN" sz="2400" dirty="0">
                  <a:solidFill>
                    <a:srgbClr val="B26A37"/>
                  </a:solidFill>
                  <a:latin typeface="微软雅黑" panose="020B0503020204020204" pitchFamily="34" charset="-122"/>
                </a:rPr>
                <a:t>——</a:t>
              </a:r>
            </a:p>
            <a:p>
              <a:pPr lvl="0" algn="just">
                <a:lnSpc>
                  <a:spcPct val="150000"/>
                </a:lnSpc>
              </a:pPr>
              <a:r>
                <a:rPr lang="zh-CN" altLang="en-US" sz="2400" dirty="0">
                  <a:latin typeface="微软雅黑" panose="020B0503020204020204" pitchFamily="34" charset="-122"/>
                </a:rPr>
                <a:t>不可逾越的界限，是事物发生质变的临界点</a:t>
              </a:r>
              <a:endParaRPr lang="en-US" altLang="zh-CN" sz="2400" dirty="0">
                <a:latin typeface="微软雅黑" panose="020B0503020204020204" pitchFamily="34" charset="-122"/>
              </a:endParaRPr>
            </a:p>
            <a:p>
              <a:pPr lvl="0" algn="just">
                <a:lnSpc>
                  <a:spcPct val="150000"/>
                </a:lnSpc>
              </a:pPr>
              <a:r>
                <a:rPr lang="zh-CN" altLang="en-US" sz="2400" dirty="0">
                  <a:solidFill>
                    <a:srgbClr val="B26A37"/>
                  </a:solidFill>
                  <a:latin typeface="微软雅黑" panose="020B0503020204020204" pitchFamily="34" charset="-122"/>
                </a:rPr>
                <a:t>底线思维</a:t>
              </a:r>
              <a:r>
                <a:rPr lang="en-US" altLang="zh-CN" sz="2400" dirty="0">
                  <a:solidFill>
                    <a:srgbClr val="B26A37"/>
                  </a:solidFill>
                  <a:latin typeface="微软雅黑" panose="020B0503020204020204" pitchFamily="34" charset="-122"/>
                </a:rPr>
                <a:t>——</a:t>
              </a:r>
            </a:p>
            <a:p>
              <a:pPr lvl="0" algn="just">
                <a:lnSpc>
                  <a:spcPct val="150000"/>
                </a:lnSpc>
              </a:pPr>
              <a:r>
                <a:rPr lang="zh-CN" altLang="en-US" sz="2400" dirty="0">
                  <a:latin typeface="微软雅黑" panose="020B0503020204020204" pitchFamily="34" charset="-122"/>
                </a:rPr>
                <a:t>划清并坚守底线，尽力化解风险，避免最坏结果，同时争取实现最大期望值的一种积极的思维</a:t>
              </a:r>
              <a:endParaRPr lang="en-US" altLang="zh-CN" sz="2400" dirty="0">
                <a:latin typeface="微软雅黑" panose="020B0503020204020204" pitchFamily="34" charset="-122"/>
              </a:endParaRPr>
            </a:p>
          </p:txBody>
        </p:sp>
        <p:sp>
          <p:nvSpPr>
            <p:cNvPr id="5" name="矩形 4">
              <a:extLst>
                <a:ext uri="{FF2B5EF4-FFF2-40B4-BE49-F238E27FC236}">
                  <a16:creationId xmlns="" xmlns:a16="http://schemas.microsoft.com/office/drawing/2014/main" id="{FF3E5111-6B83-4B96-9C91-843C9F461D78}"/>
                </a:ext>
              </a:extLst>
            </p:cNvPr>
            <p:cNvSpPr/>
            <p:nvPr/>
          </p:nvSpPr>
          <p:spPr>
            <a:xfrm>
              <a:off x="526931" y="5353543"/>
              <a:ext cx="10246483" cy="1135054"/>
            </a:xfrm>
            <a:prstGeom prst="rect">
              <a:avLst/>
            </a:prstGeom>
          </p:spPr>
          <p:txBody>
            <a:bodyPr wrap="square">
              <a:spAutoFit/>
            </a:bodyPr>
            <a:lstStyle/>
            <a:p>
              <a:pPr lvl="0" indent="627063" algn="just">
                <a:lnSpc>
                  <a:spcPct val="150000"/>
                </a:lnSpc>
              </a:pPr>
              <a:r>
                <a:rPr lang="zh-CN" altLang="en-US" sz="2400" dirty="0">
                  <a:solidFill>
                    <a:schemeClr val="bg1"/>
                  </a:solidFill>
                  <a:latin typeface="微软雅黑" panose="020B0503020204020204" pitchFamily="34" charset="-122"/>
                </a:rPr>
                <a:t>把握底线思维，就要“凡事从坏处准备，努力争取最好的结果，这样才能有备无患、遇事不慌，牢牢把握主动权”。</a:t>
              </a:r>
            </a:p>
          </p:txBody>
        </p:sp>
      </p:grpSp>
    </p:spTree>
  </p:cSld>
  <p:clrMapOvr>
    <a:masterClrMapping/>
  </p:clrMapOvr>
  <p:transition spd="med">
    <p:pull/>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 xmlns:a16="http://schemas.microsoft.com/office/drawing/2014/main" id="{70F34D45-0F6E-4F32-9A6B-348CAB1AF558}"/>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grpSp>
        <p:nvGrpSpPr>
          <p:cNvPr id="8" name="组合 7">
            <a:extLst>
              <a:ext uri="{FF2B5EF4-FFF2-40B4-BE49-F238E27FC236}">
                <a16:creationId xmlns="" xmlns:a16="http://schemas.microsoft.com/office/drawing/2014/main" id="{A82E98BE-6303-4590-975E-21DF968414B6}"/>
              </a:ext>
            </a:extLst>
          </p:cNvPr>
          <p:cNvGrpSpPr/>
          <p:nvPr/>
        </p:nvGrpSpPr>
        <p:grpSpPr>
          <a:xfrm>
            <a:off x="823914" y="1958451"/>
            <a:ext cx="10544172" cy="1115424"/>
            <a:chOff x="228600" y="1500739"/>
            <a:chExt cx="10544172" cy="1115424"/>
          </a:xfrm>
        </p:grpSpPr>
        <p:grpSp>
          <p:nvGrpSpPr>
            <p:cNvPr id="282626" name="组合 16">
              <a:extLst>
                <a:ext uri="{FF2B5EF4-FFF2-40B4-BE49-F238E27FC236}">
                  <a16:creationId xmlns="" xmlns:a16="http://schemas.microsoft.com/office/drawing/2014/main" id="{BAC6A81B-911E-4A09-A5B8-09861F2F80AA}"/>
                </a:ext>
              </a:extLst>
            </p:cNvPr>
            <p:cNvGrpSpPr>
              <a:grpSpLocks/>
            </p:cNvGrpSpPr>
            <p:nvPr/>
          </p:nvGrpSpPr>
          <p:grpSpPr bwMode="auto">
            <a:xfrm>
              <a:off x="228600" y="1500739"/>
              <a:ext cx="10544172" cy="1115424"/>
              <a:chOff x="-329371" y="2552722"/>
              <a:chExt cx="8286698" cy="1115365"/>
            </a:xfrm>
          </p:grpSpPr>
          <p:sp>
            <p:nvSpPr>
              <p:cNvPr id="282633" name="矩形 2">
                <a:extLst>
                  <a:ext uri="{FF2B5EF4-FFF2-40B4-BE49-F238E27FC236}">
                    <a16:creationId xmlns="" xmlns:a16="http://schemas.microsoft.com/office/drawing/2014/main" id="{A6044737-20D6-45BB-86CB-40B8F03477C9}"/>
                  </a:ext>
                </a:extLst>
              </p:cNvPr>
              <p:cNvSpPr>
                <a:spLocks noChangeArrowheads="1"/>
              </p:cNvSpPr>
              <p:nvPr/>
            </p:nvSpPr>
            <p:spPr bwMode="auto">
              <a:xfrm>
                <a:off x="1427279" y="2552722"/>
                <a:ext cx="6530048" cy="1115365"/>
              </a:xfrm>
              <a:prstGeom prst="rect">
                <a:avLst/>
              </a:prstGeom>
              <a:noFill/>
              <a:ln w="28575">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wrap="square" tIns="0" bIns="72000">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latin typeface="微软雅黑" panose="020B0503020204020204" pitchFamily="34" charset="-122"/>
                  </a:rPr>
                  <a:t>体现了我们对事物量变引起质变的“度”的深刻认识和自觉把握，也体现了对矛盾分析方法的自觉运用。</a:t>
                </a:r>
              </a:p>
            </p:txBody>
          </p:sp>
          <p:sp>
            <p:nvSpPr>
              <p:cNvPr id="19" name="矩形 18">
                <a:extLst>
                  <a:ext uri="{FF2B5EF4-FFF2-40B4-BE49-F238E27FC236}">
                    <a16:creationId xmlns="" xmlns:a16="http://schemas.microsoft.com/office/drawing/2014/main" id="{2CF7DA91-CAE9-44B3-9B78-21911FC7F1C7}"/>
                  </a:ext>
                </a:extLst>
              </p:cNvPr>
              <p:cNvSpPr/>
              <p:nvPr/>
            </p:nvSpPr>
            <p:spPr>
              <a:xfrm>
                <a:off x="-329371" y="2552722"/>
                <a:ext cx="1756650" cy="1115365"/>
              </a:xfrm>
              <a:prstGeom prst="rect">
                <a:avLst/>
              </a:prstGeom>
              <a:solidFill>
                <a:srgbClr val="B26A37"/>
              </a:solidFill>
              <a:ln w="28575">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sp>
          <p:nvSpPr>
            <p:cNvPr id="7" name="矩形 6">
              <a:extLst>
                <a:ext uri="{FF2B5EF4-FFF2-40B4-BE49-F238E27FC236}">
                  <a16:creationId xmlns="" xmlns:a16="http://schemas.microsoft.com/office/drawing/2014/main" id="{91778090-18BA-4FD7-9EA5-7A4DC0E2548F}"/>
                </a:ext>
              </a:extLst>
            </p:cNvPr>
            <p:cNvSpPr/>
            <p:nvPr/>
          </p:nvSpPr>
          <p:spPr>
            <a:xfrm>
              <a:off x="344983" y="1820522"/>
              <a:ext cx="2031325"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rPr>
                <a:t>底线思维能力</a:t>
              </a:r>
              <a:endParaRPr lang="zh-CN" altLang="en-US" dirty="0">
                <a:solidFill>
                  <a:schemeClr val="bg1"/>
                </a:solidFill>
              </a:endParaRPr>
            </a:p>
          </p:txBody>
        </p:sp>
      </p:grpSp>
      <p:sp>
        <p:nvSpPr>
          <p:cNvPr id="14" name="矩形 13">
            <a:extLst>
              <a:ext uri="{FF2B5EF4-FFF2-40B4-BE49-F238E27FC236}">
                <a16:creationId xmlns="" xmlns:a16="http://schemas.microsoft.com/office/drawing/2014/main" id="{41511BE0-7516-483C-8872-14A8EECF6355}"/>
              </a:ext>
            </a:extLst>
          </p:cNvPr>
          <p:cNvSpPr/>
          <p:nvPr/>
        </p:nvSpPr>
        <p:spPr bwMode="auto">
          <a:xfrm rot="5400000">
            <a:off x="4598295" y="294822"/>
            <a:ext cx="3152572" cy="9739313"/>
          </a:xfrm>
          <a:prstGeom prst="rect">
            <a:avLst/>
          </a:prstGeom>
          <a:solidFill>
            <a:srgbClr val="B26A37"/>
          </a:solidFill>
          <a:ln w="28575">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srgbClr val="FFFFFF"/>
              </a:solidFill>
              <a:latin typeface="微软雅黑" panose="020B0503020204020204" pitchFamily="34" charset="-122"/>
            </a:endParaRPr>
          </a:p>
        </p:txBody>
      </p:sp>
      <p:sp>
        <p:nvSpPr>
          <p:cNvPr id="15" name="矩形 14">
            <a:extLst>
              <a:ext uri="{FF2B5EF4-FFF2-40B4-BE49-F238E27FC236}">
                <a16:creationId xmlns="" xmlns:a16="http://schemas.microsoft.com/office/drawing/2014/main" id="{FBF0DBF1-98F8-466D-9A64-7C9FED0A25AC}"/>
              </a:ext>
            </a:extLst>
          </p:cNvPr>
          <p:cNvSpPr/>
          <p:nvPr/>
        </p:nvSpPr>
        <p:spPr>
          <a:xfrm>
            <a:off x="1582357" y="3765954"/>
            <a:ext cx="9184447" cy="2797048"/>
          </a:xfrm>
          <a:prstGeom prst="rect">
            <a:avLst/>
          </a:prstGeom>
        </p:spPr>
        <p:txBody>
          <a:bodyPr wrap="square">
            <a:spAutoFit/>
          </a:bodyPr>
          <a:lstStyle/>
          <a:p>
            <a:pPr lvl="0" indent="627063" algn="just">
              <a:lnSpc>
                <a:spcPct val="150000"/>
              </a:lnSpc>
            </a:pPr>
            <a:r>
              <a:rPr lang="zh-CN" altLang="en-US" sz="2400" b="1" dirty="0">
                <a:solidFill>
                  <a:schemeClr val="bg1"/>
                </a:solidFill>
                <a:latin typeface="微软雅黑" panose="020B0503020204020204" pitchFamily="34" charset="-122"/>
              </a:rPr>
              <a:t>我们要坚持“两点论”，一分为二看问题，既要看到国际国内形势中有利的一面，也看到不利的一面，从坏处着想，做最充分的准备，争取较好的结果。</a:t>
            </a:r>
          </a:p>
          <a:p>
            <a:pPr lvl="0" indent="627063" algn="r">
              <a:lnSpc>
                <a:spcPct val="150000"/>
              </a:lnSpc>
            </a:pPr>
            <a:r>
              <a:rPr lang="en-US" altLang="zh-CN" sz="2400" b="1" dirty="0">
                <a:solidFill>
                  <a:schemeClr val="bg1"/>
                </a:solidFill>
                <a:latin typeface="微软雅黑" panose="020B0503020204020204" pitchFamily="34" charset="-122"/>
              </a:rPr>
              <a:t>——2012</a:t>
            </a:r>
            <a:r>
              <a:rPr lang="zh-CN" altLang="en-US" sz="2400" b="1" dirty="0">
                <a:solidFill>
                  <a:schemeClr val="bg1"/>
                </a:solidFill>
                <a:latin typeface="微软雅黑" panose="020B0503020204020204" pitchFamily="34" charset="-122"/>
              </a:rPr>
              <a:t>年</a:t>
            </a:r>
            <a:r>
              <a:rPr lang="en-US" altLang="zh-CN" sz="2400" b="1" dirty="0">
                <a:solidFill>
                  <a:schemeClr val="bg1"/>
                </a:solidFill>
                <a:latin typeface="微软雅黑" panose="020B0503020204020204" pitchFamily="34" charset="-122"/>
              </a:rPr>
              <a:t>11</a:t>
            </a:r>
            <a:r>
              <a:rPr lang="zh-CN" altLang="en-US" sz="2400" b="1" dirty="0">
                <a:solidFill>
                  <a:schemeClr val="bg1"/>
                </a:solidFill>
                <a:latin typeface="微软雅黑" panose="020B0503020204020204" pitchFamily="34" charset="-122"/>
              </a:rPr>
              <a:t>月，习近平总书记在党外人士经济形势和经济工作座谈会上的讲话</a:t>
            </a:r>
          </a:p>
        </p:txBody>
      </p:sp>
      <p:sp>
        <p:nvSpPr>
          <p:cNvPr id="10" name="矩形: 圆角 9">
            <a:extLst>
              <a:ext uri="{FF2B5EF4-FFF2-40B4-BE49-F238E27FC236}">
                <a16:creationId xmlns="" xmlns:a16="http://schemas.microsoft.com/office/drawing/2014/main" id="{553B759F-5101-4C01-A6E6-99FBD8433E85}"/>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（五）底线思维能力</a:t>
            </a: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0000" b="-10000"/>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 xmlns:a16="http://schemas.microsoft.com/office/drawing/2014/main" id="{61C05A03-4CFC-4480-B65F-5706142578B4}"/>
              </a:ext>
            </a:extLst>
          </p:cNvPr>
          <p:cNvGrpSpPr/>
          <p:nvPr/>
        </p:nvGrpSpPr>
        <p:grpSpPr>
          <a:xfrm>
            <a:off x="-156" y="132762"/>
            <a:ext cx="12192154" cy="1246698"/>
            <a:chOff x="-156" y="132762"/>
            <a:chExt cx="12192154" cy="1246698"/>
          </a:xfrm>
        </p:grpSpPr>
        <p:pic>
          <p:nvPicPr>
            <p:cNvPr id="6" name="图片 5">
              <a:extLst>
                <a:ext uri="{FF2B5EF4-FFF2-40B4-BE49-F238E27FC236}">
                  <a16:creationId xmlns="" xmlns:a16="http://schemas.microsoft.com/office/drawing/2014/main" id="{E8FE92DA-313B-4CC7-8E02-A5213E7DC395}"/>
                </a:ext>
              </a:extLst>
            </p:cNvPr>
            <p:cNvPicPr>
              <a:picLocks noChangeAspect="1"/>
            </p:cNvPicPr>
            <p:nvPr/>
          </p:nvPicPr>
          <p:blipFill rotWithShape="1">
            <a:blip r:embed="rId3"/>
            <a:srcRect t="4080" r="5692" b="-1"/>
            <a:stretch/>
          </p:blipFill>
          <p:spPr>
            <a:xfrm>
              <a:off x="10280566" y="211686"/>
              <a:ext cx="1723931" cy="1167774"/>
            </a:xfrm>
            <a:prstGeom prst="rect">
              <a:avLst/>
            </a:prstGeom>
          </p:spPr>
        </p:pic>
        <p:grpSp>
          <p:nvGrpSpPr>
            <p:cNvPr id="10" name="组合 9">
              <a:extLst>
                <a:ext uri="{FF2B5EF4-FFF2-40B4-BE49-F238E27FC236}">
                  <a16:creationId xmlns="" xmlns:a16="http://schemas.microsoft.com/office/drawing/2014/main" id="{1200C344-94E4-44C8-A640-891D7FD35CE6}"/>
                </a:ext>
              </a:extLst>
            </p:cNvPr>
            <p:cNvGrpSpPr/>
            <p:nvPr/>
          </p:nvGrpSpPr>
          <p:grpSpPr>
            <a:xfrm>
              <a:off x="-156" y="132762"/>
              <a:ext cx="12192154" cy="1246697"/>
              <a:chOff x="-5720519" y="757867"/>
              <a:chExt cx="14864518" cy="1519954"/>
            </a:xfrm>
          </p:grpSpPr>
          <p:sp>
            <p:nvSpPr>
              <p:cNvPr id="2" name="矩形 1">
                <a:extLst>
                  <a:ext uri="{FF2B5EF4-FFF2-40B4-BE49-F238E27FC236}">
                    <a16:creationId xmlns="" xmlns:a16="http://schemas.microsoft.com/office/drawing/2014/main"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 xmlns:a16="http://schemas.microsoft.com/office/drawing/2014/main" id="{435995E0-1B5C-464F-A829-7C644C240508}"/>
                  </a:ext>
                </a:extLst>
              </p:cNvPr>
              <p:cNvSpPr txBox="1"/>
              <p:nvPr/>
            </p:nvSpPr>
            <p:spPr>
              <a:xfrm>
                <a:off x="-3779708" y="1583561"/>
                <a:ext cx="10416006" cy="637903"/>
              </a:xfrm>
              <a:prstGeom prst="rect">
                <a:avLst/>
              </a:prstGeom>
              <a:noFill/>
            </p:spPr>
            <p:txBody>
              <a:bodyPr wrap="square" rtlCol="0">
                <a:spAutoFit/>
              </a:bodyPr>
              <a:lstStyle/>
              <a:p>
                <a:pPr lvl="0" algn="ctr"/>
                <a:r>
                  <a:rPr lang="zh-CN" altLang="en-US" sz="2800" b="1" dirty="0">
                    <a:solidFill>
                      <a:prstClr val="white"/>
                    </a:solidFill>
                    <a:latin typeface="微软雅黑" panose="020B0503020204020204" pitchFamily="34" charset="-122"/>
                  </a:rPr>
                  <a:t>倒流的长江</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 xmlns:a16="http://schemas.microsoft.com/office/drawing/2014/main"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sp>
        <p:nvSpPr>
          <p:cNvPr id="36" name="矩形 1">
            <a:extLst>
              <a:ext uri="{FF2B5EF4-FFF2-40B4-BE49-F238E27FC236}">
                <a16:creationId xmlns="" xmlns:a16="http://schemas.microsoft.com/office/drawing/2014/main" id="{2064270E-C5E1-4E92-8DA1-F9998B1C6F05}"/>
              </a:ext>
            </a:extLst>
          </p:cNvPr>
          <p:cNvSpPr>
            <a:spLocks noChangeArrowheads="1"/>
          </p:cNvSpPr>
          <p:nvPr/>
        </p:nvSpPr>
        <p:spPr bwMode="auto">
          <a:xfrm>
            <a:off x="3822700" y="2598676"/>
            <a:ext cx="8135759"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zh-CN" sz="2400" dirty="0">
                <a:solidFill>
                  <a:srgbClr val="995A2F"/>
                </a:solidFill>
                <a:latin typeface="微软雅黑" panose="020B0503020204020204" pitchFamily="34" charset="-122"/>
              </a:rPr>
              <a:t>地质学家的研究表明：</a:t>
            </a:r>
            <a:r>
              <a:rPr lang="zh-CN" altLang="zh-CN" sz="2400" dirty="0">
                <a:solidFill>
                  <a:srgbClr val="000000"/>
                </a:solidFill>
                <a:latin typeface="微软雅黑" panose="020B0503020204020204" pitchFamily="34" charset="-122"/>
              </a:rPr>
              <a:t>在</a:t>
            </a:r>
            <a:r>
              <a:rPr lang="en-US" altLang="zh-CN" sz="2400" dirty="0">
                <a:solidFill>
                  <a:srgbClr val="000000"/>
                </a:solidFill>
                <a:latin typeface="微软雅黑" panose="020B0503020204020204" pitchFamily="34" charset="-122"/>
              </a:rPr>
              <a:t>1.5</a:t>
            </a:r>
            <a:r>
              <a:rPr lang="zh-CN" altLang="zh-CN" sz="2400" dirty="0">
                <a:solidFill>
                  <a:srgbClr val="000000"/>
                </a:solidFill>
                <a:latin typeface="微软雅黑" panose="020B0503020204020204" pitchFamily="34" charset="-122"/>
              </a:rPr>
              <a:t>亿年以前，万里长江地带经历了从汪洋大海逐步演变为陆地的过程。长江发源于现在的三峡地区的山地，在</a:t>
            </a:r>
            <a:r>
              <a:rPr lang="en-US" altLang="zh-CN" sz="2400" dirty="0">
                <a:solidFill>
                  <a:srgbClr val="000000"/>
                </a:solidFill>
                <a:latin typeface="微软雅黑" panose="020B0503020204020204" pitchFamily="34" charset="-122"/>
              </a:rPr>
              <a:t>1</a:t>
            </a:r>
            <a:r>
              <a:rPr lang="zh-CN" altLang="zh-CN" sz="2400" dirty="0">
                <a:solidFill>
                  <a:srgbClr val="000000"/>
                </a:solidFill>
                <a:latin typeface="微软雅黑" panose="020B0503020204020204" pitchFamily="34" charset="-122"/>
              </a:rPr>
              <a:t>亿年的漫长岁月里，沿东高西低的地形走势，向西流入地中海。一直到</a:t>
            </a:r>
            <a:r>
              <a:rPr lang="en-US" altLang="zh-CN" sz="2400" dirty="0">
                <a:solidFill>
                  <a:srgbClr val="000000"/>
                </a:solidFill>
                <a:latin typeface="微软雅黑" panose="020B0503020204020204" pitchFamily="34" charset="-122"/>
              </a:rPr>
              <a:t>5000</a:t>
            </a:r>
            <a:r>
              <a:rPr lang="zh-CN" altLang="zh-CN" sz="2400" dirty="0">
                <a:solidFill>
                  <a:srgbClr val="000000"/>
                </a:solidFill>
                <a:latin typeface="微软雅黑" panose="020B0503020204020204" pitchFamily="34" charset="-122"/>
              </a:rPr>
              <a:t>万年前，由于印度洋板块与亚欧板块的挤撞，在地中海的东部隆起、形成了原始的青藏高原，从而使原来东高西低的地势演变成西高东低，长江也就由向西流入地中海变为向东流入太平洋。</a:t>
            </a:r>
            <a:endParaRPr lang="zh-CN" altLang="en-US" sz="2400" dirty="0">
              <a:latin typeface="微软雅黑" panose="020B0503020204020204" pitchFamily="34" charset="-122"/>
            </a:endParaRPr>
          </a:p>
        </p:txBody>
      </p:sp>
      <p:grpSp>
        <p:nvGrpSpPr>
          <p:cNvPr id="41" name="组合 47">
            <a:extLst>
              <a:ext uri="{FF2B5EF4-FFF2-40B4-BE49-F238E27FC236}">
                <a16:creationId xmlns="" xmlns:a16="http://schemas.microsoft.com/office/drawing/2014/main" id="{0FFE0540-CF17-4137-86F0-100A179D2DF9}"/>
              </a:ext>
            </a:extLst>
          </p:cNvPr>
          <p:cNvGrpSpPr>
            <a:grpSpLocks/>
          </p:cNvGrpSpPr>
          <p:nvPr/>
        </p:nvGrpSpPr>
        <p:grpSpPr bwMode="auto">
          <a:xfrm>
            <a:off x="6849159" y="1553034"/>
            <a:ext cx="5155338" cy="1089025"/>
            <a:chOff x="-1518375" y="2185913"/>
            <a:chExt cx="5155338" cy="1089025"/>
          </a:xfrm>
        </p:grpSpPr>
        <p:sp>
          <p:nvSpPr>
            <p:cNvPr id="42" name="Oval 6">
              <a:extLst>
                <a:ext uri="{FF2B5EF4-FFF2-40B4-BE49-F238E27FC236}">
                  <a16:creationId xmlns="" xmlns:a16="http://schemas.microsoft.com/office/drawing/2014/main" id="{96093CE7-6C54-4343-8A90-7EE0B376FB22}"/>
                </a:ext>
              </a:extLst>
            </p:cNvPr>
            <p:cNvSpPr>
              <a:spLocks noChangeArrowheads="1"/>
            </p:cNvSpPr>
            <p:nvPr/>
          </p:nvSpPr>
          <p:spPr bwMode="auto">
            <a:xfrm>
              <a:off x="2709863" y="2185913"/>
              <a:ext cx="112712" cy="107950"/>
            </a:xfrm>
            <a:prstGeom prst="ellipse">
              <a:avLst/>
            </a:prstGeom>
            <a:solidFill>
              <a:srgbClr val="D49A59"/>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3" name="Oval 7">
              <a:extLst>
                <a:ext uri="{FF2B5EF4-FFF2-40B4-BE49-F238E27FC236}">
                  <a16:creationId xmlns="" xmlns:a16="http://schemas.microsoft.com/office/drawing/2014/main" id="{6D43184A-3425-476D-9DE5-9A2D70B05DC8}"/>
                </a:ext>
              </a:extLst>
            </p:cNvPr>
            <p:cNvSpPr>
              <a:spLocks noChangeArrowheads="1"/>
            </p:cNvSpPr>
            <p:nvPr/>
          </p:nvSpPr>
          <p:spPr bwMode="auto">
            <a:xfrm>
              <a:off x="3527425" y="2882826"/>
              <a:ext cx="109538" cy="109537"/>
            </a:xfrm>
            <a:prstGeom prst="ellipse">
              <a:avLst/>
            </a:prstGeom>
            <a:solidFill>
              <a:srgbClr val="D49A59"/>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4" name="Freeform 33">
              <a:extLst>
                <a:ext uri="{FF2B5EF4-FFF2-40B4-BE49-F238E27FC236}">
                  <a16:creationId xmlns="" xmlns:a16="http://schemas.microsoft.com/office/drawing/2014/main" id="{B0FFEE91-5EB6-480B-8C01-ECF12B5EAB13}"/>
                </a:ext>
              </a:extLst>
            </p:cNvPr>
            <p:cNvSpPr>
              <a:spLocks/>
            </p:cNvSpPr>
            <p:nvPr/>
          </p:nvSpPr>
          <p:spPr bwMode="auto">
            <a:xfrm>
              <a:off x="2695575" y="2576438"/>
              <a:ext cx="295275" cy="698500"/>
            </a:xfrm>
            <a:custGeom>
              <a:avLst/>
              <a:gdLst>
                <a:gd name="T0" fmla="*/ 0 w 186"/>
                <a:gd name="T1" fmla="*/ 215 h 440"/>
                <a:gd name="T2" fmla="*/ 0 w 186"/>
                <a:gd name="T3" fmla="*/ 440 h 440"/>
                <a:gd name="T4" fmla="*/ 89 w 186"/>
                <a:gd name="T5" fmla="*/ 385 h 440"/>
                <a:gd name="T6" fmla="*/ 186 w 186"/>
                <a:gd name="T7" fmla="*/ 440 h 440"/>
                <a:gd name="T8" fmla="*/ 186 w 186"/>
                <a:gd name="T9" fmla="*/ 0 h 440"/>
                <a:gd name="T10" fmla="*/ 0 w 186"/>
                <a:gd name="T11" fmla="*/ 215 h 440"/>
              </a:gdLst>
              <a:ahLst/>
              <a:cxnLst>
                <a:cxn ang="0">
                  <a:pos x="T0" y="T1"/>
                </a:cxn>
                <a:cxn ang="0">
                  <a:pos x="T2" y="T3"/>
                </a:cxn>
                <a:cxn ang="0">
                  <a:pos x="T4" y="T5"/>
                </a:cxn>
                <a:cxn ang="0">
                  <a:pos x="T6" y="T7"/>
                </a:cxn>
                <a:cxn ang="0">
                  <a:pos x="T8" y="T9"/>
                </a:cxn>
                <a:cxn ang="0">
                  <a:pos x="T10" y="T11"/>
                </a:cxn>
              </a:cxnLst>
              <a:rect l="0" t="0" r="r" b="b"/>
              <a:pathLst>
                <a:path w="186" h="440">
                  <a:moveTo>
                    <a:pt x="0" y="215"/>
                  </a:moveTo>
                  <a:lnTo>
                    <a:pt x="0" y="440"/>
                  </a:lnTo>
                  <a:lnTo>
                    <a:pt x="89" y="385"/>
                  </a:lnTo>
                  <a:lnTo>
                    <a:pt x="186" y="440"/>
                  </a:lnTo>
                  <a:lnTo>
                    <a:pt x="186" y="0"/>
                  </a:lnTo>
                  <a:lnTo>
                    <a:pt x="0" y="215"/>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5" name="Freeform 34">
              <a:extLst>
                <a:ext uri="{FF2B5EF4-FFF2-40B4-BE49-F238E27FC236}">
                  <a16:creationId xmlns="" xmlns:a16="http://schemas.microsoft.com/office/drawing/2014/main" id="{B34A0120-09F2-4A5C-8689-13735476A53D}"/>
                </a:ext>
              </a:extLst>
            </p:cNvPr>
            <p:cNvSpPr>
              <a:spLocks/>
            </p:cNvSpPr>
            <p:nvPr/>
          </p:nvSpPr>
          <p:spPr bwMode="auto">
            <a:xfrm>
              <a:off x="2695575" y="2525118"/>
              <a:ext cx="295275" cy="698500"/>
            </a:xfrm>
            <a:custGeom>
              <a:avLst/>
              <a:gdLst>
                <a:gd name="T0" fmla="*/ 0 w 186"/>
                <a:gd name="T1" fmla="*/ 215 h 440"/>
                <a:gd name="T2" fmla="*/ 0 w 186"/>
                <a:gd name="T3" fmla="*/ 440 h 440"/>
                <a:gd name="T4" fmla="*/ 89 w 186"/>
                <a:gd name="T5" fmla="*/ 385 h 440"/>
                <a:gd name="T6" fmla="*/ 186 w 186"/>
                <a:gd name="T7" fmla="*/ 440 h 440"/>
                <a:gd name="T8" fmla="*/ 186 w 186"/>
                <a:gd name="T9" fmla="*/ 0 h 440"/>
                <a:gd name="T10" fmla="*/ 0 w 186"/>
                <a:gd name="T11" fmla="*/ 215 h 440"/>
              </a:gdLst>
              <a:ahLst/>
              <a:cxnLst>
                <a:cxn ang="0">
                  <a:pos x="T0" y="T1"/>
                </a:cxn>
                <a:cxn ang="0">
                  <a:pos x="T2" y="T3"/>
                </a:cxn>
                <a:cxn ang="0">
                  <a:pos x="T4" y="T5"/>
                </a:cxn>
                <a:cxn ang="0">
                  <a:pos x="T6" y="T7"/>
                </a:cxn>
                <a:cxn ang="0">
                  <a:pos x="T8" y="T9"/>
                </a:cxn>
                <a:cxn ang="0">
                  <a:pos x="T10" y="T11"/>
                </a:cxn>
              </a:cxnLst>
              <a:rect l="0" t="0" r="r" b="b"/>
              <a:pathLst>
                <a:path w="186" h="440">
                  <a:moveTo>
                    <a:pt x="0" y="215"/>
                  </a:moveTo>
                  <a:lnTo>
                    <a:pt x="0" y="440"/>
                  </a:lnTo>
                  <a:lnTo>
                    <a:pt x="89" y="385"/>
                  </a:lnTo>
                  <a:lnTo>
                    <a:pt x="186" y="440"/>
                  </a:lnTo>
                  <a:lnTo>
                    <a:pt x="186" y="0"/>
                  </a:lnTo>
                  <a:lnTo>
                    <a:pt x="0" y="215"/>
                  </a:lnTo>
                </a:path>
              </a:pathLst>
            </a:custGeom>
            <a:solidFill>
              <a:srgbClr val="B26A37"/>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6" name="Freeform 36">
              <a:extLst>
                <a:ext uri="{FF2B5EF4-FFF2-40B4-BE49-F238E27FC236}">
                  <a16:creationId xmlns="" xmlns:a16="http://schemas.microsoft.com/office/drawing/2014/main" id="{3366061C-D214-4FEC-9872-4FB8ED4236E0}"/>
                </a:ext>
              </a:extLst>
            </p:cNvPr>
            <p:cNvSpPr>
              <a:spLocks/>
            </p:cNvSpPr>
            <p:nvPr/>
          </p:nvSpPr>
          <p:spPr bwMode="auto">
            <a:xfrm>
              <a:off x="-1518375" y="2235126"/>
              <a:ext cx="5095014" cy="734553"/>
            </a:xfrm>
            <a:custGeom>
              <a:avLst/>
              <a:gdLst>
                <a:gd name="T0" fmla="*/ 0 w 824"/>
                <a:gd name="T1" fmla="*/ 208 h 240"/>
                <a:gd name="T2" fmla="*/ 32 w 824"/>
                <a:gd name="T3" fmla="*/ 240 h 240"/>
                <a:gd name="T4" fmla="*/ 791 w 824"/>
                <a:gd name="T5" fmla="*/ 240 h 240"/>
                <a:gd name="T6" fmla="*/ 824 w 824"/>
                <a:gd name="T7" fmla="*/ 208 h 240"/>
                <a:gd name="T8" fmla="*/ 824 w 824"/>
                <a:gd name="T9" fmla="*/ 33 h 240"/>
                <a:gd name="T10" fmla="*/ 791 w 824"/>
                <a:gd name="T11" fmla="*/ 0 h 240"/>
                <a:gd name="T12" fmla="*/ 32 w 824"/>
                <a:gd name="T13" fmla="*/ 0 h 240"/>
                <a:gd name="T14" fmla="*/ 0 w 824"/>
                <a:gd name="T15" fmla="*/ 33 h 240"/>
                <a:gd name="T16" fmla="*/ 0 w 824"/>
                <a:gd name="T17"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4" h="240">
                  <a:moveTo>
                    <a:pt x="0" y="208"/>
                  </a:moveTo>
                  <a:cubicBezTo>
                    <a:pt x="0" y="226"/>
                    <a:pt x="14" y="240"/>
                    <a:pt x="32" y="240"/>
                  </a:cubicBezTo>
                  <a:cubicBezTo>
                    <a:pt x="791" y="240"/>
                    <a:pt x="791" y="240"/>
                    <a:pt x="791" y="240"/>
                  </a:cubicBezTo>
                  <a:cubicBezTo>
                    <a:pt x="809" y="240"/>
                    <a:pt x="824" y="226"/>
                    <a:pt x="824" y="208"/>
                  </a:cubicBezTo>
                  <a:cubicBezTo>
                    <a:pt x="824" y="33"/>
                    <a:pt x="824" y="33"/>
                    <a:pt x="824" y="33"/>
                  </a:cubicBezTo>
                  <a:cubicBezTo>
                    <a:pt x="824" y="15"/>
                    <a:pt x="809" y="0"/>
                    <a:pt x="791" y="0"/>
                  </a:cubicBezTo>
                  <a:cubicBezTo>
                    <a:pt x="32" y="0"/>
                    <a:pt x="32" y="0"/>
                    <a:pt x="32" y="0"/>
                  </a:cubicBezTo>
                  <a:cubicBezTo>
                    <a:pt x="14" y="0"/>
                    <a:pt x="0" y="15"/>
                    <a:pt x="0" y="33"/>
                  </a:cubicBezTo>
                  <a:cubicBezTo>
                    <a:pt x="0" y="208"/>
                    <a:pt x="0" y="208"/>
                    <a:pt x="0" y="208"/>
                  </a:cubicBezTo>
                </a:path>
              </a:pathLst>
            </a:custGeom>
            <a:solidFill>
              <a:srgbClr val="D8D9DA"/>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7" name="Freeform 39">
              <a:extLst>
                <a:ext uri="{FF2B5EF4-FFF2-40B4-BE49-F238E27FC236}">
                  <a16:creationId xmlns="" xmlns:a16="http://schemas.microsoft.com/office/drawing/2014/main" id="{58C82B62-E033-4019-AEC3-2500D813CE16}"/>
                </a:ext>
              </a:extLst>
            </p:cNvPr>
            <p:cNvSpPr>
              <a:spLocks/>
            </p:cNvSpPr>
            <p:nvPr/>
          </p:nvSpPr>
          <p:spPr bwMode="auto">
            <a:xfrm>
              <a:off x="2754313" y="2238301"/>
              <a:ext cx="817562" cy="708025"/>
            </a:xfrm>
            <a:custGeom>
              <a:avLst/>
              <a:gdLst>
                <a:gd name="T0" fmla="*/ 218 w 515"/>
                <a:gd name="T1" fmla="*/ 0 h 446"/>
                <a:gd name="T2" fmla="*/ 0 w 515"/>
                <a:gd name="T3" fmla="*/ 0 h 446"/>
                <a:gd name="T4" fmla="*/ 515 w 515"/>
                <a:gd name="T5" fmla="*/ 446 h 446"/>
                <a:gd name="T6" fmla="*/ 515 w 515"/>
                <a:gd name="T7" fmla="*/ 260 h 446"/>
                <a:gd name="T8" fmla="*/ 218 w 515"/>
                <a:gd name="T9" fmla="*/ 0 h 446"/>
              </a:gdLst>
              <a:ahLst/>
              <a:cxnLst>
                <a:cxn ang="0">
                  <a:pos x="T0" y="T1"/>
                </a:cxn>
                <a:cxn ang="0">
                  <a:pos x="T2" y="T3"/>
                </a:cxn>
                <a:cxn ang="0">
                  <a:pos x="T4" y="T5"/>
                </a:cxn>
                <a:cxn ang="0">
                  <a:pos x="T6" y="T7"/>
                </a:cxn>
                <a:cxn ang="0">
                  <a:pos x="T8" y="T9"/>
                </a:cxn>
              </a:cxnLst>
              <a:rect l="0" t="0" r="r" b="b"/>
              <a:pathLst>
                <a:path w="515" h="446">
                  <a:moveTo>
                    <a:pt x="218" y="0"/>
                  </a:moveTo>
                  <a:lnTo>
                    <a:pt x="0" y="0"/>
                  </a:lnTo>
                  <a:lnTo>
                    <a:pt x="515" y="446"/>
                  </a:lnTo>
                  <a:lnTo>
                    <a:pt x="515" y="260"/>
                  </a:lnTo>
                  <a:lnTo>
                    <a:pt x="218" y="0"/>
                  </a:lnTo>
                  <a:close/>
                </a:path>
              </a:pathLst>
            </a:custGeom>
            <a:solidFill>
              <a:srgbClr val="CACBCD"/>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8" name="Freeform 40">
              <a:extLst>
                <a:ext uri="{FF2B5EF4-FFF2-40B4-BE49-F238E27FC236}">
                  <a16:creationId xmlns="" xmlns:a16="http://schemas.microsoft.com/office/drawing/2014/main" id="{4FDB9F67-1201-4CB2-A7A6-E18BB1BF19DA}"/>
                </a:ext>
              </a:extLst>
            </p:cNvPr>
            <p:cNvSpPr>
              <a:spLocks/>
            </p:cNvSpPr>
            <p:nvPr/>
          </p:nvSpPr>
          <p:spPr bwMode="auto">
            <a:xfrm>
              <a:off x="2754313" y="2238301"/>
              <a:ext cx="817562" cy="708025"/>
            </a:xfrm>
            <a:custGeom>
              <a:avLst/>
              <a:gdLst>
                <a:gd name="T0" fmla="*/ 218 w 515"/>
                <a:gd name="T1" fmla="*/ 0 h 446"/>
                <a:gd name="T2" fmla="*/ 0 w 515"/>
                <a:gd name="T3" fmla="*/ 0 h 446"/>
                <a:gd name="T4" fmla="*/ 515 w 515"/>
                <a:gd name="T5" fmla="*/ 446 h 446"/>
                <a:gd name="T6" fmla="*/ 515 w 515"/>
                <a:gd name="T7" fmla="*/ 260 h 446"/>
                <a:gd name="T8" fmla="*/ 218 w 515"/>
                <a:gd name="T9" fmla="*/ 0 h 446"/>
              </a:gdLst>
              <a:ahLst/>
              <a:cxnLst>
                <a:cxn ang="0">
                  <a:pos x="T0" y="T1"/>
                </a:cxn>
                <a:cxn ang="0">
                  <a:pos x="T2" y="T3"/>
                </a:cxn>
                <a:cxn ang="0">
                  <a:pos x="T4" y="T5"/>
                </a:cxn>
                <a:cxn ang="0">
                  <a:pos x="T6" y="T7"/>
                </a:cxn>
                <a:cxn ang="0">
                  <a:pos x="T8" y="T9"/>
                </a:cxn>
              </a:cxnLst>
              <a:rect l="0" t="0" r="r" b="b"/>
              <a:pathLst>
                <a:path w="515" h="446">
                  <a:moveTo>
                    <a:pt x="218" y="0"/>
                  </a:moveTo>
                  <a:lnTo>
                    <a:pt x="0" y="0"/>
                  </a:lnTo>
                  <a:lnTo>
                    <a:pt x="515" y="446"/>
                  </a:lnTo>
                  <a:lnTo>
                    <a:pt x="515" y="260"/>
                  </a:lnTo>
                  <a:lnTo>
                    <a:pt x="218" y="0"/>
                  </a:lnTo>
                </a:path>
              </a:pathLst>
            </a:custGeom>
            <a:no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9" name="Freeform 41">
              <a:extLst>
                <a:ext uri="{FF2B5EF4-FFF2-40B4-BE49-F238E27FC236}">
                  <a16:creationId xmlns="" xmlns:a16="http://schemas.microsoft.com/office/drawing/2014/main" id="{5431184B-4506-48F4-8751-83A5D782A16D}"/>
                </a:ext>
              </a:extLst>
            </p:cNvPr>
            <p:cNvSpPr>
              <a:spLocks/>
            </p:cNvSpPr>
            <p:nvPr/>
          </p:nvSpPr>
          <p:spPr bwMode="auto">
            <a:xfrm>
              <a:off x="2762250" y="2185913"/>
              <a:ext cx="874713" cy="754063"/>
            </a:xfrm>
            <a:custGeom>
              <a:avLst/>
              <a:gdLst>
                <a:gd name="T0" fmla="*/ 232 w 551"/>
                <a:gd name="T1" fmla="*/ 0 h 475"/>
                <a:gd name="T2" fmla="*/ 0 w 551"/>
                <a:gd name="T3" fmla="*/ 0 h 475"/>
                <a:gd name="T4" fmla="*/ 551 w 551"/>
                <a:gd name="T5" fmla="*/ 475 h 475"/>
                <a:gd name="T6" fmla="*/ 551 w 551"/>
                <a:gd name="T7" fmla="*/ 276 h 475"/>
                <a:gd name="T8" fmla="*/ 232 w 551"/>
                <a:gd name="T9" fmla="*/ 0 h 475"/>
              </a:gdLst>
              <a:ahLst/>
              <a:cxnLst>
                <a:cxn ang="0">
                  <a:pos x="T0" y="T1"/>
                </a:cxn>
                <a:cxn ang="0">
                  <a:pos x="T2" y="T3"/>
                </a:cxn>
                <a:cxn ang="0">
                  <a:pos x="T4" y="T5"/>
                </a:cxn>
                <a:cxn ang="0">
                  <a:pos x="T6" y="T7"/>
                </a:cxn>
                <a:cxn ang="0">
                  <a:pos x="T8" y="T9"/>
                </a:cxn>
              </a:cxnLst>
              <a:rect l="0" t="0" r="r" b="b"/>
              <a:pathLst>
                <a:path w="551" h="475">
                  <a:moveTo>
                    <a:pt x="232" y="0"/>
                  </a:moveTo>
                  <a:lnTo>
                    <a:pt x="0" y="0"/>
                  </a:lnTo>
                  <a:lnTo>
                    <a:pt x="551" y="475"/>
                  </a:lnTo>
                  <a:lnTo>
                    <a:pt x="551" y="276"/>
                  </a:lnTo>
                  <a:lnTo>
                    <a:pt x="232" y="0"/>
                  </a:lnTo>
                  <a:close/>
                </a:path>
              </a:pathLst>
            </a:custGeom>
            <a:solidFill>
              <a:srgbClr val="B26A37"/>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0" name="Freeform 42">
              <a:extLst>
                <a:ext uri="{FF2B5EF4-FFF2-40B4-BE49-F238E27FC236}">
                  <a16:creationId xmlns="" xmlns:a16="http://schemas.microsoft.com/office/drawing/2014/main" id="{F92F02FB-3C82-45F2-BC4B-6E6FB89C5640}"/>
                </a:ext>
              </a:extLst>
            </p:cNvPr>
            <p:cNvSpPr>
              <a:spLocks/>
            </p:cNvSpPr>
            <p:nvPr/>
          </p:nvSpPr>
          <p:spPr bwMode="auto">
            <a:xfrm>
              <a:off x="2706688" y="2557388"/>
              <a:ext cx="269875" cy="149225"/>
            </a:xfrm>
            <a:custGeom>
              <a:avLst/>
              <a:gdLst>
                <a:gd name="T0" fmla="*/ 141 w 170"/>
                <a:gd name="T1" fmla="*/ 0 h 94"/>
                <a:gd name="T2" fmla="*/ 97 w 170"/>
                <a:gd name="T3" fmla="*/ 49 h 94"/>
                <a:gd name="T4" fmla="*/ 87 w 170"/>
                <a:gd name="T5" fmla="*/ 66 h 94"/>
                <a:gd name="T6" fmla="*/ 75 w 170"/>
                <a:gd name="T7" fmla="*/ 47 h 94"/>
                <a:gd name="T8" fmla="*/ 30 w 170"/>
                <a:gd name="T9" fmla="*/ 2 h 94"/>
                <a:gd name="T10" fmla="*/ 0 w 170"/>
                <a:gd name="T11" fmla="*/ 14 h 94"/>
                <a:gd name="T12" fmla="*/ 75 w 170"/>
                <a:gd name="T13" fmla="*/ 94 h 94"/>
                <a:gd name="T14" fmla="*/ 99 w 170"/>
                <a:gd name="T15" fmla="*/ 94 h 94"/>
                <a:gd name="T16" fmla="*/ 170 w 170"/>
                <a:gd name="T17" fmla="*/ 12 h 94"/>
                <a:gd name="T18" fmla="*/ 141 w 170"/>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4">
                  <a:moveTo>
                    <a:pt x="141" y="0"/>
                  </a:moveTo>
                  <a:lnTo>
                    <a:pt x="97" y="49"/>
                  </a:lnTo>
                  <a:lnTo>
                    <a:pt x="87" y="66"/>
                  </a:lnTo>
                  <a:lnTo>
                    <a:pt x="75" y="47"/>
                  </a:lnTo>
                  <a:lnTo>
                    <a:pt x="30" y="2"/>
                  </a:lnTo>
                  <a:lnTo>
                    <a:pt x="0" y="14"/>
                  </a:lnTo>
                  <a:lnTo>
                    <a:pt x="75" y="94"/>
                  </a:lnTo>
                  <a:lnTo>
                    <a:pt x="99" y="94"/>
                  </a:lnTo>
                  <a:lnTo>
                    <a:pt x="170" y="12"/>
                  </a:lnTo>
                  <a:lnTo>
                    <a:pt x="141" y="0"/>
                  </a:lnTo>
                  <a:close/>
                </a:path>
              </a:pathLst>
            </a:custGeom>
            <a:solidFill>
              <a:srgbClr val="C1C3C4"/>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1" name="Freeform 43">
              <a:extLst>
                <a:ext uri="{FF2B5EF4-FFF2-40B4-BE49-F238E27FC236}">
                  <a16:creationId xmlns="" xmlns:a16="http://schemas.microsoft.com/office/drawing/2014/main" id="{4A32C5DD-5F7A-4183-AF99-55B042054D0C}"/>
                </a:ext>
              </a:extLst>
            </p:cNvPr>
            <p:cNvSpPr>
              <a:spLocks/>
            </p:cNvSpPr>
            <p:nvPr/>
          </p:nvSpPr>
          <p:spPr bwMode="auto">
            <a:xfrm>
              <a:off x="2706688" y="2557388"/>
              <a:ext cx="269875" cy="149225"/>
            </a:xfrm>
            <a:custGeom>
              <a:avLst/>
              <a:gdLst>
                <a:gd name="T0" fmla="*/ 141 w 170"/>
                <a:gd name="T1" fmla="*/ 0 h 94"/>
                <a:gd name="T2" fmla="*/ 97 w 170"/>
                <a:gd name="T3" fmla="*/ 49 h 94"/>
                <a:gd name="T4" fmla="*/ 87 w 170"/>
                <a:gd name="T5" fmla="*/ 66 h 94"/>
                <a:gd name="T6" fmla="*/ 75 w 170"/>
                <a:gd name="T7" fmla="*/ 47 h 94"/>
                <a:gd name="T8" fmla="*/ 30 w 170"/>
                <a:gd name="T9" fmla="*/ 2 h 94"/>
                <a:gd name="T10" fmla="*/ 0 w 170"/>
                <a:gd name="T11" fmla="*/ 14 h 94"/>
                <a:gd name="T12" fmla="*/ 75 w 170"/>
                <a:gd name="T13" fmla="*/ 94 h 94"/>
                <a:gd name="T14" fmla="*/ 99 w 170"/>
                <a:gd name="T15" fmla="*/ 94 h 94"/>
                <a:gd name="T16" fmla="*/ 170 w 170"/>
                <a:gd name="T17" fmla="*/ 12 h 94"/>
                <a:gd name="T18" fmla="*/ 141 w 170"/>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4">
                  <a:moveTo>
                    <a:pt x="141" y="0"/>
                  </a:moveTo>
                  <a:lnTo>
                    <a:pt x="97" y="49"/>
                  </a:lnTo>
                  <a:lnTo>
                    <a:pt x="87" y="66"/>
                  </a:lnTo>
                  <a:lnTo>
                    <a:pt x="75" y="47"/>
                  </a:lnTo>
                  <a:lnTo>
                    <a:pt x="30" y="2"/>
                  </a:lnTo>
                  <a:lnTo>
                    <a:pt x="0" y="14"/>
                  </a:lnTo>
                  <a:lnTo>
                    <a:pt x="75" y="94"/>
                  </a:lnTo>
                  <a:lnTo>
                    <a:pt x="99" y="94"/>
                  </a:lnTo>
                  <a:lnTo>
                    <a:pt x="170" y="12"/>
                  </a:lnTo>
                  <a:lnTo>
                    <a:pt x="141" y="0"/>
                  </a:lnTo>
                </a:path>
              </a:pathLst>
            </a:custGeom>
            <a:no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2" name="Freeform 44">
              <a:extLst>
                <a:ext uri="{FF2B5EF4-FFF2-40B4-BE49-F238E27FC236}">
                  <a16:creationId xmlns="" xmlns:a16="http://schemas.microsoft.com/office/drawing/2014/main" id="{C842ED5A-388C-4100-9CDD-4EF4E8A792BD}"/>
                </a:ext>
              </a:extLst>
            </p:cNvPr>
            <p:cNvSpPr>
              <a:spLocks/>
            </p:cNvSpPr>
            <p:nvPr/>
          </p:nvSpPr>
          <p:spPr bwMode="auto">
            <a:xfrm>
              <a:off x="2706688" y="2714551"/>
              <a:ext cx="269875" cy="146050"/>
            </a:xfrm>
            <a:custGeom>
              <a:avLst/>
              <a:gdLst>
                <a:gd name="T0" fmla="*/ 141 w 170"/>
                <a:gd name="T1" fmla="*/ 0 h 92"/>
                <a:gd name="T2" fmla="*/ 97 w 170"/>
                <a:gd name="T3" fmla="*/ 47 h 92"/>
                <a:gd name="T4" fmla="*/ 87 w 170"/>
                <a:gd name="T5" fmla="*/ 66 h 92"/>
                <a:gd name="T6" fmla="*/ 75 w 170"/>
                <a:gd name="T7" fmla="*/ 47 h 92"/>
                <a:gd name="T8" fmla="*/ 30 w 170"/>
                <a:gd name="T9" fmla="*/ 0 h 92"/>
                <a:gd name="T10" fmla="*/ 0 w 170"/>
                <a:gd name="T11" fmla="*/ 12 h 92"/>
                <a:gd name="T12" fmla="*/ 75 w 170"/>
                <a:gd name="T13" fmla="*/ 92 h 92"/>
                <a:gd name="T14" fmla="*/ 99 w 170"/>
                <a:gd name="T15" fmla="*/ 92 h 92"/>
                <a:gd name="T16" fmla="*/ 170 w 170"/>
                <a:gd name="T17" fmla="*/ 12 h 92"/>
                <a:gd name="T18" fmla="*/ 141 w 170"/>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2">
                  <a:moveTo>
                    <a:pt x="141" y="0"/>
                  </a:moveTo>
                  <a:lnTo>
                    <a:pt x="97" y="47"/>
                  </a:lnTo>
                  <a:lnTo>
                    <a:pt x="87" y="66"/>
                  </a:lnTo>
                  <a:lnTo>
                    <a:pt x="75" y="47"/>
                  </a:lnTo>
                  <a:lnTo>
                    <a:pt x="30" y="0"/>
                  </a:lnTo>
                  <a:lnTo>
                    <a:pt x="0" y="12"/>
                  </a:lnTo>
                  <a:lnTo>
                    <a:pt x="75" y="92"/>
                  </a:lnTo>
                  <a:lnTo>
                    <a:pt x="99" y="92"/>
                  </a:lnTo>
                  <a:lnTo>
                    <a:pt x="170" y="12"/>
                  </a:lnTo>
                  <a:lnTo>
                    <a:pt x="141" y="0"/>
                  </a:lnTo>
                  <a:close/>
                </a:path>
              </a:pathLst>
            </a:custGeom>
            <a:solidFill>
              <a:srgbClr val="C1C3C4"/>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3" name="Freeform 45">
              <a:extLst>
                <a:ext uri="{FF2B5EF4-FFF2-40B4-BE49-F238E27FC236}">
                  <a16:creationId xmlns="" xmlns:a16="http://schemas.microsoft.com/office/drawing/2014/main" id="{C6216F61-7AB3-457C-9155-C0F61320E4B0}"/>
                </a:ext>
              </a:extLst>
            </p:cNvPr>
            <p:cNvSpPr>
              <a:spLocks/>
            </p:cNvSpPr>
            <p:nvPr/>
          </p:nvSpPr>
          <p:spPr bwMode="auto">
            <a:xfrm>
              <a:off x="2706688" y="2714551"/>
              <a:ext cx="269875" cy="146050"/>
            </a:xfrm>
            <a:custGeom>
              <a:avLst/>
              <a:gdLst>
                <a:gd name="T0" fmla="*/ 141 w 170"/>
                <a:gd name="T1" fmla="*/ 0 h 92"/>
                <a:gd name="T2" fmla="*/ 97 w 170"/>
                <a:gd name="T3" fmla="*/ 47 h 92"/>
                <a:gd name="T4" fmla="*/ 87 w 170"/>
                <a:gd name="T5" fmla="*/ 66 h 92"/>
                <a:gd name="T6" fmla="*/ 75 w 170"/>
                <a:gd name="T7" fmla="*/ 47 h 92"/>
                <a:gd name="T8" fmla="*/ 30 w 170"/>
                <a:gd name="T9" fmla="*/ 0 h 92"/>
                <a:gd name="T10" fmla="*/ 0 w 170"/>
                <a:gd name="T11" fmla="*/ 12 h 92"/>
                <a:gd name="T12" fmla="*/ 75 w 170"/>
                <a:gd name="T13" fmla="*/ 92 h 92"/>
                <a:gd name="T14" fmla="*/ 99 w 170"/>
                <a:gd name="T15" fmla="*/ 92 h 92"/>
                <a:gd name="T16" fmla="*/ 170 w 170"/>
                <a:gd name="T17" fmla="*/ 12 h 92"/>
                <a:gd name="T18" fmla="*/ 141 w 170"/>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2">
                  <a:moveTo>
                    <a:pt x="141" y="0"/>
                  </a:moveTo>
                  <a:lnTo>
                    <a:pt x="97" y="47"/>
                  </a:lnTo>
                  <a:lnTo>
                    <a:pt x="87" y="66"/>
                  </a:lnTo>
                  <a:lnTo>
                    <a:pt x="75" y="47"/>
                  </a:lnTo>
                  <a:lnTo>
                    <a:pt x="30" y="0"/>
                  </a:lnTo>
                  <a:lnTo>
                    <a:pt x="0" y="12"/>
                  </a:lnTo>
                  <a:lnTo>
                    <a:pt x="75" y="92"/>
                  </a:lnTo>
                  <a:lnTo>
                    <a:pt x="99" y="92"/>
                  </a:lnTo>
                  <a:lnTo>
                    <a:pt x="170" y="12"/>
                  </a:lnTo>
                  <a:lnTo>
                    <a:pt x="141" y="0"/>
                  </a:lnTo>
                </a:path>
              </a:pathLst>
            </a:custGeom>
            <a:no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4" name="Freeform 46">
              <a:extLst>
                <a:ext uri="{FF2B5EF4-FFF2-40B4-BE49-F238E27FC236}">
                  <a16:creationId xmlns="" xmlns:a16="http://schemas.microsoft.com/office/drawing/2014/main" id="{34B2CCD0-45F5-435A-8126-8DED02E2E4C0}"/>
                </a:ext>
              </a:extLst>
            </p:cNvPr>
            <p:cNvSpPr>
              <a:spLocks/>
            </p:cNvSpPr>
            <p:nvPr/>
          </p:nvSpPr>
          <p:spPr bwMode="auto">
            <a:xfrm>
              <a:off x="2706688" y="2527226"/>
              <a:ext cx="269875" cy="146050"/>
            </a:xfrm>
            <a:custGeom>
              <a:avLst/>
              <a:gdLst>
                <a:gd name="T0" fmla="*/ 99 w 170"/>
                <a:gd name="T1" fmla="*/ 92 h 92"/>
                <a:gd name="T2" fmla="*/ 75 w 170"/>
                <a:gd name="T3" fmla="*/ 92 h 92"/>
                <a:gd name="T4" fmla="*/ 0 w 170"/>
                <a:gd name="T5" fmla="*/ 12 h 92"/>
                <a:gd name="T6" fmla="*/ 30 w 170"/>
                <a:gd name="T7" fmla="*/ 0 h 92"/>
                <a:gd name="T8" fmla="*/ 75 w 170"/>
                <a:gd name="T9" fmla="*/ 47 h 92"/>
                <a:gd name="T10" fmla="*/ 87 w 170"/>
                <a:gd name="T11" fmla="*/ 66 h 92"/>
                <a:gd name="T12" fmla="*/ 97 w 170"/>
                <a:gd name="T13" fmla="*/ 47 h 92"/>
                <a:gd name="T14" fmla="*/ 141 w 170"/>
                <a:gd name="T15" fmla="*/ 0 h 92"/>
                <a:gd name="T16" fmla="*/ 170 w 170"/>
                <a:gd name="T17" fmla="*/ 12 h 92"/>
                <a:gd name="T18" fmla="*/ 99 w 170"/>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2">
                  <a:moveTo>
                    <a:pt x="99" y="92"/>
                  </a:moveTo>
                  <a:lnTo>
                    <a:pt x="75" y="92"/>
                  </a:lnTo>
                  <a:lnTo>
                    <a:pt x="0" y="12"/>
                  </a:lnTo>
                  <a:lnTo>
                    <a:pt x="30" y="0"/>
                  </a:lnTo>
                  <a:lnTo>
                    <a:pt x="75" y="47"/>
                  </a:lnTo>
                  <a:lnTo>
                    <a:pt x="87" y="66"/>
                  </a:lnTo>
                  <a:lnTo>
                    <a:pt x="97" y="47"/>
                  </a:lnTo>
                  <a:lnTo>
                    <a:pt x="141" y="0"/>
                  </a:lnTo>
                  <a:lnTo>
                    <a:pt x="170" y="12"/>
                  </a:lnTo>
                  <a:lnTo>
                    <a:pt x="99" y="92"/>
                  </a:lnTo>
                  <a:close/>
                </a:path>
              </a:pathLst>
            </a:custGeom>
            <a:solidFill>
              <a:srgbClr val="5C6768"/>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5" name="Freeform 47">
              <a:extLst>
                <a:ext uri="{FF2B5EF4-FFF2-40B4-BE49-F238E27FC236}">
                  <a16:creationId xmlns="" xmlns:a16="http://schemas.microsoft.com/office/drawing/2014/main" id="{299C1854-EC95-4EB6-856E-35CC6607C7A9}"/>
                </a:ext>
              </a:extLst>
            </p:cNvPr>
            <p:cNvSpPr>
              <a:spLocks/>
            </p:cNvSpPr>
            <p:nvPr/>
          </p:nvSpPr>
          <p:spPr bwMode="auto">
            <a:xfrm>
              <a:off x="2706688" y="2681213"/>
              <a:ext cx="269875" cy="146050"/>
            </a:xfrm>
            <a:custGeom>
              <a:avLst/>
              <a:gdLst>
                <a:gd name="T0" fmla="*/ 99 w 170"/>
                <a:gd name="T1" fmla="*/ 92 h 92"/>
                <a:gd name="T2" fmla="*/ 75 w 170"/>
                <a:gd name="T3" fmla="*/ 92 h 92"/>
                <a:gd name="T4" fmla="*/ 0 w 170"/>
                <a:gd name="T5" fmla="*/ 14 h 92"/>
                <a:gd name="T6" fmla="*/ 30 w 170"/>
                <a:gd name="T7" fmla="*/ 2 h 92"/>
                <a:gd name="T8" fmla="*/ 75 w 170"/>
                <a:gd name="T9" fmla="*/ 47 h 92"/>
                <a:gd name="T10" fmla="*/ 87 w 170"/>
                <a:gd name="T11" fmla="*/ 66 h 92"/>
                <a:gd name="T12" fmla="*/ 97 w 170"/>
                <a:gd name="T13" fmla="*/ 47 h 92"/>
                <a:gd name="T14" fmla="*/ 141 w 170"/>
                <a:gd name="T15" fmla="*/ 0 h 92"/>
                <a:gd name="T16" fmla="*/ 170 w 170"/>
                <a:gd name="T17" fmla="*/ 12 h 92"/>
                <a:gd name="T18" fmla="*/ 99 w 170"/>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2">
                  <a:moveTo>
                    <a:pt x="99" y="92"/>
                  </a:moveTo>
                  <a:lnTo>
                    <a:pt x="75" y="92"/>
                  </a:lnTo>
                  <a:lnTo>
                    <a:pt x="0" y="14"/>
                  </a:lnTo>
                  <a:lnTo>
                    <a:pt x="30" y="2"/>
                  </a:lnTo>
                  <a:lnTo>
                    <a:pt x="75" y="47"/>
                  </a:lnTo>
                  <a:lnTo>
                    <a:pt x="87" y="66"/>
                  </a:lnTo>
                  <a:lnTo>
                    <a:pt x="97" y="47"/>
                  </a:lnTo>
                  <a:lnTo>
                    <a:pt x="141" y="0"/>
                  </a:lnTo>
                  <a:lnTo>
                    <a:pt x="170" y="12"/>
                  </a:lnTo>
                  <a:lnTo>
                    <a:pt x="99" y="92"/>
                  </a:lnTo>
                  <a:close/>
                </a:path>
              </a:pathLst>
            </a:custGeom>
            <a:solidFill>
              <a:srgbClr val="5C6768"/>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6" name="TextBox 62">
              <a:extLst>
                <a:ext uri="{FF2B5EF4-FFF2-40B4-BE49-F238E27FC236}">
                  <a16:creationId xmlns="" xmlns:a16="http://schemas.microsoft.com/office/drawing/2014/main" id="{13FA9472-691A-44B1-806A-62FF17FDCE71}"/>
                </a:ext>
              </a:extLst>
            </p:cNvPr>
            <p:cNvSpPr txBox="1"/>
            <p:nvPr/>
          </p:nvSpPr>
          <p:spPr>
            <a:xfrm>
              <a:off x="-1298670" y="2363150"/>
              <a:ext cx="4069173" cy="461665"/>
            </a:xfrm>
            <a:prstGeom prst="rect">
              <a:avLst/>
            </a:prstGeom>
            <a:noFill/>
          </p:spPr>
          <p:txBody>
            <a:bodyPr wrap="square">
              <a:spAutoFit/>
            </a:bodyPr>
            <a:lstStyle/>
            <a:p>
              <a:pPr eaLnBrk="1" fontAlgn="auto" hangingPunct="1">
                <a:spcBef>
                  <a:spcPts val="0"/>
                </a:spcBef>
                <a:spcAft>
                  <a:spcPts val="0"/>
                </a:spcAft>
                <a:defRPr/>
              </a:pPr>
              <a:r>
                <a:rPr lang="zh-CN" altLang="en-US" sz="2400" b="1" kern="0" dirty="0">
                  <a:solidFill>
                    <a:sysClr val="windowText" lastClr="000000"/>
                  </a:solidFill>
                  <a:latin typeface="微软雅黑" panose="020B0503020204020204" pitchFamily="34" charset="-122"/>
                </a:rPr>
                <a:t>万里长江有过倒流的历史？</a:t>
              </a:r>
            </a:p>
          </p:txBody>
        </p:sp>
      </p:grpSp>
      <p:grpSp>
        <p:nvGrpSpPr>
          <p:cNvPr id="19" name="组合 18">
            <a:extLst>
              <a:ext uri="{FF2B5EF4-FFF2-40B4-BE49-F238E27FC236}">
                <a16:creationId xmlns="" xmlns:a16="http://schemas.microsoft.com/office/drawing/2014/main" id="{505842C2-931F-460D-A991-125DBA146950}"/>
              </a:ext>
            </a:extLst>
          </p:cNvPr>
          <p:cNvGrpSpPr/>
          <p:nvPr/>
        </p:nvGrpSpPr>
        <p:grpSpPr>
          <a:xfrm>
            <a:off x="253044" y="1536701"/>
            <a:ext cx="3363596" cy="5118099"/>
            <a:chOff x="-155" y="1536701"/>
            <a:chExt cx="3363596" cy="5118099"/>
          </a:xfrm>
        </p:grpSpPr>
        <p:grpSp>
          <p:nvGrpSpPr>
            <p:cNvPr id="37" name="组合 2">
              <a:extLst>
                <a:ext uri="{FF2B5EF4-FFF2-40B4-BE49-F238E27FC236}">
                  <a16:creationId xmlns="" xmlns:a16="http://schemas.microsoft.com/office/drawing/2014/main" id="{8B115B6D-220A-4BE2-AF8C-EA0B80E83C87}"/>
                </a:ext>
              </a:extLst>
            </p:cNvPr>
            <p:cNvGrpSpPr>
              <a:grpSpLocks/>
            </p:cNvGrpSpPr>
            <p:nvPr/>
          </p:nvGrpSpPr>
          <p:grpSpPr bwMode="auto">
            <a:xfrm>
              <a:off x="0" y="1536701"/>
              <a:ext cx="3363440" cy="3110784"/>
              <a:chOff x="654426" y="1936432"/>
              <a:chExt cx="2743199" cy="2537123"/>
            </a:xfrm>
          </p:grpSpPr>
          <p:pic>
            <p:nvPicPr>
              <p:cNvPr id="38" name="Picture 2">
                <a:extLst>
                  <a:ext uri="{FF2B5EF4-FFF2-40B4-BE49-F238E27FC236}">
                    <a16:creationId xmlns="" xmlns:a16="http://schemas.microsoft.com/office/drawing/2014/main" id="{C8A00805-37E7-4E9B-A531-6D0993ECC6C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4" t="13095" r="4155" b="31763"/>
              <a:stretch/>
            </p:blipFill>
            <p:spPr bwMode="auto">
              <a:xfrm>
                <a:off x="654426" y="1936432"/>
                <a:ext cx="2743198" cy="12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 xmlns:a16="http://schemas.microsoft.com/office/drawing/2014/main" id="{3BD149ED-0082-4580-81A3-1634E608B0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656" b="12844"/>
              <a:stretch/>
            </p:blipFill>
            <p:spPr bwMode="auto">
              <a:xfrm>
                <a:off x="654427" y="3220822"/>
                <a:ext cx="2743198" cy="125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矩形 17">
              <a:extLst>
                <a:ext uri="{FF2B5EF4-FFF2-40B4-BE49-F238E27FC236}">
                  <a16:creationId xmlns="" xmlns:a16="http://schemas.microsoft.com/office/drawing/2014/main" id="{E9BBC6FB-DAEC-4EED-ACC2-5B76A2375B18}"/>
                </a:ext>
              </a:extLst>
            </p:cNvPr>
            <p:cNvSpPr/>
            <p:nvPr/>
          </p:nvSpPr>
          <p:spPr>
            <a:xfrm>
              <a:off x="-155" y="4768516"/>
              <a:ext cx="3363596" cy="1886284"/>
            </a:xfrm>
            <a:prstGeom prst="rect">
              <a:avLst/>
            </a:prstGeom>
            <a:solidFill>
              <a:srgbClr val="F0DCC6"/>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40" name="文本框 15">
              <a:extLst>
                <a:ext uri="{FF2B5EF4-FFF2-40B4-BE49-F238E27FC236}">
                  <a16:creationId xmlns="" xmlns:a16="http://schemas.microsoft.com/office/drawing/2014/main" id="{9634077E-6FFD-455B-A014-D86C5D07F38A}"/>
                </a:ext>
              </a:extLst>
            </p:cNvPr>
            <p:cNvSpPr txBox="1">
              <a:spLocks noChangeArrowheads="1"/>
            </p:cNvSpPr>
            <p:nvPr/>
          </p:nvSpPr>
          <p:spPr bwMode="auto">
            <a:xfrm>
              <a:off x="0" y="4814874"/>
              <a:ext cx="336343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2400" dirty="0">
                  <a:solidFill>
                    <a:srgbClr val="995A2F"/>
                  </a:solidFill>
                  <a:latin typeface="微软雅黑" panose="020B0503020204020204" pitchFamily="34" charset="-122"/>
                  <a:sym typeface="Arial" panose="020B0604020202020204" pitchFamily="34" charset="0"/>
                </a:rPr>
                <a:t>人类所接触到的自然界也是</a:t>
              </a:r>
              <a:r>
                <a:rPr lang="zh-CN" altLang="en-US" sz="2400" b="1" dirty="0">
                  <a:solidFill>
                    <a:srgbClr val="995A2F"/>
                  </a:solidFill>
                  <a:latin typeface="微软雅黑" panose="020B0503020204020204" pitchFamily="34" charset="-122"/>
                  <a:sym typeface="Arial" panose="020B0604020202020204" pitchFamily="34" charset="0"/>
                </a:rPr>
                <a:t>运动</a:t>
              </a:r>
              <a:r>
                <a:rPr lang="zh-CN" altLang="en-US" sz="2400" dirty="0">
                  <a:solidFill>
                    <a:srgbClr val="995A2F"/>
                  </a:solidFill>
                  <a:latin typeface="微软雅黑" panose="020B0503020204020204" pitchFamily="34" charset="-122"/>
                  <a:sym typeface="Arial" panose="020B0604020202020204" pitchFamily="34" charset="0"/>
                </a:rPr>
                <a:t>变化的产物，并且</a:t>
              </a:r>
              <a:r>
                <a:rPr lang="zh-CN" altLang="en-US" sz="2400" b="1" dirty="0">
                  <a:solidFill>
                    <a:srgbClr val="995A2F"/>
                  </a:solidFill>
                  <a:latin typeface="微软雅黑" panose="020B0503020204020204" pitchFamily="34" charset="-122"/>
                  <a:sym typeface="Arial" panose="020B0604020202020204" pitchFamily="34" charset="0"/>
                </a:rPr>
                <a:t>仍然在运动变化</a:t>
              </a:r>
              <a:endParaRPr lang="en-US" altLang="zh-CN" sz="2400" dirty="0">
                <a:solidFill>
                  <a:srgbClr val="995A2F"/>
                </a:solidFill>
                <a:latin typeface="微软雅黑" panose="020B0503020204020204" pitchFamily="34" charset="-122"/>
                <a:sym typeface="Arial" panose="020B0604020202020204" pitchFamily="34" charset="0"/>
              </a:endParaRPr>
            </a:p>
          </p:txBody>
        </p:sp>
      </p:grpSp>
      <p:pic>
        <p:nvPicPr>
          <p:cNvPr id="32" name="图片 31">
            <a:extLst>
              <a:ext uri="{FF2B5EF4-FFF2-40B4-BE49-F238E27FC236}">
                <a16:creationId xmlns="" xmlns:a16="http://schemas.microsoft.com/office/drawing/2014/main" id="{FED63FF5-DCC1-47B4-A950-0AD9307C13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spTree>
    <p:extLst>
      <p:ext uri="{BB962C8B-B14F-4D97-AF65-F5344CB8AC3E}">
        <p14:creationId xmlns:p14="http://schemas.microsoft.com/office/powerpoint/2010/main" val="169092587"/>
      </p:ext>
    </p:extLst>
  </p:cSld>
  <p:clrMapOvr>
    <a:masterClrMapping/>
  </p:clrMapOvr>
  <p:transition spd="slow">
    <p:wip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 xmlns:a16="http://schemas.microsoft.com/office/drawing/2014/main" id="{F532CE01-9E5A-4B8B-A2FB-35F345D9BE3C}"/>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0" name="矩形 9">
            <a:extLst>
              <a:ext uri="{FF2B5EF4-FFF2-40B4-BE49-F238E27FC236}">
                <a16:creationId xmlns="" xmlns:a16="http://schemas.microsoft.com/office/drawing/2014/main" id="{84793039-7DED-4203-99A4-40EC9442EBEF}"/>
              </a:ext>
            </a:extLst>
          </p:cNvPr>
          <p:cNvSpPr/>
          <p:nvPr/>
        </p:nvSpPr>
        <p:spPr>
          <a:xfrm>
            <a:off x="730409" y="1676150"/>
            <a:ext cx="5299881" cy="2243050"/>
          </a:xfrm>
          <a:prstGeom prst="rect">
            <a:avLst/>
          </a:prstGeom>
        </p:spPr>
        <p:txBody>
          <a:bodyPr wrap="square">
            <a:spAutoFit/>
          </a:bodyPr>
          <a:lstStyle/>
          <a:p>
            <a:pPr lvl="0" algn="just">
              <a:lnSpc>
                <a:spcPct val="150000"/>
              </a:lnSpc>
            </a:pPr>
            <a:r>
              <a:rPr lang="zh-CN" altLang="en-US" sz="2400" dirty="0">
                <a:solidFill>
                  <a:srgbClr val="B26A37"/>
                </a:solidFill>
                <a:latin typeface="微软雅黑" panose="020B0503020204020204" pitchFamily="34" charset="-122"/>
              </a:rPr>
              <a:t>划清底线，坚守底线</a:t>
            </a:r>
            <a:r>
              <a:rPr lang="en-US" altLang="zh-CN" sz="2400" dirty="0">
                <a:solidFill>
                  <a:srgbClr val="B26A37"/>
                </a:solidFill>
                <a:latin typeface="微软雅黑" panose="020B0503020204020204" pitchFamily="34" charset="-122"/>
              </a:rPr>
              <a:t>——</a:t>
            </a:r>
          </a:p>
          <a:p>
            <a:pPr lvl="0" algn="just">
              <a:lnSpc>
                <a:spcPct val="150000"/>
              </a:lnSpc>
            </a:pPr>
            <a:r>
              <a:rPr lang="zh-CN" altLang="en-US" sz="2400" dirty="0">
                <a:solidFill>
                  <a:srgbClr val="000000"/>
                </a:solidFill>
              </a:rPr>
              <a:t>不能突破主权的底线、法律的底线、清正廉洁的底线、民生保障的底线、环境保护的底线等</a:t>
            </a:r>
            <a:endParaRPr lang="en-US" altLang="zh-CN" sz="2400" dirty="0">
              <a:latin typeface="微软雅黑" panose="020B0503020204020204" pitchFamily="34" charset="-122"/>
            </a:endParaRPr>
          </a:p>
        </p:txBody>
      </p:sp>
      <p:grpSp>
        <p:nvGrpSpPr>
          <p:cNvPr id="2" name="组合 1">
            <a:extLst>
              <a:ext uri="{FF2B5EF4-FFF2-40B4-BE49-F238E27FC236}">
                <a16:creationId xmlns="" xmlns:a16="http://schemas.microsoft.com/office/drawing/2014/main" id="{2B0BAC67-F09E-4C9C-AA3D-335586A61C4A}"/>
              </a:ext>
            </a:extLst>
          </p:cNvPr>
          <p:cNvGrpSpPr/>
          <p:nvPr/>
        </p:nvGrpSpPr>
        <p:grpSpPr>
          <a:xfrm>
            <a:off x="6521357" y="1981416"/>
            <a:ext cx="4773933" cy="4621537"/>
            <a:chOff x="1053661" y="1803900"/>
            <a:chExt cx="3342939" cy="3236224"/>
          </a:xfrm>
        </p:grpSpPr>
        <p:sp>
          <p:nvSpPr>
            <p:cNvPr id="11" name="矩形 10">
              <a:extLst>
                <a:ext uri="{FF2B5EF4-FFF2-40B4-BE49-F238E27FC236}">
                  <a16:creationId xmlns="" xmlns:a16="http://schemas.microsoft.com/office/drawing/2014/main" id="{26F79410-C9FE-49F5-B1A7-6615BAD98967}"/>
                </a:ext>
              </a:extLst>
            </p:cNvPr>
            <p:cNvSpPr/>
            <p:nvPr/>
          </p:nvSpPr>
          <p:spPr>
            <a:xfrm>
              <a:off x="1053661" y="3272183"/>
              <a:ext cx="3040221" cy="1767941"/>
            </a:xfrm>
            <a:prstGeom prst="rect">
              <a:avLst/>
            </a:prstGeom>
            <a:solidFill>
              <a:sysClr val="window" lastClr="FFFFFF"/>
            </a:solidFill>
            <a:ln w="12700" cap="flat" cmpd="sng" algn="ctr">
              <a:solidFill>
                <a:srgbClr val="B26A37"/>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 name="矩形 11">
              <a:extLst>
                <a:ext uri="{FF2B5EF4-FFF2-40B4-BE49-F238E27FC236}">
                  <a16:creationId xmlns="" xmlns:a16="http://schemas.microsoft.com/office/drawing/2014/main" id="{C7124C5B-CFBE-4732-BAB3-3105170E4CBB}"/>
                </a:ext>
              </a:extLst>
            </p:cNvPr>
            <p:cNvSpPr/>
            <p:nvPr/>
          </p:nvSpPr>
          <p:spPr>
            <a:xfrm>
              <a:off x="1356379" y="1803900"/>
              <a:ext cx="3040221" cy="1767941"/>
            </a:xfrm>
            <a:prstGeom prst="rect">
              <a:avLst/>
            </a:prstGeom>
            <a:solidFill>
              <a:sysClr val="window" lastClr="FFFFFF"/>
            </a:solidFill>
            <a:ln w="12700" cap="flat" cmpd="sng" algn="ctr">
              <a:solidFill>
                <a:srgbClr val="B26A37"/>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4" name="直角三角形 13">
              <a:extLst>
                <a:ext uri="{FF2B5EF4-FFF2-40B4-BE49-F238E27FC236}">
                  <a16:creationId xmlns="" xmlns:a16="http://schemas.microsoft.com/office/drawing/2014/main" id="{674BCADE-D5A0-4714-BE6F-C8E32502CC1C}"/>
                </a:ext>
              </a:extLst>
            </p:cNvPr>
            <p:cNvSpPr/>
            <p:nvPr/>
          </p:nvSpPr>
          <p:spPr>
            <a:xfrm rot="16200000" flipH="1">
              <a:off x="1053661" y="3269123"/>
              <a:ext cx="302719" cy="302719"/>
            </a:xfrm>
            <a:prstGeom prst="rtTriangle">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6" name="文本框 3">
            <a:extLst>
              <a:ext uri="{FF2B5EF4-FFF2-40B4-BE49-F238E27FC236}">
                <a16:creationId xmlns="" xmlns:a16="http://schemas.microsoft.com/office/drawing/2014/main" id="{0FE232B4-C536-441E-811B-FB547B80AB63}"/>
              </a:ext>
            </a:extLst>
          </p:cNvPr>
          <p:cNvSpPr txBox="1">
            <a:spLocks noChangeArrowheads="1"/>
          </p:cNvSpPr>
          <p:nvPr/>
        </p:nvSpPr>
        <p:spPr bwMode="auto">
          <a:xfrm>
            <a:off x="7016570" y="2047590"/>
            <a:ext cx="4215808"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solidFill>
                  <a:srgbClr val="000000"/>
                </a:solidFill>
              </a:rPr>
              <a:t>以积极的态度研判风险、防患未然，牢牢掌握战略主动权，以实际行动化解风险，变挑战为机遇，追求最佳结果</a:t>
            </a:r>
            <a:endParaRPr lang="en-US" altLang="zh-CN" sz="2400" dirty="0">
              <a:solidFill>
                <a:srgbClr val="000000"/>
              </a:solidFill>
            </a:endParaRPr>
          </a:p>
        </p:txBody>
      </p:sp>
      <p:sp>
        <p:nvSpPr>
          <p:cNvPr id="17" name="文本框 3">
            <a:extLst>
              <a:ext uri="{FF2B5EF4-FFF2-40B4-BE49-F238E27FC236}">
                <a16:creationId xmlns="" xmlns:a16="http://schemas.microsoft.com/office/drawing/2014/main" id="{45BC97FB-C9FD-4278-92E1-FEF56D8B64D1}"/>
              </a:ext>
            </a:extLst>
          </p:cNvPr>
          <p:cNvSpPr txBox="1">
            <a:spLocks noChangeArrowheads="1"/>
          </p:cNvSpPr>
          <p:nvPr/>
        </p:nvSpPr>
        <p:spPr bwMode="auto">
          <a:xfrm>
            <a:off x="6953658" y="5264343"/>
            <a:ext cx="4215808"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solidFill>
                  <a:srgbClr val="000000"/>
                </a:solidFill>
              </a:rPr>
              <a:t>居安思危，增强忧患意识</a:t>
            </a:r>
          </a:p>
        </p:txBody>
      </p:sp>
      <p:pic>
        <p:nvPicPr>
          <p:cNvPr id="3" name="图片 2">
            <a:extLst>
              <a:ext uri="{FF2B5EF4-FFF2-40B4-BE49-F238E27FC236}">
                <a16:creationId xmlns="" xmlns:a16="http://schemas.microsoft.com/office/drawing/2014/main" id="{25701C05-F28F-4801-87C1-71CCD734593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9045" y="3919200"/>
            <a:ext cx="5181600" cy="2857500"/>
          </a:xfrm>
          <a:prstGeom prst="rect">
            <a:avLst/>
          </a:prstGeom>
        </p:spPr>
      </p:pic>
      <p:sp>
        <p:nvSpPr>
          <p:cNvPr id="13" name="矩形: 圆角 12">
            <a:extLst>
              <a:ext uri="{FF2B5EF4-FFF2-40B4-BE49-F238E27FC236}">
                <a16:creationId xmlns="" xmlns:a16="http://schemas.microsoft.com/office/drawing/2014/main" id="{79A13E5A-BF54-4390-AF01-661DDD97B6DC}"/>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（五）底线思维能力</a:t>
            </a:r>
          </a:p>
        </p:txBody>
      </p:sp>
    </p:spTree>
  </p:cSld>
  <p:clrMapOvr>
    <a:masterClrMapping/>
  </p:clrMapOvr>
  <p:transition spd="med">
    <p:pull/>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5" name="文本框 3">
            <a:extLst>
              <a:ext uri="{FF2B5EF4-FFF2-40B4-BE49-F238E27FC236}">
                <a16:creationId xmlns="" xmlns:a16="http://schemas.microsoft.com/office/drawing/2014/main" id="{3DD861AC-D403-4DF0-8E60-728D5BE7F7E4}"/>
              </a:ext>
            </a:extLst>
          </p:cNvPr>
          <p:cNvSpPr txBox="1">
            <a:spLocks noChangeArrowheads="1"/>
          </p:cNvSpPr>
          <p:nvPr/>
        </p:nvSpPr>
        <p:spPr bwMode="auto">
          <a:xfrm>
            <a:off x="1011748" y="1795458"/>
            <a:ext cx="1016850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dirty="0">
                <a:solidFill>
                  <a:srgbClr val="000000"/>
                </a:solidFill>
              </a:rPr>
              <a:t>新的征程上，我们必须增强忧患意识、始终居安思危，贯彻总体国家安全观，统筹发展和安全，统筹中华民族伟大复兴战略全局和世界百年未有之大变局，深刻认识我国社会主要矛盾变化带来的新特征新要求，深刻认识错综复杂的国际环境带来的新矛盾新挑战，敢于斗争，善于斗争，逢山开道、遇水架桥，勇于战胜一切风险挑战！</a:t>
            </a:r>
            <a:endParaRPr lang="en-US" altLang="zh-CN" sz="2400" dirty="0">
              <a:solidFill>
                <a:srgbClr val="000000"/>
              </a:solidFill>
            </a:endParaRPr>
          </a:p>
          <a:p>
            <a:pPr algn="r" eaLnBrk="1" hangingPunct="1">
              <a:lnSpc>
                <a:spcPct val="150000"/>
              </a:lnSpc>
              <a:spcBef>
                <a:spcPts val="1400"/>
              </a:spcBef>
              <a:buFont typeface="Arial" panose="020B0604020202020204" pitchFamily="34" charset="0"/>
              <a:buNone/>
            </a:pPr>
            <a:r>
              <a:rPr lang="en-US" altLang="zh-CN" sz="2400" dirty="0">
                <a:solidFill>
                  <a:srgbClr val="000000"/>
                </a:solidFill>
              </a:rPr>
              <a:t>——</a:t>
            </a:r>
            <a:r>
              <a:rPr lang="zh-CN" altLang="en-US" sz="2400" dirty="0">
                <a:solidFill>
                  <a:srgbClr val="000000"/>
                </a:solidFill>
              </a:rPr>
              <a:t>习近平总书记在庆祝中国共产党成立</a:t>
            </a:r>
            <a:r>
              <a:rPr lang="en-US" altLang="zh-CN" sz="2400" dirty="0">
                <a:solidFill>
                  <a:srgbClr val="000000"/>
                </a:solidFill>
              </a:rPr>
              <a:t>100</a:t>
            </a:r>
            <a:r>
              <a:rPr lang="zh-CN" altLang="en-US" sz="2400" dirty="0">
                <a:solidFill>
                  <a:srgbClr val="000000"/>
                </a:solidFill>
              </a:rPr>
              <a:t>周年大会上的讲话</a:t>
            </a:r>
          </a:p>
        </p:txBody>
      </p:sp>
      <p:sp>
        <p:nvSpPr>
          <p:cNvPr id="9" name="文本框 8">
            <a:extLst>
              <a:ext uri="{FF2B5EF4-FFF2-40B4-BE49-F238E27FC236}">
                <a16:creationId xmlns="" xmlns:a16="http://schemas.microsoft.com/office/drawing/2014/main" id="{26425E98-F319-49C6-9C2F-DCF5FCC29638}"/>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grpSp>
        <p:nvGrpSpPr>
          <p:cNvPr id="2" name="组合 1">
            <a:extLst>
              <a:ext uri="{FF2B5EF4-FFF2-40B4-BE49-F238E27FC236}">
                <a16:creationId xmlns="" xmlns:a16="http://schemas.microsoft.com/office/drawing/2014/main" id="{3D0139B3-7DF8-4A42-94F9-AE40C5A3B679}"/>
              </a:ext>
            </a:extLst>
          </p:cNvPr>
          <p:cNvGrpSpPr/>
          <p:nvPr/>
        </p:nvGrpSpPr>
        <p:grpSpPr>
          <a:xfrm>
            <a:off x="529560" y="1581783"/>
            <a:ext cx="11132880" cy="4068389"/>
            <a:chOff x="175134" y="3676317"/>
            <a:chExt cx="10398760" cy="3557905"/>
          </a:xfrm>
        </p:grpSpPr>
        <p:sp>
          <p:nvSpPr>
            <p:cNvPr id="10" name="矩形 9">
              <a:extLst>
                <a:ext uri="{FF2B5EF4-FFF2-40B4-BE49-F238E27FC236}">
                  <a16:creationId xmlns="" xmlns:a16="http://schemas.microsoft.com/office/drawing/2014/main" id="{3F3706F8-6C8D-4875-A490-5418A9382C83}"/>
                </a:ext>
              </a:extLst>
            </p:cNvPr>
            <p:cNvSpPr/>
            <p:nvPr/>
          </p:nvSpPr>
          <p:spPr>
            <a:xfrm>
              <a:off x="175134" y="3676317"/>
              <a:ext cx="10271760" cy="3430905"/>
            </a:xfrm>
            <a:prstGeom prst="rect">
              <a:avLst/>
            </a:prstGeom>
            <a:noFill/>
            <a:ln w="38100" cmpd="sng">
              <a:solidFill>
                <a:srgbClr val="B26A3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矩形 10">
              <a:extLst>
                <a:ext uri="{FF2B5EF4-FFF2-40B4-BE49-F238E27FC236}">
                  <a16:creationId xmlns="" xmlns:a16="http://schemas.microsoft.com/office/drawing/2014/main" id="{166CD1A2-7367-4BB7-A433-0F7980D9A50B}"/>
                </a:ext>
              </a:extLst>
            </p:cNvPr>
            <p:cNvSpPr/>
            <p:nvPr/>
          </p:nvSpPr>
          <p:spPr>
            <a:xfrm>
              <a:off x="313564" y="3820462"/>
              <a:ext cx="10260330" cy="3413760"/>
            </a:xfrm>
            <a:prstGeom prst="rect">
              <a:avLst/>
            </a:prstGeom>
            <a:noFill/>
            <a:ln w="12700" cmpd="sng">
              <a:solidFill>
                <a:srgbClr val="B26A3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3" name="图片 2">
            <a:extLst>
              <a:ext uri="{FF2B5EF4-FFF2-40B4-BE49-F238E27FC236}">
                <a16:creationId xmlns="" xmlns:a16="http://schemas.microsoft.com/office/drawing/2014/main" id="{E18AE34A-24D6-4C1E-A30D-96C2B5B4A74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9741" y="4656885"/>
            <a:ext cx="2023197" cy="1429691"/>
          </a:xfrm>
          <a:prstGeom prst="rect">
            <a:avLst/>
          </a:prstGeom>
        </p:spPr>
      </p:pic>
    </p:spTree>
  </p:cSld>
  <p:clrMapOvr>
    <a:masterClrMapping/>
  </p:clrMapOvr>
  <p:transition spd="med">
    <p:pull/>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8773" name="组合 17">
            <a:extLst>
              <a:ext uri="{FF2B5EF4-FFF2-40B4-BE49-F238E27FC236}">
                <a16:creationId xmlns="" xmlns:a16="http://schemas.microsoft.com/office/drawing/2014/main" id="{E9C3DF62-D23E-49A0-AC2A-5E40DCA42938}"/>
              </a:ext>
            </a:extLst>
          </p:cNvPr>
          <p:cNvGrpSpPr>
            <a:grpSpLocks/>
          </p:cNvGrpSpPr>
          <p:nvPr/>
        </p:nvGrpSpPr>
        <p:grpSpPr bwMode="auto">
          <a:xfrm>
            <a:off x="5200650" y="2354263"/>
            <a:ext cx="6991350" cy="3905250"/>
            <a:chOff x="5200651" y="2084410"/>
            <a:chExt cx="6991349" cy="3905043"/>
          </a:xfrm>
        </p:grpSpPr>
        <p:sp>
          <p:nvSpPr>
            <p:cNvPr id="288778" name="矩形 18">
              <a:extLst>
                <a:ext uri="{FF2B5EF4-FFF2-40B4-BE49-F238E27FC236}">
                  <a16:creationId xmlns="" xmlns:a16="http://schemas.microsoft.com/office/drawing/2014/main" id="{E1D3225C-E5D4-49A5-B64D-057C009111BD}"/>
                </a:ext>
              </a:extLst>
            </p:cNvPr>
            <p:cNvSpPr>
              <a:spLocks noChangeArrowheads="1"/>
            </p:cNvSpPr>
            <p:nvPr/>
          </p:nvSpPr>
          <p:spPr bwMode="auto">
            <a:xfrm>
              <a:off x="5200651" y="2084410"/>
              <a:ext cx="6248399" cy="3905043"/>
            </a:xfrm>
            <a:prstGeom prst="rect">
              <a:avLst/>
            </a:prstGeom>
            <a:noFill/>
            <a:ln w="28575">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b="1" dirty="0">
                  <a:solidFill>
                    <a:srgbClr val="B26A37"/>
                  </a:solidFill>
                  <a:latin typeface="微软雅黑" panose="020B0503020204020204" pitchFamily="34" charset="-122"/>
                </a:rPr>
                <a:t>创新思维能力</a:t>
              </a:r>
              <a:r>
                <a:rPr lang="zh-CN" altLang="en-US" sz="2400" b="1" dirty="0">
                  <a:latin typeface="微软雅黑" panose="020B0503020204020204" pitchFamily="34" charset="-122"/>
                </a:rPr>
                <a:t>是对常规思维的突破，是破除迷信，超越陈规，善于因时制宜、知难而进、开拓创新的能力。</a:t>
              </a:r>
              <a:endParaRPr lang="en-US" altLang="zh-CN" sz="2400" b="1" dirty="0">
                <a:latin typeface="微软雅黑" panose="020B0503020204020204" pitchFamily="34" charset="-122"/>
              </a:endParaRPr>
            </a:p>
            <a:p>
              <a:pPr algn="just">
                <a:lnSpc>
                  <a:spcPct val="150000"/>
                </a:lnSpc>
                <a:spcBef>
                  <a:spcPct val="0"/>
                </a:spcBef>
                <a:buFontTx/>
                <a:buNone/>
              </a:pPr>
              <a:r>
                <a:rPr lang="zh-CN" altLang="en-US" sz="2400" dirty="0">
                  <a:latin typeface="微软雅黑" panose="020B0503020204020204" pitchFamily="34" charset="-122"/>
                </a:rPr>
                <a:t>有敢为人先的锐气，打破迷信经验、迷信本本、迷信权威的惯性思维，摒弃不合时宜的旧观念，以思想认识的新飞跃打开工作的新局面。</a:t>
              </a:r>
            </a:p>
          </p:txBody>
        </p:sp>
        <p:sp>
          <p:nvSpPr>
            <p:cNvPr id="20" name="矩形 19">
              <a:extLst>
                <a:ext uri="{FF2B5EF4-FFF2-40B4-BE49-F238E27FC236}">
                  <a16:creationId xmlns="" xmlns:a16="http://schemas.microsoft.com/office/drawing/2014/main" id="{720E01AB-70E7-4EA2-88FA-6334674D1C50}"/>
                </a:ext>
              </a:extLst>
            </p:cNvPr>
            <p:cNvSpPr/>
            <p:nvPr/>
          </p:nvSpPr>
          <p:spPr>
            <a:xfrm>
              <a:off x="11449050" y="2084410"/>
              <a:ext cx="742950" cy="3905043"/>
            </a:xfrm>
            <a:prstGeom prst="rect">
              <a:avLst/>
            </a:prstGeom>
            <a:solidFill>
              <a:srgbClr val="B26A37"/>
            </a:solidFill>
            <a:ln w="28575">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pic>
        <p:nvPicPr>
          <p:cNvPr id="269314" name="Picture 2">
            <a:extLst>
              <a:ext uri="{FF2B5EF4-FFF2-40B4-BE49-F238E27FC236}">
                <a16:creationId xmlns="" xmlns:a16="http://schemas.microsoft.com/office/drawing/2014/main" id="{A6B74BFA-18FD-4EE1-95F9-A1FDDF74942A}"/>
              </a:ext>
            </a:extLst>
          </p:cNvPr>
          <p:cNvPicPr>
            <a:picLocks noChangeAspect="1" noChangeArrowheads="1"/>
          </p:cNvPicPr>
          <p:nvPr/>
        </p:nvPicPr>
        <p:blipFill>
          <a:blip r:embed="rId3"/>
          <a:srcRect/>
          <a:stretch>
            <a:fillRect/>
          </a:stretch>
        </p:blipFill>
        <p:spPr bwMode="auto">
          <a:xfrm>
            <a:off x="240441" y="2554946"/>
            <a:ext cx="4711735" cy="350359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文本框 15">
            <a:extLst>
              <a:ext uri="{FF2B5EF4-FFF2-40B4-BE49-F238E27FC236}">
                <a16:creationId xmlns="" xmlns:a16="http://schemas.microsoft.com/office/drawing/2014/main" id="{0271AD27-EE3D-4C7C-9420-3F8E6B76E4BE}"/>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sp>
        <p:nvSpPr>
          <p:cNvPr id="17" name="矩形: 圆角 16">
            <a:extLst>
              <a:ext uri="{FF2B5EF4-FFF2-40B4-BE49-F238E27FC236}">
                <a16:creationId xmlns="" xmlns:a16="http://schemas.microsoft.com/office/drawing/2014/main" id="{C9D04F86-AC28-49EF-BFEA-8BAB6E653164}"/>
              </a:ext>
            </a:extLst>
          </p:cNvPr>
          <p:cNvSpPr/>
          <p:nvPr/>
        </p:nvSpPr>
        <p:spPr>
          <a:xfrm>
            <a:off x="4151241" y="1064542"/>
            <a:ext cx="38895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（六）创新思维能力</a:t>
            </a:r>
          </a:p>
        </p:txBody>
      </p:sp>
    </p:spTree>
  </p:cSld>
  <p:clrMapOvr>
    <a:masterClrMapping/>
  </p:clrMapOvr>
  <p:transition spd="med">
    <p:pull/>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 xmlns:a16="http://schemas.microsoft.com/office/drawing/2014/main" id="{EF93DA32-EF80-4480-9271-1166AED41AF6}"/>
              </a:ext>
            </a:extLst>
          </p:cNvPr>
          <p:cNvGrpSpPr/>
          <p:nvPr/>
        </p:nvGrpSpPr>
        <p:grpSpPr>
          <a:xfrm>
            <a:off x="-2" y="1955941"/>
            <a:ext cx="12192001" cy="4478359"/>
            <a:chOff x="-2" y="1955941"/>
            <a:chExt cx="12192001" cy="4478359"/>
          </a:xfrm>
        </p:grpSpPr>
        <p:grpSp>
          <p:nvGrpSpPr>
            <p:cNvPr id="4" name="组合 3">
              <a:extLst>
                <a:ext uri="{FF2B5EF4-FFF2-40B4-BE49-F238E27FC236}">
                  <a16:creationId xmlns="" xmlns:a16="http://schemas.microsoft.com/office/drawing/2014/main" id="{A946ADED-4A1F-474D-989A-BC16F45660F9}"/>
                </a:ext>
              </a:extLst>
            </p:cNvPr>
            <p:cNvGrpSpPr/>
            <p:nvPr/>
          </p:nvGrpSpPr>
          <p:grpSpPr>
            <a:xfrm>
              <a:off x="-2" y="1955941"/>
              <a:ext cx="12192001" cy="4478359"/>
              <a:chOff x="-1538253" y="1165225"/>
              <a:chExt cx="14344667" cy="5269075"/>
            </a:xfrm>
          </p:grpSpPr>
          <p:pic>
            <p:nvPicPr>
              <p:cNvPr id="290822" name="图片 2">
                <a:extLst>
                  <a:ext uri="{FF2B5EF4-FFF2-40B4-BE49-F238E27FC236}">
                    <a16:creationId xmlns="" xmlns:a16="http://schemas.microsoft.com/office/drawing/2014/main" id="{05A5ED80-F464-438E-BBF8-19865C426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461" y="1165225"/>
                <a:ext cx="9367244" cy="52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
                <a:extLst>
                  <a:ext uri="{FF2B5EF4-FFF2-40B4-BE49-F238E27FC236}">
                    <a16:creationId xmlns="" xmlns:a16="http://schemas.microsoft.com/office/drawing/2014/main" id="{CC544D24-C9C0-4B62-9CEC-464F337786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1713"/>
              <a:stretch/>
            </p:blipFill>
            <p:spPr bwMode="auto">
              <a:xfrm flipH="1">
                <a:off x="-1538253" y="1165225"/>
                <a:ext cx="2488711" cy="52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2">
                <a:extLst>
                  <a:ext uri="{FF2B5EF4-FFF2-40B4-BE49-F238E27FC236}">
                    <a16:creationId xmlns="" xmlns:a16="http://schemas.microsoft.com/office/drawing/2014/main" id="{E4EDD51D-388B-455A-94D9-19146BCBC0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30"/>
              <a:stretch/>
            </p:blipFill>
            <p:spPr bwMode="auto">
              <a:xfrm flipH="1">
                <a:off x="10317703" y="1165225"/>
                <a:ext cx="2488711" cy="52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0821" name="文本框 3">
              <a:extLst>
                <a:ext uri="{FF2B5EF4-FFF2-40B4-BE49-F238E27FC236}">
                  <a16:creationId xmlns="" xmlns:a16="http://schemas.microsoft.com/office/drawing/2014/main" id="{3DC84D63-2851-4084-B815-BD1B84234B5D}"/>
                </a:ext>
              </a:extLst>
            </p:cNvPr>
            <p:cNvSpPr txBox="1">
              <a:spLocks noChangeArrowheads="1"/>
            </p:cNvSpPr>
            <p:nvPr/>
          </p:nvSpPr>
          <p:spPr bwMode="auto">
            <a:xfrm>
              <a:off x="2297374" y="5340350"/>
              <a:ext cx="7597254"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buFontTx/>
                <a:buNone/>
              </a:pPr>
              <a:r>
                <a:rPr lang="zh-CN" altLang="en-US" b="1" dirty="0">
                  <a:solidFill>
                    <a:schemeClr val="accent4">
                      <a:lumMod val="20000"/>
                      <a:lumOff val="80000"/>
                    </a:schemeClr>
                  </a:solidFill>
                </a:rPr>
                <a:t>解决深层次矛盾和问题，根本出路在于创新。</a:t>
              </a:r>
              <a:endParaRPr lang="en-US" altLang="zh-CN" b="1" dirty="0">
                <a:solidFill>
                  <a:schemeClr val="accent4">
                    <a:lumMod val="20000"/>
                    <a:lumOff val="80000"/>
                  </a:schemeClr>
                </a:solidFill>
              </a:endParaRPr>
            </a:p>
          </p:txBody>
        </p:sp>
      </p:grpSp>
      <p:sp>
        <p:nvSpPr>
          <p:cNvPr id="10" name="文本框 9">
            <a:extLst>
              <a:ext uri="{FF2B5EF4-FFF2-40B4-BE49-F238E27FC236}">
                <a16:creationId xmlns="" xmlns:a16="http://schemas.microsoft.com/office/drawing/2014/main" id="{DB71FD3F-E702-457B-BE84-AC6C5B962327}"/>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三、学习唯物辩证法，不断增强思维能力</a:t>
            </a:r>
          </a:p>
        </p:txBody>
      </p:sp>
      <p:pic>
        <p:nvPicPr>
          <p:cNvPr id="9" name="图片 8">
            <a:extLst>
              <a:ext uri="{FF2B5EF4-FFF2-40B4-BE49-F238E27FC236}">
                <a16:creationId xmlns="" xmlns:a16="http://schemas.microsoft.com/office/drawing/2014/main" id="{EBEB4DC8-B51B-4E24-8B1F-B18FE41E581E}"/>
              </a:ext>
            </a:extLst>
          </p:cNvPr>
          <p:cNvPicPr>
            <a:picLocks noChangeAspect="1"/>
          </p:cNvPicPr>
          <p:nvPr/>
        </p:nvPicPr>
        <p:blipFill rotWithShape="1">
          <a:blip r:embed="rId4">
            <a:extLst>
              <a:ext uri="{28A0092B-C50C-407E-A947-70E740481C1C}">
                <a14:useLocalDpi xmlns:a14="http://schemas.microsoft.com/office/drawing/2010/main" val="0"/>
              </a:ext>
            </a:extLst>
          </a:blip>
          <a:srcRect r="30122" b="23572"/>
          <a:stretch/>
        </p:blipFill>
        <p:spPr>
          <a:xfrm>
            <a:off x="4641850" y="855802"/>
            <a:ext cx="2908300" cy="2699654"/>
          </a:xfrm>
          <a:prstGeom prst="rect">
            <a:avLst/>
          </a:prstGeom>
        </p:spPr>
      </p:pic>
    </p:spTree>
  </p:cSld>
  <p:clrMapOvr>
    <a:masterClrMapping/>
  </p:clrMapOvr>
  <p:transition spd="med">
    <p:pull/>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 xmlns:a16="http://schemas.microsoft.com/office/drawing/2014/main" id="{9ADA83F6-40F4-435E-BA11-DD7A1CF17C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34178" y="0"/>
            <a:ext cx="4171949" cy="6858000"/>
          </a:xfrm>
        </p:spPr>
      </p:pic>
      <p:sp>
        <p:nvSpPr>
          <p:cNvPr id="63" name="任意多边形: 形状 62">
            <a:extLst>
              <a:ext uri="{FF2B5EF4-FFF2-40B4-BE49-F238E27FC236}">
                <a16:creationId xmlns="" xmlns:a16="http://schemas.microsoft.com/office/drawing/2014/main"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33" name="Freeform 5">
            <a:extLst>
              <a:ext uri="{FF2B5EF4-FFF2-40B4-BE49-F238E27FC236}">
                <a16:creationId xmlns="" xmlns:a16="http://schemas.microsoft.com/office/drawing/2014/main" id="{225680DB-6598-4BD0-86F0-2E51B237DF8F}"/>
              </a:ext>
            </a:extLst>
          </p:cNvPr>
          <p:cNvSpPr>
            <a:spLocks/>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cxnSp>
        <p:nvCxnSpPr>
          <p:cNvPr id="21" name="直接连接符 20">
            <a:extLst>
              <a:ext uri="{FF2B5EF4-FFF2-40B4-BE49-F238E27FC236}">
                <a16:creationId xmlns="" xmlns:a16="http://schemas.microsoft.com/office/drawing/2014/main" id="{A90497CE-F85A-4407-B525-52ABB6DF62F8}"/>
              </a:ext>
            </a:extLst>
          </p:cNvPr>
          <p:cNvCxnSpPr>
            <a:cxnSpLocks/>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 xmlns:a16="http://schemas.microsoft.com/office/drawing/2014/main" id="{2F67F423-7963-4BAC-ADDC-DC145F20F09B}"/>
              </a:ext>
            </a:extLst>
          </p:cNvPr>
          <p:cNvCxnSpPr>
            <a:cxnSpLocks/>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 xmlns:a16="http://schemas.microsoft.com/office/drawing/2014/main" id="{4D1A6A05-3153-4284-9094-47A1859023EC}"/>
              </a:ext>
            </a:extLst>
          </p:cNvPr>
          <p:cNvSpPr>
            <a:spLocks/>
          </p:cNvSpPr>
          <p:nvPr/>
        </p:nvSpPr>
        <p:spPr bwMode="auto">
          <a:xfrm>
            <a:off x="4688904" y="585065"/>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TextBox 47">
            <a:extLst>
              <a:ext uri="{FF2B5EF4-FFF2-40B4-BE49-F238E27FC236}">
                <a16:creationId xmlns="" xmlns:a16="http://schemas.microsoft.com/office/drawing/2014/main" id="{3320856E-A243-4069-BDBD-5BC1092A7654}"/>
              </a:ext>
            </a:extLst>
          </p:cNvPr>
          <p:cNvSpPr txBox="1"/>
          <p:nvPr/>
        </p:nvSpPr>
        <p:spPr>
          <a:xfrm>
            <a:off x="5487125" y="585065"/>
            <a:ext cx="5976849" cy="497957"/>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如何理解马克思主义的物质观及其现代意义？</a:t>
            </a:r>
          </a:p>
        </p:txBody>
      </p:sp>
      <p:sp>
        <p:nvSpPr>
          <p:cNvPr id="55" name="TextBox 58">
            <a:extLst>
              <a:ext uri="{FF2B5EF4-FFF2-40B4-BE49-F238E27FC236}">
                <a16:creationId xmlns="" xmlns:a16="http://schemas.microsoft.com/office/drawing/2014/main" id="{B5DE4A6A-61E8-4AE3-AA60-0C987BBDAD05}"/>
              </a:ext>
            </a:extLst>
          </p:cNvPr>
          <p:cNvSpPr txBox="1"/>
          <p:nvPr/>
        </p:nvSpPr>
        <p:spPr>
          <a:xfrm>
            <a:off x="4781058" y="586481"/>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Rectangle 4">
            <a:extLst>
              <a:ext uri="{FF2B5EF4-FFF2-40B4-BE49-F238E27FC236}">
                <a16:creationId xmlns="" xmlns:a16="http://schemas.microsoft.com/office/drawing/2014/main"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思考讨论</a:t>
            </a:r>
            <a:endParaRPr kumimoji="0" lang="zh-CN"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sp>
        <p:nvSpPr>
          <p:cNvPr id="70" name="任意多边形: 形状 69">
            <a:extLst>
              <a:ext uri="{FF2B5EF4-FFF2-40B4-BE49-F238E27FC236}">
                <a16:creationId xmlns="" xmlns:a16="http://schemas.microsoft.com/office/drawing/2014/main" id="{F0F67EF2-8DE0-4839-9195-02D1AC190C15}"/>
              </a:ext>
            </a:extLst>
          </p:cNvPr>
          <p:cNvSpPr>
            <a:spLocks/>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29" name="Freeform 18">
            <a:extLst>
              <a:ext uri="{FF2B5EF4-FFF2-40B4-BE49-F238E27FC236}">
                <a16:creationId xmlns="" xmlns:a16="http://schemas.microsoft.com/office/drawing/2014/main" id="{6FCD0BFA-BD42-489A-B764-6440670E1058}"/>
              </a:ext>
            </a:extLst>
          </p:cNvPr>
          <p:cNvSpPr>
            <a:spLocks/>
          </p:cNvSpPr>
          <p:nvPr/>
        </p:nvSpPr>
        <p:spPr bwMode="auto">
          <a:xfrm>
            <a:off x="4580879" y="1847347"/>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TextBox 47">
            <a:extLst>
              <a:ext uri="{FF2B5EF4-FFF2-40B4-BE49-F238E27FC236}">
                <a16:creationId xmlns="" xmlns:a16="http://schemas.microsoft.com/office/drawing/2014/main" id="{693A5095-C89F-4774-A8FC-663B942E41BA}"/>
              </a:ext>
            </a:extLst>
          </p:cNvPr>
          <p:cNvSpPr txBox="1"/>
          <p:nvPr/>
        </p:nvSpPr>
        <p:spPr>
          <a:xfrm>
            <a:off x="5290904" y="1670509"/>
            <a:ext cx="6267418"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在人工智能飞速发展的条件下，如何认识物质与意识的关系？</a:t>
            </a:r>
          </a:p>
        </p:txBody>
      </p:sp>
      <p:sp>
        <p:nvSpPr>
          <p:cNvPr id="35" name="TextBox 58">
            <a:extLst>
              <a:ext uri="{FF2B5EF4-FFF2-40B4-BE49-F238E27FC236}">
                <a16:creationId xmlns="" xmlns:a16="http://schemas.microsoft.com/office/drawing/2014/main" id="{3BD48C4A-25F8-41E3-AEBD-C15B53F7C55F}"/>
              </a:ext>
            </a:extLst>
          </p:cNvPr>
          <p:cNvSpPr txBox="1"/>
          <p:nvPr/>
        </p:nvSpPr>
        <p:spPr>
          <a:xfrm>
            <a:off x="4673033" y="1848763"/>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 name="直接连接符 40">
            <a:extLst>
              <a:ext uri="{FF2B5EF4-FFF2-40B4-BE49-F238E27FC236}">
                <a16:creationId xmlns="" xmlns:a16="http://schemas.microsoft.com/office/drawing/2014/main" id="{EF36D1E3-4396-4AFE-9E81-DEDB95BAA897}"/>
              </a:ext>
            </a:extLst>
          </p:cNvPr>
          <p:cNvCxnSpPr>
            <a:cxnSpLocks/>
          </p:cNvCxnSpPr>
          <p:nvPr/>
        </p:nvCxnSpPr>
        <p:spPr>
          <a:xfrm flipH="1">
            <a:off x="5355891" y="2688485"/>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 xmlns:a16="http://schemas.microsoft.com/office/drawing/2014/main" id="{1CA30745-6D2A-4DAE-98A1-752BB09B5771}"/>
              </a:ext>
            </a:extLst>
          </p:cNvPr>
          <p:cNvCxnSpPr>
            <a:cxnSpLocks/>
          </p:cNvCxnSpPr>
          <p:nvPr/>
        </p:nvCxnSpPr>
        <p:spPr>
          <a:xfrm flipH="1">
            <a:off x="5496951" y="1184455"/>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Freeform 18">
            <a:extLst>
              <a:ext uri="{FF2B5EF4-FFF2-40B4-BE49-F238E27FC236}">
                <a16:creationId xmlns="" xmlns:a16="http://schemas.microsoft.com/office/drawing/2014/main" id="{6F5F9C13-B5A6-401F-BFDF-B582B3A0811A}"/>
              </a:ext>
            </a:extLst>
          </p:cNvPr>
          <p:cNvSpPr>
            <a:spLocks/>
          </p:cNvSpPr>
          <p:nvPr/>
        </p:nvSpPr>
        <p:spPr bwMode="auto">
          <a:xfrm>
            <a:off x="4396109" y="3458727"/>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TextBox 47">
            <a:extLst>
              <a:ext uri="{FF2B5EF4-FFF2-40B4-BE49-F238E27FC236}">
                <a16:creationId xmlns="" xmlns:a16="http://schemas.microsoft.com/office/drawing/2014/main" id="{62144E4E-7A1B-46D8-B0C1-0780F1240021}"/>
              </a:ext>
            </a:extLst>
          </p:cNvPr>
          <p:cNvSpPr txBox="1"/>
          <p:nvPr/>
        </p:nvSpPr>
        <p:spPr>
          <a:xfrm>
            <a:off x="5106134" y="3060290"/>
            <a:ext cx="6267418" cy="1384353"/>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defRPr/>
            </a:pPr>
            <a:r>
              <a:rPr lang="zh-CN" altLang="en-US" sz="2400" dirty="0">
                <a:solidFill>
                  <a:prstClr val="black"/>
                </a:solidFill>
                <a:latin typeface="微软雅黑" panose="020B0503020204020204" pitchFamily="34" charset="-122"/>
                <a:ea typeface="微软雅黑" panose="020B0503020204020204" pitchFamily="34" charset="-122"/>
              </a:rPr>
              <a:t>运用矛盾的普遍性和特殊性辩证关系原理，说明把马克思主义基本原理与中国具体实际相结合的重要性</a:t>
            </a:r>
          </a:p>
        </p:txBody>
      </p:sp>
      <p:sp>
        <p:nvSpPr>
          <p:cNvPr id="19" name="TextBox 58">
            <a:extLst>
              <a:ext uri="{FF2B5EF4-FFF2-40B4-BE49-F238E27FC236}">
                <a16:creationId xmlns="" xmlns:a16="http://schemas.microsoft.com/office/drawing/2014/main" id="{318ED45B-A1C5-4C7A-9CF9-1AA1891F1BD4}"/>
              </a:ext>
            </a:extLst>
          </p:cNvPr>
          <p:cNvSpPr txBox="1"/>
          <p:nvPr/>
        </p:nvSpPr>
        <p:spPr>
          <a:xfrm>
            <a:off x="4488263" y="3460143"/>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连接符 19">
            <a:extLst>
              <a:ext uri="{FF2B5EF4-FFF2-40B4-BE49-F238E27FC236}">
                <a16:creationId xmlns="" xmlns:a16="http://schemas.microsoft.com/office/drawing/2014/main" id="{3356A42C-7CD0-4246-AF41-2FE63F19FBA9}"/>
              </a:ext>
            </a:extLst>
          </p:cNvPr>
          <p:cNvCxnSpPr>
            <a:cxnSpLocks/>
          </p:cNvCxnSpPr>
          <p:nvPr/>
        </p:nvCxnSpPr>
        <p:spPr>
          <a:xfrm flipH="1">
            <a:off x="5171121" y="4569585"/>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Freeform 18">
            <a:extLst>
              <a:ext uri="{FF2B5EF4-FFF2-40B4-BE49-F238E27FC236}">
                <a16:creationId xmlns="" xmlns:a16="http://schemas.microsoft.com/office/drawing/2014/main" id="{8EAAE9B8-E995-4F84-838F-06124CAF372A}"/>
              </a:ext>
            </a:extLst>
          </p:cNvPr>
          <p:cNvSpPr>
            <a:spLocks/>
          </p:cNvSpPr>
          <p:nvPr/>
        </p:nvSpPr>
        <p:spPr bwMode="auto">
          <a:xfrm>
            <a:off x="4214476" y="5174804"/>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TextBox 47">
            <a:extLst>
              <a:ext uri="{FF2B5EF4-FFF2-40B4-BE49-F238E27FC236}">
                <a16:creationId xmlns="" xmlns:a16="http://schemas.microsoft.com/office/drawing/2014/main" id="{41C9740C-0BA1-4900-80F0-E82ECD5ED548}"/>
              </a:ext>
            </a:extLst>
          </p:cNvPr>
          <p:cNvSpPr txBox="1"/>
          <p:nvPr/>
        </p:nvSpPr>
        <p:spPr>
          <a:xfrm>
            <a:off x="4924501" y="4976630"/>
            <a:ext cx="6267418"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defRPr/>
            </a:pPr>
            <a:r>
              <a:rPr lang="zh-CN" altLang="en-US" sz="2400" dirty="0">
                <a:solidFill>
                  <a:prstClr val="black"/>
                </a:solidFill>
                <a:latin typeface="微软雅黑" panose="020B0503020204020204" pitchFamily="34" charset="-122"/>
                <a:ea typeface="微软雅黑" panose="020B0503020204020204" pitchFamily="34" charset="-122"/>
              </a:rPr>
              <a:t>谈谈培养和提高创新思维能力的重要性以及如何提高自己的创新思维能力</a:t>
            </a:r>
          </a:p>
        </p:txBody>
      </p:sp>
      <p:sp>
        <p:nvSpPr>
          <p:cNvPr id="24" name="TextBox 58">
            <a:extLst>
              <a:ext uri="{FF2B5EF4-FFF2-40B4-BE49-F238E27FC236}">
                <a16:creationId xmlns="" xmlns:a16="http://schemas.microsoft.com/office/drawing/2014/main" id="{6E4C6CF9-F993-423F-B68C-E6011C88BE5F}"/>
              </a:ext>
            </a:extLst>
          </p:cNvPr>
          <p:cNvSpPr txBox="1"/>
          <p:nvPr/>
        </p:nvSpPr>
        <p:spPr>
          <a:xfrm>
            <a:off x="4306630" y="5176220"/>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5" name="直接连接符 24">
            <a:extLst>
              <a:ext uri="{FF2B5EF4-FFF2-40B4-BE49-F238E27FC236}">
                <a16:creationId xmlns="" xmlns:a16="http://schemas.microsoft.com/office/drawing/2014/main" id="{86F24DD6-C1E6-4062-A380-DA652AC53B48}"/>
              </a:ext>
            </a:extLst>
          </p:cNvPr>
          <p:cNvCxnSpPr>
            <a:cxnSpLocks/>
          </p:cNvCxnSpPr>
          <p:nvPr/>
        </p:nvCxnSpPr>
        <p:spPr>
          <a:xfrm flipH="1">
            <a:off x="4989488" y="5977642"/>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4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ppt_x"/>
                                          </p:val>
                                        </p:tav>
                                        <p:tav tm="100000">
                                          <p:val>
                                            <p:strVal val="#ppt_x"/>
                                          </p:val>
                                        </p:tav>
                                      </p:tavLst>
                                    </p:anim>
                                    <p:anim calcmode="lin" valueType="num">
                                      <p:cBhvr additive="base">
                                        <p:cTn id="72" dur="500" fill="hold"/>
                                        <p:tgtEl>
                                          <p:spTgt spid="1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500" fill="hold"/>
                                        <p:tgtEl>
                                          <p:spTgt spid="17"/>
                                        </p:tgtEl>
                                        <p:attrNameLst>
                                          <p:attrName>ppt_x</p:attrName>
                                        </p:attrNameLst>
                                      </p:cBhvr>
                                      <p:tavLst>
                                        <p:tav tm="0">
                                          <p:val>
                                            <p:strVal val="#ppt_x"/>
                                          </p:val>
                                        </p:tav>
                                        <p:tav tm="100000">
                                          <p:val>
                                            <p:strVal val="#ppt_x"/>
                                          </p:val>
                                        </p:tav>
                                      </p:tavLst>
                                    </p:anim>
                                    <p:anim calcmode="lin" valueType="num">
                                      <p:cBhvr additive="base">
                                        <p:cTn id="76" dur="500" fill="hold"/>
                                        <p:tgtEl>
                                          <p:spTgt spid="1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ppt_x"/>
                                          </p:val>
                                        </p:tav>
                                        <p:tav tm="100000">
                                          <p:val>
                                            <p:strVal val="#ppt_x"/>
                                          </p:val>
                                        </p:tav>
                                      </p:tavLst>
                                    </p:anim>
                                    <p:anim calcmode="lin" valueType="num">
                                      <p:cBhvr additive="base">
                                        <p:cTn id="80" dur="500" fill="hold"/>
                                        <p:tgtEl>
                                          <p:spTgt spid="2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ppt_x"/>
                                          </p:val>
                                        </p:tav>
                                        <p:tav tm="100000">
                                          <p:val>
                                            <p:strVal val="#ppt_x"/>
                                          </p:val>
                                        </p:tav>
                                      </p:tavLst>
                                    </p:anim>
                                    <p:anim calcmode="lin" valueType="num">
                                      <p:cBhvr additive="base">
                                        <p:cTn id="9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32" grpId="0" animBg="1"/>
      <p:bldP spid="50" grpId="0"/>
      <p:bldP spid="55" grpId="0"/>
      <p:bldP spid="15" grpId="0"/>
      <p:bldP spid="70" grpId="0" animBg="1"/>
      <p:bldP spid="29" grpId="0" animBg="1"/>
      <p:bldP spid="30" grpId="0"/>
      <p:bldP spid="35" grpId="0"/>
      <p:bldP spid="17" grpId="0" animBg="1"/>
      <p:bldP spid="18" grpId="0"/>
      <p:bldP spid="19" grpId="0"/>
      <p:bldP spid="22" grpId="0" animBg="1"/>
      <p:bldP spid="23" grpId="0"/>
      <p:bldP spid="24"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5" name="矩形 4">
            <a:extLst>
              <a:ext uri="{FF2B5EF4-FFF2-40B4-BE49-F238E27FC236}">
                <a16:creationId xmlns="" xmlns:a16="http://schemas.microsoft.com/office/drawing/2014/main" id="{7F87D72D-EB0F-4EFF-A305-57A9500F0908}"/>
              </a:ext>
            </a:extLst>
          </p:cNvPr>
          <p:cNvSpPr/>
          <p:nvPr/>
        </p:nvSpPr>
        <p:spPr>
          <a:xfrm>
            <a:off x="796835" y="849087"/>
            <a:ext cx="7869494" cy="5682342"/>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 xmlns:a16="http://schemas.microsoft.com/office/drawing/2014/main" id="{3D2E4E8D-631B-4A82-857A-914CED7A7005}"/>
              </a:ext>
            </a:extLst>
          </p:cNvPr>
          <p:cNvSpPr/>
          <p:nvPr/>
        </p:nvSpPr>
        <p:spPr>
          <a:xfrm>
            <a:off x="969679" y="1047301"/>
            <a:ext cx="7523806" cy="528591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 xmlns:a16="http://schemas.microsoft.com/office/drawing/2014/main" id="{D285F215-9437-4A92-A38E-BE6516507BC6}"/>
              </a:ext>
            </a:extLst>
          </p:cNvPr>
          <p:cNvSpPr txBox="1"/>
          <p:nvPr/>
        </p:nvSpPr>
        <p:spPr>
          <a:xfrm>
            <a:off x="1132793" y="1230501"/>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 xmlns:a16="http://schemas.microsoft.com/office/drawing/2014/main" id="{AE90BB3E-C0BE-4055-9E38-75F4077DEDC5}"/>
              </a:ext>
            </a:extLst>
          </p:cNvPr>
          <p:cNvSpPr txBox="1"/>
          <p:nvPr/>
        </p:nvSpPr>
        <p:spPr>
          <a:xfrm>
            <a:off x="1078201" y="2014735"/>
            <a:ext cx="7246932" cy="3905043"/>
          </a:xfrm>
          <a:prstGeom prst="rect">
            <a:avLst/>
          </a:prstGeom>
          <a:noFill/>
        </p:spPr>
        <p:txBody>
          <a:bodyPr wrap="square" rtlCol="0">
            <a:spAutoFit/>
            <a:scene3d>
              <a:camera prst="orthographicFront"/>
              <a:lightRig rig="threePt" dir="t"/>
            </a:scene3d>
            <a:sp3d contourW="12700"/>
          </a:bodyPr>
          <a:lstStyle/>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资本论</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第一卷（节选），</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1872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年第二版跋，</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马克思恩格斯选集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恩格斯：</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反杜林论</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第一编</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哲学</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马克思恩格斯选集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谈谈辩证法问题</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p:txBody>
      </p:sp>
    </p:spTree>
    <p:extLst>
      <p:ext uri="{BB962C8B-B14F-4D97-AF65-F5344CB8AC3E}">
        <p14:creationId xmlns:p14="http://schemas.microsoft.com/office/powerpoint/2010/main" val="37954288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9" name="矩形 8">
            <a:extLst>
              <a:ext uri="{FF2B5EF4-FFF2-40B4-BE49-F238E27FC236}">
                <a16:creationId xmlns="" xmlns:a16="http://schemas.microsoft.com/office/drawing/2014/main" id="{6F45B914-B783-49EA-995C-6F02895B9F79}"/>
              </a:ext>
            </a:extLst>
          </p:cNvPr>
          <p:cNvSpPr/>
          <p:nvPr/>
        </p:nvSpPr>
        <p:spPr>
          <a:xfrm>
            <a:off x="796834" y="849087"/>
            <a:ext cx="4833257" cy="5682342"/>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 xmlns:a16="http://schemas.microsoft.com/office/drawing/2014/main" id="{AE98A606-C772-419E-8188-183B47452630}"/>
              </a:ext>
            </a:extLst>
          </p:cNvPr>
          <p:cNvSpPr/>
          <p:nvPr/>
        </p:nvSpPr>
        <p:spPr>
          <a:xfrm>
            <a:off x="992398" y="1010383"/>
            <a:ext cx="4454814" cy="528591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 xmlns:a16="http://schemas.microsoft.com/office/drawing/2014/main" id="{331A6909-3A75-42FB-A78B-E712E9786A2E}"/>
              </a:ext>
            </a:extLst>
          </p:cNvPr>
          <p:cNvSpPr txBox="1"/>
          <p:nvPr/>
        </p:nvSpPr>
        <p:spPr>
          <a:xfrm>
            <a:off x="1132793" y="1230501"/>
            <a:ext cx="2689699" cy="769441"/>
          </a:xfrm>
          <a:prstGeom prst="rect">
            <a:avLst/>
          </a:prstGeom>
          <a:noFill/>
        </p:spPr>
        <p:txBody>
          <a:bodyPr wrap="square" rtlCol="0">
            <a:spAutoFit/>
            <a:scene3d>
              <a:camera prst="orthographicFront"/>
              <a:lightRig rig="threePt" dir="t"/>
            </a:scene3d>
            <a:sp3d contourW="12700"/>
          </a:bodyPr>
          <a:lstStyle/>
          <a:p>
            <a:pPr lvl="0" eaLnBrk="1" fontAlgn="auto" hangingPunct="1">
              <a:spcBef>
                <a:spcPts val="0"/>
              </a:spcBef>
              <a:spcAft>
                <a:spcPts val="0"/>
              </a:spcAft>
            </a:pPr>
            <a:r>
              <a:rPr lang="zh-CN" altLang="en-US" sz="4400" b="1" spc="300" dirty="0">
                <a:solidFill>
                  <a:prstClr val="white"/>
                </a:solidFill>
                <a:latin typeface="微软雅黑" panose="020B0503020204020204" pitchFamily="34" charset="-122"/>
                <a:ea typeface="微软雅黑" panose="020B0503020204020204" pitchFamily="34" charset="-122"/>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 xmlns:a16="http://schemas.microsoft.com/office/drawing/2014/main" id="{5D47B654-C6CA-49DB-89B7-95305F0E31C0}"/>
              </a:ext>
            </a:extLst>
          </p:cNvPr>
          <p:cNvSpPr txBox="1"/>
          <p:nvPr/>
        </p:nvSpPr>
        <p:spPr>
          <a:xfrm>
            <a:off x="1132793" y="2195598"/>
            <a:ext cx="3993843" cy="3905043"/>
          </a:xfrm>
          <a:prstGeom prst="rect">
            <a:avLst/>
          </a:prstGeom>
          <a:noFill/>
        </p:spPr>
        <p:txBody>
          <a:bodyPr wrap="square" rtlCol="0">
            <a:spAutoFit/>
            <a:scene3d>
              <a:camera prst="orthographicFront"/>
              <a:lightRig rig="threePt" dir="t"/>
            </a:scene3d>
            <a:sp3d contourW="12700"/>
          </a:bodyPr>
          <a:lstStyle/>
          <a:p>
            <a:pPr marL="457200" lvl="0" indent="-457200" algn="just" eaLnBrk="1" fontAlgn="auto" hangingPunct="1">
              <a:lnSpc>
                <a:spcPct val="150000"/>
              </a:lnSpc>
              <a:spcBef>
                <a:spcPts val="0"/>
              </a:spcBef>
              <a:spcAft>
                <a:spcPts val="0"/>
              </a:spcAft>
              <a:buFont typeface="+mj-lt"/>
              <a:buAutoNum type="arabicPeriod" startAt="4"/>
            </a:pPr>
            <a:r>
              <a:rPr lang="zh-CN" altLang="en-US" sz="2400" dirty="0">
                <a:solidFill>
                  <a:prstClr val="white"/>
                </a:solidFill>
                <a:latin typeface="微软雅黑" panose="020B0503020204020204" pitchFamily="34" charset="-122"/>
              </a:rPr>
              <a:t>毛泽东：</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矛盾论</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毛泽东选集</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第一卷，人民出版社</a:t>
            </a:r>
            <a:r>
              <a:rPr lang="en-US" altLang="zh-CN" sz="2400" dirty="0">
                <a:solidFill>
                  <a:prstClr val="white"/>
                </a:solidFill>
                <a:latin typeface="微软雅黑" panose="020B0503020204020204" pitchFamily="34" charset="-122"/>
              </a:rPr>
              <a:t>1991</a:t>
            </a:r>
            <a:r>
              <a:rPr lang="zh-CN" altLang="en-US" sz="2400" dirty="0">
                <a:solidFill>
                  <a:prstClr val="white"/>
                </a:solidFill>
                <a:latin typeface="微软雅黑" panose="020B0503020204020204" pitchFamily="34" charset="-122"/>
              </a:rPr>
              <a:t>年版</a:t>
            </a:r>
          </a:p>
          <a:p>
            <a:pPr marL="457200" lvl="0" indent="-457200" algn="just" eaLnBrk="1" fontAlgn="auto" hangingPunct="1">
              <a:lnSpc>
                <a:spcPct val="150000"/>
              </a:lnSpc>
              <a:spcBef>
                <a:spcPts val="0"/>
              </a:spcBef>
              <a:spcAft>
                <a:spcPts val="0"/>
              </a:spcAft>
              <a:buFont typeface="+mj-lt"/>
              <a:buAutoNum type="arabicPeriod" startAt="4"/>
            </a:pPr>
            <a:r>
              <a:rPr lang="zh-CN" altLang="en-US" sz="2400" dirty="0">
                <a:solidFill>
                  <a:prstClr val="white"/>
                </a:solidFill>
                <a:latin typeface="微软雅黑" panose="020B0503020204020204" pitchFamily="34" charset="-122"/>
              </a:rPr>
              <a:t>习近平：</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辩证唯物主义是中国共产党人的世界观和方法论</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求是</a:t>
            </a:r>
            <a:r>
              <a:rPr lang="en-US" altLang="zh-CN" sz="2400" dirty="0">
                <a:solidFill>
                  <a:prstClr val="white"/>
                </a:solidFill>
                <a:latin typeface="微软雅黑" panose="020B0503020204020204" pitchFamily="34" charset="-122"/>
              </a:rPr>
              <a:t>》2019</a:t>
            </a:r>
            <a:r>
              <a:rPr lang="zh-CN" altLang="en-US" sz="2400" dirty="0">
                <a:solidFill>
                  <a:prstClr val="white"/>
                </a:solidFill>
                <a:latin typeface="微软雅黑" panose="020B0503020204020204" pitchFamily="34" charset="-122"/>
              </a:rPr>
              <a:t>年第</a:t>
            </a:r>
            <a:r>
              <a:rPr lang="en-US" altLang="zh-CN" sz="2400" dirty="0">
                <a:solidFill>
                  <a:prstClr val="white"/>
                </a:solidFill>
                <a:latin typeface="微软雅黑" panose="020B0503020204020204" pitchFamily="34" charset="-122"/>
              </a:rPr>
              <a:t>1</a:t>
            </a:r>
            <a:r>
              <a:rPr lang="zh-CN" altLang="en-US" sz="2400" dirty="0">
                <a:solidFill>
                  <a:prstClr val="white"/>
                </a:solidFill>
                <a:latin typeface="微软雅黑" panose="020B0503020204020204" pitchFamily="34" charset="-122"/>
              </a:rPr>
              <a:t>期</a:t>
            </a:r>
          </a:p>
        </p:txBody>
      </p:sp>
    </p:spTree>
    <p:extLst>
      <p:ext uri="{BB962C8B-B14F-4D97-AF65-F5344CB8AC3E}">
        <p14:creationId xmlns:p14="http://schemas.microsoft.com/office/powerpoint/2010/main" val="29335585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ppt_w</p:attrName>
                                        </p:attrNameLst>
                                      </p:cBhvr>
                                      <p:tavLst>
                                        <p:tav tm="0" fmla="#ppt_w*sin(2.5*pi*$)">
                                          <p:val>
                                            <p:fltVal val="0"/>
                                          </p:val>
                                        </p:tav>
                                        <p:tav tm="100000">
                                          <p:val>
                                            <p:fltVal val="1"/>
                                          </p:val>
                                        </p:tav>
                                      </p:tavLst>
                                    </p:anim>
                                    <p:anim calcmode="lin" valueType="num">
                                      <p:cBhvr>
                                        <p:cTn id="9" dur="500" fill="hold"/>
                                        <p:tgtEl>
                                          <p:spTgt spid="9"/>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8677" name="文本框 1">
            <a:extLst>
              <a:ext uri="{FF2B5EF4-FFF2-40B4-BE49-F238E27FC236}">
                <a16:creationId xmlns="" xmlns:a16="http://schemas.microsoft.com/office/drawing/2014/main" id="{4D151A8B-7FB5-45E1-BF7B-6D12FB0E1C16}"/>
              </a:ext>
            </a:extLst>
          </p:cNvPr>
          <p:cNvSpPr txBox="1">
            <a:spLocks noChangeArrowheads="1"/>
          </p:cNvSpPr>
          <p:nvPr/>
        </p:nvSpPr>
        <p:spPr bwMode="auto">
          <a:xfrm>
            <a:off x="6564004" y="2537536"/>
            <a:ext cx="4114800"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2300" algn="just" eaLnBrk="1" hangingPunct="1">
              <a:lnSpc>
                <a:spcPct val="150000"/>
              </a:lnSpc>
              <a:spcBef>
                <a:spcPts val="1400"/>
              </a:spcBef>
              <a:buFontTx/>
              <a:buNone/>
            </a:pPr>
            <a:r>
              <a:rPr lang="zh-CN" altLang="en-US" sz="2400" dirty="0"/>
              <a:t>运动和静止相互依赖、相互渗透、相互包含，</a:t>
            </a:r>
            <a:r>
              <a:rPr lang="zh-CN" altLang="en-US" sz="2400" dirty="0">
                <a:solidFill>
                  <a:srgbClr val="995A2F"/>
                </a:solidFill>
              </a:rPr>
              <a:t>“动中有静、静中有动”</a:t>
            </a:r>
            <a:r>
              <a:rPr lang="zh-CN" altLang="en-US" sz="2400" dirty="0"/>
              <a:t>。</a:t>
            </a:r>
          </a:p>
        </p:txBody>
      </p:sp>
      <p:grpSp>
        <p:nvGrpSpPr>
          <p:cNvPr id="28678" name="组合 1">
            <a:extLst>
              <a:ext uri="{FF2B5EF4-FFF2-40B4-BE49-F238E27FC236}">
                <a16:creationId xmlns="" xmlns:a16="http://schemas.microsoft.com/office/drawing/2014/main" id="{67D2E82F-DC30-432E-B0C1-C00A6AB825A3}"/>
              </a:ext>
            </a:extLst>
          </p:cNvPr>
          <p:cNvGrpSpPr>
            <a:grpSpLocks/>
          </p:cNvGrpSpPr>
          <p:nvPr/>
        </p:nvGrpSpPr>
        <p:grpSpPr bwMode="auto">
          <a:xfrm>
            <a:off x="2621189" y="4984270"/>
            <a:ext cx="7000875" cy="1671638"/>
            <a:chOff x="2595563" y="4314825"/>
            <a:chExt cx="7000875" cy="1671638"/>
          </a:xfrm>
        </p:grpSpPr>
        <p:sp>
          <p:nvSpPr>
            <p:cNvPr id="26" name="任意多边形 19">
              <a:extLst>
                <a:ext uri="{FF2B5EF4-FFF2-40B4-BE49-F238E27FC236}">
                  <a16:creationId xmlns="" xmlns:a16="http://schemas.microsoft.com/office/drawing/2014/main" id="{1CDB8954-6E84-4BE9-9F0B-EADD3605CC5A}"/>
                </a:ext>
              </a:extLst>
            </p:cNvPr>
            <p:cNvSpPr/>
            <p:nvPr/>
          </p:nvSpPr>
          <p:spPr bwMode="auto">
            <a:xfrm>
              <a:off x="5146675" y="5138738"/>
              <a:ext cx="554038" cy="603250"/>
            </a:xfrm>
            <a:custGeom>
              <a:avLst/>
              <a:gdLst/>
              <a:ahLst/>
              <a:cxnLst/>
              <a:rect l="0" t="0" r="0" b="0"/>
              <a:pathLst>
                <a:path>
                  <a:moveTo>
                    <a:pt x="0" y="0"/>
                  </a:moveTo>
                  <a:lnTo>
                    <a:pt x="276820" y="0"/>
                  </a:lnTo>
                  <a:lnTo>
                    <a:pt x="276820" y="602010"/>
                  </a:lnTo>
                  <a:lnTo>
                    <a:pt x="553640" y="602010"/>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任意多边形 20">
              <a:extLst>
                <a:ext uri="{FF2B5EF4-FFF2-40B4-BE49-F238E27FC236}">
                  <a16:creationId xmlns="" xmlns:a16="http://schemas.microsoft.com/office/drawing/2014/main" id="{D59400F4-BF39-468D-A35D-2F6DEEAF377C}"/>
                </a:ext>
              </a:extLst>
            </p:cNvPr>
            <p:cNvSpPr/>
            <p:nvPr/>
          </p:nvSpPr>
          <p:spPr bwMode="auto">
            <a:xfrm>
              <a:off x="5146675" y="4559300"/>
              <a:ext cx="554038" cy="579438"/>
            </a:xfrm>
            <a:custGeom>
              <a:avLst/>
              <a:gdLst/>
              <a:ahLst/>
              <a:cxnLst/>
              <a:rect l="0" t="0" r="0" b="0"/>
              <a:pathLst>
                <a:path>
                  <a:moveTo>
                    <a:pt x="0" y="579957"/>
                  </a:moveTo>
                  <a:lnTo>
                    <a:pt x="276820" y="579957"/>
                  </a:lnTo>
                  <a:lnTo>
                    <a:pt x="276820" y="0"/>
                  </a:lnTo>
                  <a:lnTo>
                    <a:pt x="553640" y="0"/>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任意多边形 21">
              <a:extLst>
                <a:ext uri="{FF2B5EF4-FFF2-40B4-BE49-F238E27FC236}">
                  <a16:creationId xmlns="" xmlns:a16="http://schemas.microsoft.com/office/drawing/2014/main" id="{CA1BF9B8-48DD-403E-AC68-0DF3E476D310}"/>
                </a:ext>
              </a:extLst>
            </p:cNvPr>
            <p:cNvSpPr/>
            <p:nvPr/>
          </p:nvSpPr>
          <p:spPr bwMode="auto">
            <a:xfrm>
              <a:off x="2595563" y="4875213"/>
              <a:ext cx="2551112" cy="528637"/>
            </a:xfrm>
            <a:custGeom>
              <a:avLst/>
              <a:gdLst>
                <a:gd name="connsiteX0" fmla="*/ 0 w 2768203"/>
                <a:gd name="connsiteY0" fmla="*/ 0 h 528203"/>
                <a:gd name="connsiteX1" fmla="*/ 2768203 w 2768203"/>
                <a:gd name="connsiteY1" fmla="*/ 0 h 528203"/>
                <a:gd name="connsiteX2" fmla="*/ 2768203 w 2768203"/>
                <a:gd name="connsiteY2" fmla="*/ 528203 h 528203"/>
                <a:gd name="connsiteX3" fmla="*/ 0 w 2768203"/>
                <a:gd name="connsiteY3" fmla="*/ 528203 h 528203"/>
                <a:gd name="connsiteX4" fmla="*/ 0 w 2768203"/>
                <a:gd name="connsiteY4" fmla="*/ 0 h 528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203" h="528203">
                  <a:moveTo>
                    <a:pt x="0" y="0"/>
                  </a:moveTo>
                  <a:lnTo>
                    <a:pt x="2768203" y="0"/>
                  </a:lnTo>
                  <a:lnTo>
                    <a:pt x="2768203" y="528203"/>
                  </a:lnTo>
                  <a:lnTo>
                    <a:pt x="0" y="528203"/>
                  </a:lnTo>
                  <a:lnTo>
                    <a:pt x="0" y="0"/>
                  </a:lnTo>
                  <a:close/>
                </a:path>
              </a:pathLst>
            </a:custGeom>
            <a:solidFill>
              <a:srgbClr val="B26A3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dirty="0">
                  <a:solidFill>
                    <a:srgbClr val="FFFFFF"/>
                  </a:solidFill>
                  <a:sym typeface="微软雅黑" panose="020B0503020204020204" pitchFamily="34" charset="-122"/>
                </a:rPr>
                <a:t>静止的表现形式</a:t>
              </a:r>
            </a:p>
          </p:txBody>
        </p:sp>
        <p:sp>
          <p:nvSpPr>
            <p:cNvPr id="29" name="任意多边形 22">
              <a:extLst>
                <a:ext uri="{FF2B5EF4-FFF2-40B4-BE49-F238E27FC236}">
                  <a16:creationId xmlns="" xmlns:a16="http://schemas.microsoft.com/office/drawing/2014/main" id="{F9C05A00-689E-46B4-AA4B-4CC10935F5C6}"/>
                </a:ext>
              </a:extLst>
            </p:cNvPr>
            <p:cNvSpPr/>
            <p:nvPr/>
          </p:nvSpPr>
          <p:spPr bwMode="auto">
            <a:xfrm>
              <a:off x="5700713" y="4314825"/>
              <a:ext cx="3895725" cy="488950"/>
            </a:xfrm>
            <a:custGeom>
              <a:avLst/>
              <a:gdLst>
                <a:gd name="connsiteX0" fmla="*/ 0 w 2768203"/>
                <a:gd name="connsiteY0" fmla="*/ 0 h 489999"/>
                <a:gd name="connsiteX1" fmla="*/ 2768203 w 2768203"/>
                <a:gd name="connsiteY1" fmla="*/ 0 h 489999"/>
                <a:gd name="connsiteX2" fmla="*/ 2768203 w 2768203"/>
                <a:gd name="connsiteY2" fmla="*/ 489999 h 489999"/>
                <a:gd name="connsiteX3" fmla="*/ 0 w 2768203"/>
                <a:gd name="connsiteY3" fmla="*/ 489999 h 489999"/>
                <a:gd name="connsiteX4" fmla="*/ 0 w 2768203"/>
                <a:gd name="connsiteY4" fmla="*/ 0 h 489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203" h="489999">
                  <a:moveTo>
                    <a:pt x="0" y="0"/>
                  </a:moveTo>
                  <a:lnTo>
                    <a:pt x="2768203" y="0"/>
                  </a:lnTo>
                  <a:lnTo>
                    <a:pt x="2768203" y="489999"/>
                  </a:lnTo>
                  <a:lnTo>
                    <a:pt x="0" y="489999"/>
                  </a:lnTo>
                  <a:lnTo>
                    <a:pt x="0" y="0"/>
                  </a:lnTo>
                  <a:close/>
                </a:path>
              </a:pathLst>
            </a:cu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spcAft>
                  <a:spcPct val="35000"/>
                </a:spcAft>
                <a:buFontTx/>
                <a:buNone/>
                <a:defRPr/>
              </a:pPr>
              <a:r>
                <a:rPr lang="zh-CN" altLang="en-US" sz="2400" dirty="0">
                  <a:solidFill>
                    <a:srgbClr val="FFFFFF"/>
                  </a:solidFill>
                  <a:sym typeface="微软雅黑" panose="020B0503020204020204" pitchFamily="34" charset="-122"/>
                </a:rPr>
                <a:t>空间的相对位置暂时不变</a:t>
              </a:r>
            </a:p>
          </p:txBody>
        </p:sp>
        <p:sp>
          <p:nvSpPr>
            <p:cNvPr id="30" name="任意多边形 23">
              <a:extLst>
                <a:ext uri="{FF2B5EF4-FFF2-40B4-BE49-F238E27FC236}">
                  <a16:creationId xmlns="" xmlns:a16="http://schemas.microsoft.com/office/drawing/2014/main" id="{90A3CB59-B491-41E9-84B3-24956D996B67}"/>
                </a:ext>
              </a:extLst>
            </p:cNvPr>
            <p:cNvSpPr/>
            <p:nvPr/>
          </p:nvSpPr>
          <p:spPr bwMode="auto">
            <a:xfrm>
              <a:off x="5700713" y="5495925"/>
              <a:ext cx="3895725" cy="490538"/>
            </a:xfrm>
            <a:custGeom>
              <a:avLst/>
              <a:gdLst>
                <a:gd name="connsiteX0" fmla="*/ 0 w 2768203"/>
                <a:gd name="connsiteY0" fmla="*/ 0 h 489999"/>
                <a:gd name="connsiteX1" fmla="*/ 2768203 w 2768203"/>
                <a:gd name="connsiteY1" fmla="*/ 0 h 489999"/>
                <a:gd name="connsiteX2" fmla="*/ 2768203 w 2768203"/>
                <a:gd name="connsiteY2" fmla="*/ 489999 h 489999"/>
                <a:gd name="connsiteX3" fmla="*/ 0 w 2768203"/>
                <a:gd name="connsiteY3" fmla="*/ 489999 h 489999"/>
                <a:gd name="connsiteX4" fmla="*/ 0 w 2768203"/>
                <a:gd name="connsiteY4" fmla="*/ 0 h 489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203" h="489999">
                  <a:moveTo>
                    <a:pt x="0" y="0"/>
                  </a:moveTo>
                  <a:lnTo>
                    <a:pt x="2768203" y="0"/>
                  </a:lnTo>
                  <a:lnTo>
                    <a:pt x="2768203" y="489999"/>
                  </a:lnTo>
                  <a:lnTo>
                    <a:pt x="0" y="489999"/>
                  </a:lnTo>
                  <a:lnTo>
                    <a:pt x="0" y="0"/>
                  </a:lnTo>
                  <a:close/>
                </a:path>
              </a:pathLst>
            </a:cu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spcAft>
                  <a:spcPct val="35000"/>
                </a:spcAft>
                <a:buFontTx/>
                <a:buNone/>
                <a:defRPr/>
              </a:pPr>
              <a:r>
                <a:rPr lang="zh-CN" altLang="en-US" sz="2400">
                  <a:solidFill>
                    <a:srgbClr val="FFFFFF"/>
                  </a:solidFill>
                  <a:sym typeface="微软雅黑" panose="020B0503020204020204" pitchFamily="34" charset="-122"/>
                </a:rPr>
                <a:t>事物的根本性质暂时不变</a:t>
              </a:r>
            </a:p>
          </p:txBody>
        </p:sp>
      </p:grpSp>
      <p:sp>
        <p:nvSpPr>
          <p:cNvPr id="16" name="文本框 15">
            <a:extLst>
              <a:ext uri="{FF2B5EF4-FFF2-40B4-BE49-F238E27FC236}">
                <a16:creationId xmlns="" xmlns:a16="http://schemas.microsoft.com/office/drawing/2014/main" id="{AB0620B3-E367-43E4-838D-2C7ABAE7C532}"/>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grpSp>
        <p:nvGrpSpPr>
          <p:cNvPr id="6" name="组合 5">
            <a:extLst>
              <a:ext uri="{FF2B5EF4-FFF2-40B4-BE49-F238E27FC236}">
                <a16:creationId xmlns="" xmlns:a16="http://schemas.microsoft.com/office/drawing/2014/main" id="{7C986DAB-0FC6-4A7D-895C-8248ADBDC17C}"/>
              </a:ext>
            </a:extLst>
          </p:cNvPr>
          <p:cNvGrpSpPr/>
          <p:nvPr/>
        </p:nvGrpSpPr>
        <p:grpSpPr>
          <a:xfrm>
            <a:off x="721887" y="2031788"/>
            <a:ext cx="2382836" cy="2563693"/>
            <a:chOff x="1020764" y="1482322"/>
            <a:chExt cx="2382836" cy="2563693"/>
          </a:xfrm>
        </p:grpSpPr>
        <p:grpSp>
          <p:nvGrpSpPr>
            <p:cNvPr id="2" name="组合 1">
              <a:extLst>
                <a:ext uri="{FF2B5EF4-FFF2-40B4-BE49-F238E27FC236}">
                  <a16:creationId xmlns="" xmlns:a16="http://schemas.microsoft.com/office/drawing/2014/main" id="{C7767EE7-068E-4219-AC3A-4FC1A084DD04}"/>
                </a:ext>
              </a:extLst>
            </p:cNvPr>
            <p:cNvGrpSpPr/>
            <p:nvPr/>
          </p:nvGrpSpPr>
          <p:grpSpPr>
            <a:xfrm>
              <a:off x="1020764" y="1482322"/>
              <a:ext cx="2382836" cy="2563693"/>
              <a:chOff x="1020764" y="1482322"/>
              <a:chExt cx="2028825" cy="2182813"/>
            </a:xfrm>
          </p:grpSpPr>
          <p:sp>
            <p:nvSpPr>
              <p:cNvPr id="17" name="AutoShape 3">
                <a:extLst>
                  <a:ext uri="{FF2B5EF4-FFF2-40B4-BE49-F238E27FC236}">
                    <a16:creationId xmlns="" xmlns:a16="http://schemas.microsoft.com/office/drawing/2014/main" id="{0A66D5CD-DDD4-4B51-A39C-81116638E710}"/>
                  </a:ext>
                </a:extLst>
              </p:cNvPr>
              <p:cNvSpPr>
                <a:spLocks noChangeArrowheads="1"/>
              </p:cNvSpPr>
              <p:nvPr/>
            </p:nvSpPr>
            <p:spPr bwMode="auto">
              <a:xfrm rot="5400000">
                <a:off x="944564" y="1560110"/>
                <a:ext cx="2181225" cy="2028825"/>
              </a:xfrm>
              <a:prstGeom prst="roundRect">
                <a:avLst>
                  <a:gd name="adj" fmla="val 19894"/>
                </a:avLst>
              </a:prstGeom>
              <a:gradFill rotWithShape="1">
                <a:gsLst>
                  <a:gs pos="0">
                    <a:srgbClr val="FFFFFF">
                      <a:gamma/>
                      <a:shade val="78824"/>
                      <a:invGamma/>
                      <a:alpha val="98000"/>
                    </a:srgbClr>
                  </a:gs>
                  <a:gs pos="50000">
                    <a:srgbClr val="FFFFFF"/>
                  </a:gs>
                  <a:gs pos="100000">
                    <a:srgbClr val="FFFFFF">
                      <a:gamma/>
                      <a:shade val="78824"/>
                      <a:invGamma/>
                      <a:alpha val="98000"/>
                    </a:srgbClr>
                  </a:gs>
                </a:gsLst>
                <a:lin ang="5400000" scaled="1"/>
              </a:gradFill>
              <a:ln w="38100" cmpd="sng">
                <a:solidFill>
                  <a:srgbClr val="FFFFFF"/>
                </a:solidFill>
                <a:round/>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8" name="Freeform 4">
                <a:extLst>
                  <a:ext uri="{FF2B5EF4-FFF2-40B4-BE49-F238E27FC236}">
                    <a16:creationId xmlns="" xmlns:a16="http://schemas.microsoft.com/office/drawing/2014/main" id="{CF7E9E10-1948-46FF-9308-9CBC837E92EF}"/>
                  </a:ext>
                </a:extLst>
              </p:cNvPr>
              <p:cNvSpPr>
                <a:spLocks/>
              </p:cNvSpPr>
              <p:nvPr/>
            </p:nvSpPr>
            <p:spPr bwMode="auto">
              <a:xfrm>
                <a:off x="1031875" y="1482322"/>
                <a:ext cx="2006600" cy="481012"/>
              </a:xfrm>
              <a:custGeom>
                <a:avLst/>
                <a:gdLst/>
                <a:ahLst/>
                <a:cxnLst>
                  <a:cxn ang="0">
                    <a:pos x="5" y="303"/>
                  </a:cxn>
                  <a:cxn ang="0">
                    <a:pos x="21" y="177"/>
                  </a:cxn>
                  <a:cxn ang="0">
                    <a:pos x="172" y="22"/>
                  </a:cxn>
                  <a:cxn ang="0">
                    <a:pos x="361" y="11"/>
                  </a:cxn>
                  <a:cxn ang="0">
                    <a:pos x="932" y="12"/>
                  </a:cxn>
                  <a:cxn ang="0">
                    <a:pos x="1070" y="14"/>
                  </a:cxn>
                  <a:cxn ang="0">
                    <a:pos x="1260" y="189"/>
                  </a:cxn>
                  <a:cxn ang="0">
                    <a:pos x="1266" y="302"/>
                  </a:cxn>
                  <a:cxn ang="0">
                    <a:pos x="5" y="303"/>
                  </a:cxn>
                </a:cxnLst>
                <a:rect l="0" t="0" r="r" b="b"/>
                <a:pathLst>
                  <a:path w="1270" h="303">
                    <a:moveTo>
                      <a:pt x="5" y="303"/>
                    </a:moveTo>
                    <a:cubicBezTo>
                      <a:pt x="5" y="303"/>
                      <a:pt x="0" y="253"/>
                      <a:pt x="21" y="177"/>
                    </a:cubicBezTo>
                    <a:cubicBezTo>
                      <a:pt x="48" y="130"/>
                      <a:pt x="69" y="44"/>
                      <a:pt x="172" y="22"/>
                    </a:cubicBezTo>
                    <a:cubicBezTo>
                      <a:pt x="275" y="0"/>
                      <a:pt x="235" y="13"/>
                      <a:pt x="361" y="11"/>
                    </a:cubicBezTo>
                    <a:cubicBezTo>
                      <a:pt x="487" y="9"/>
                      <a:pt x="813" y="12"/>
                      <a:pt x="932" y="12"/>
                    </a:cubicBezTo>
                    <a:cubicBezTo>
                      <a:pt x="1050" y="12"/>
                      <a:pt x="998" y="2"/>
                      <a:pt x="1070" y="14"/>
                    </a:cubicBezTo>
                    <a:cubicBezTo>
                      <a:pt x="1143" y="26"/>
                      <a:pt x="1215" y="84"/>
                      <a:pt x="1260" y="189"/>
                    </a:cubicBezTo>
                    <a:cubicBezTo>
                      <a:pt x="1270" y="262"/>
                      <a:pt x="1266" y="302"/>
                      <a:pt x="1266" y="302"/>
                    </a:cubicBezTo>
                    <a:lnTo>
                      <a:pt x="5" y="303"/>
                    </a:lnTo>
                    <a:close/>
                  </a:path>
                </a:pathLst>
              </a:custGeom>
              <a:solidFill>
                <a:srgbClr val="CC873C">
                  <a:alpha val="50000"/>
                </a:srgbClr>
              </a:solidFill>
              <a:ln w="9525">
                <a:noFill/>
                <a:round/>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pSp>
        <p:sp>
          <p:nvSpPr>
            <p:cNvPr id="4" name="矩形 3">
              <a:extLst>
                <a:ext uri="{FF2B5EF4-FFF2-40B4-BE49-F238E27FC236}">
                  <a16:creationId xmlns="" xmlns:a16="http://schemas.microsoft.com/office/drawing/2014/main" id="{CF044CE7-3F1D-4F5F-BDC7-298D46584FB4}"/>
                </a:ext>
              </a:extLst>
            </p:cNvPr>
            <p:cNvSpPr/>
            <p:nvPr/>
          </p:nvSpPr>
          <p:spPr>
            <a:xfrm>
              <a:off x="1812073" y="1547501"/>
              <a:ext cx="800219" cy="461665"/>
            </a:xfrm>
            <a:prstGeom prst="rect">
              <a:avLst/>
            </a:prstGeom>
          </p:spPr>
          <p:txBody>
            <a:bodyPr wrap="none">
              <a:spAutoFit/>
            </a:bodyPr>
            <a:lstStyle/>
            <a:p>
              <a:pPr algn="ctr"/>
              <a:r>
                <a:rPr lang="zh-CN" altLang="en-US" sz="2400" b="1" dirty="0">
                  <a:solidFill>
                    <a:prstClr val="black"/>
                  </a:solidFill>
                </a:rPr>
                <a:t>运动</a:t>
              </a:r>
              <a:endParaRPr lang="zh-CN" altLang="en-US" b="1" dirty="0"/>
            </a:p>
          </p:txBody>
        </p:sp>
      </p:grpSp>
      <p:grpSp>
        <p:nvGrpSpPr>
          <p:cNvPr id="5" name="组合 4">
            <a:extLst>
              <a:ext uri="{FF2B5EF4-FFF2-40B4-BE49-F238E27FC236}">
                <a16:creationId xmlns="" xmlns:a16="http://schemas.microsoft.com/office/drawing/2014/main" id="{04A56A09-136A-480A-98DF-F7F8DE6C87F8}"/>
              </a:ext>
            </a:extLst>
          </p:cNvPr>
          <p:cNvGrpSpPr/>
          <p:nvPr/>
        </p:nvGrpSpPr>
        <p:grpSpPr>
          <a:xfrm>
            <a:off x="3557043" y="2010692"/>
            <a:ext cx="2382836" cy="2563693"/>
            <a:chOff x="3838576" y="1482322"/>
            <a:chExt cx="2382836" cy="2563693"/>
          </a:xfrm>
        </p:grpSpPr>
        <p:grpSp>
          <p:nvGrpSpPr>
            <p:cNvPr id="19" name="组合 18">
              <a:extLst>
                <a:ext uri="{FF2B5EF4-FFF2-40B4-BE49-F238E27FC236}">
                  <a16:creationId xmlns="" xmlns:a16="http://schemas.microsoft.com/office/drawing/2014/main" id="{6F7E32FD-FD08-44F7-9D5E-D2964E185AF7}"/>
                </a:ext>
              </a:extLst>
            </p:cNvPr>
            <p:cNvGrpSpPr/>
            <p:nvPr/>
          </p:nvGrpSpPr>
          <p:grpSpPr>
            <a:xfrm>
              <a:off x="3838576" y="1482322"/>
              <a:ext cx="2382836" cy="2563693"/>
              <a:chOff x="1020764" y="1482322"/>
              <a:chExt cx="2028825" cy="2182813"/>
            </a:xfrm>
          </p:grpSpPr>
          <p:sp>
            <p:nvSpPr>
              <p:cNvPr id="20" name="AutoShape 3">
                <a:extLst>
                  <a:ext uri="{FF2B5EF4-FFF2-40B4-BE49-F238E27FC236}">
                    <a16:creationId xmlns="" xmlns:a16="http://schemas.microsoft.com/office/drawing/2014/main" id="{BE13BC3B-A707-4AD0-92C2-97B86D02027D}"/>
                  </a:ext>
                </a:extLst>
              </p:cNvPr>
              <p:cNvSpPr>
                <a:spLocks noChangeArrowheads="1"/>
              </p:cNvSpPr>
              <p:nvPr/>
            </p:nvSpPr>
            <p:spPr bwMode="auto">
              <a:xfrm rot="5400000">
                <a:off x="944564" y="1560110"/>
                <a:ext cx="2181225" cy="2028825"/>
              </a:xfrm>
              <a:prstGeom prst="roundRect">
                <a:avLst>
                  <a:gd name="adj" fmla="val 19894"/>
                </a:avLst>
              </a:prstGeom>
              <a:gradFill rotWithShape="1">
                <a:gsLst>
                  <a:gs pos="0">
                    <a:srgbClr val="FFFFFF">
                      <a:gamma/>
                      <a:shade val="78824"/>
                      <a:invGamma/>
                      <a:alpha val="98000"/>
                    </a:srgbClr>
                  </a:gs>
                  <a:gs pos="50000">
                    <a:srgbClr val="FFFFFF"/>
                  </a:gs>
                  <a:gs pos="100000">
                    <a:srgbClr val="FFFFFF">
                      <a:gamma/>
                      <a:shade val="78824"/>
                      <a:invGamma/>
                      <a:alpha val="98000"/>
                    </a:srgbClr>
                  </a:gs>
                </a:gsLst>
                <a:lin ang="5400000" scaled="1"/>
              </a:gradFill>
              <a:ln w="38100" cmpd="sng">
                <a:solidFill>
                  <a:srgbClr val="FFFFFF"/>
                </a:solidFill>
                <a:round/>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21" name="Freeform 4">
                <a:extLst>
                  <a:ext uri="{FF2B5EF4-FFF2-40B4-BE49-F238E27FC236}">
                    <a16:creationId xmlns="" xmlns:a16="http://schemas.microsoft.com/office/drawing/2014/main" id="{04A5880D-FC5F-4EED-9583-2F3D52673DDE}"/>
                  </a:ext>
                </a:extLst>
              </p:cNvPr>
              <p:cNvSpPr>
                <a:spLocks/>
              </p:cNvSpPr>
              <p:nvPr/>
            </p:nvSpPr>
            <p:spPr bwMode="auto">
              <a:xfrm>
                <a:off x="1031875" y="1482322"/>
                <a:ext cx="2006600" cy="481012"/>
              </a:xfrm>
              <a:custGeom>
                <a:avLst/>
                <a:gdLst/>
                <a:ahLst/>
                <a:cxnLst>
                  <a:cxn ang="0">
                    <a:pos x="5" y="303"/>
                  </a:cxn>
                  <a:cxn ang="0">
                    <a:pos x="21" y="177"/>
                  </a:cxn>
                  <a:cxn ang="0">
                    <a:pos x="172" y="22"/>
                  </a:cxn>
                  <a:cxn ang="0">
                    <a:pos x="361" y="11"/>
                  </a:cxn>
                  <a:cxn ang="0">
                    <a:pos x="932" y="12"/>
                  </a:cxn>
                  <a:cxn ang="0">
                    <a:pos x="1070" y="14"/>
                  </a:cxn>
                  <a:cxn ang="0">
                    <a:pos x="1260" y="189"/>
                  </a:cxn>
                  <a:cxn ang="0">
                    <a:pos x="1266" y="302"/>
                  </a:cxn>
                  <a:cxn ang="0">
                    <a:pos x="5" y="303"/>
                  </a:cxn>
                </a:cxnLst>
                <a:rect l="0" t="0" r="r" b="b"/>
                <a:pathLst>
                  <a:path w="1270" h="303">
                    <a:moveTo>
                      <a:pt x="5" y="303"/>
                    </a:moveTo>
                    <a:cubicBezTo>
                      <a:pt x="5" y="303"/>
                      <a:pt x="0" y="253"/>
                      <a:pt x="21" y="177"/>
                    </a:cubicBezTo>
                    <a:cubicBezTo>
                      <a:pt x="48" y="130"/>
                      <a:pt x="69" y="44"/>
                      <a:pt x="172" y="22"/>
                    </a:cubicBezTo>
                    <a:cubicBezTo>
                      <a:pt x="275" y="0"/>
                      <a:pt x="235" y="13"/>
                      <a:pt x="361" y="11"/>
                    </a:cubicBezTo>
                    <a:cubicBezTo>
                      <a:pt x="487" y="9"/>
                      <a:pt x="813" y="12"/>
                      <a:pt x="932" y="12"/>
                    </a:cubicBezTo>
                    <a:cubicBezTo>
                      <a:pt x="1050" y="12"/>
                      <a:pt x="998" y="2"/>
                      <a:pt x="1070" y="14"/>
                    </a:cubicBezTo>
                    <a:cubicBezTo>
                      <a:pt x="1143" y="26"/>
                      <a:pt x="1215" y="84"/>
                      <a:pt x="1260" y="189"/>
                    </a:cubicBezTo>
                    <a:cubicBezTo>
                      <a:pt x="1270" y="262"/>
                      <a:pt x="1266" y="302"/>
                      <a:pt x="1266" y="302"/>
                    </a:cubicBezTo>
                    <a:lnTo>
                      <a:pt x="5" y="303"/>
                    </a:lnTo>
                    <a:close/>
                  </a:path>
                </a:pathLst>
              </a:custGeom>
              <a:solidFill>
                <a:srgbClr val="CC873C">
                  <a:alpha val="50000"/>
                </a:srgbClr>
              </a:solidFill>
              <a:ln w="9525">
                <a:noFill/>
                <a:round/>
                <a:headEnd/>
                <a:tailEnd/>
              </a:ln>
              <a:effectLst/>
            </p:spPr>
            <p:txBody>
              <a:bodyPr wrap="none" anchor="ctr"/>
              <a:lstStyle/>
              <a:p>
                <a:pPr eaLnBrk="1" fontAlgn="auto" hangingPunct="1">
                  <a:spcBef>
                    <a:spcPts val="0"/>
                  </a:spcBef>
                  <a:spcAft>
                    <a:spcPts val="0"/>
                  </a:spcAft>
                  <a:defRPr/>
                </a:pPr>
                <a:endParaRPr lang="zh-CN" altLang="en-US" kern="0" dirty="0">
                  <a:solidFill>
                    <a:sysClr val="windowText" lastClr="000000"/>
                  </a:solidFill>
                </a:endParaRPr>
              </a:p>
            </p:txBody>
          </p:sp>
        </p:grpSp>
        <p:sp>
          <p:nvSpPr>
            <p:cNvPr id="24" name="矩形 23">
              <a:extLst>
                <a:ext uri="{FF2B5EF4-FFF2-40B4-BE49-F238E27FC236}">
                  <a16:creationId xmlns="" xmlns:a16="http://schemas.microsoft.com/office/drawing/2014/main" id="{04A0FA78-CE7C-4268-9181-F60DED21EEB0}"/>
                </a:ext>
              </a:extLst>
            </p:cNvPr>
            <p:cNvSpPr/>
            <p:nvPr/>
          </p:nvSpPr>
          <p:spPr>
            <a:xfrm>
              <a:off x="4629885" y="1547501"/>
              <a:ext cx="800219" cy="461665"/>
            </a:xfrm>
            <a:prstGeom prst="rect">
              <a:avLst/>
            </a:prstGeom>
          </p:spPr>
          <p:txBody>
            <a:bodyPr wrap="none">
              <a:spAutoFit/>
            </a:bodyPr>
            <a:lstStyle/>
            <a:p>
              <a:pPr algn="ctr"/>
              <a:r>
                <a:rPr lang="zh-CN" altLang="en-US" sz="2400" b="1" dirty="0">
                  <a:solidFill>
                    <a:prstClr val="black"/>
                  </a:solidFill>
                </a:rPr>
                <a:t>静止</a:t>
              </a:r>
              <a:endParaRPr lang="zh-CN" altLang="en-US" b="1" dirty="0"/>
            </a:p>
          </p:txBody>
        </p:sp>
      </p:grpSp>
      <p:sp>
        <p:nvSpPr>
          <p:cNvPr id="8" name="矩形 7">
            <a:extLst>
              <a:ext uri="{FF2B5EF4-FFF2-40B4-BE49-F238E27FC236}">
                <a16:creationId xmlns="" xmlns:a16="http://schemas.microsoft.com/office/drawing/2014/main" id="{D6EE52AF-FE12-4EC8-9B0F-6CDE772FDDF1}"/>
              </a:ext>
            </a:extLst>
          </p:cNvPr>
          <p:cNvSpPr/>
          <p:nvPr/>
        </p:nvSpPr>
        <p:spPr>
          <a:xfrm>
            <a:off x="1205417" y="2793627"/>
            <a:ext cx="1415772" cy="1313949"/>
          </a:xfrm>
          <a:prstGeom prst="rect">
            <a:avLst/>
          </a:prstGeom>
        </p:spPr>
        <p:txBody>
          <a:bodyPr wrap="none">
            <a:spAutoFit/>
          </a:bodyPr>
          <a:lstStyle/>
          <a:p>
            <a:pPr lvl="0" algn="ctr" eaLnBrk="1" hangingPunct="1">
              <a:lnSpc>
                <a:spcPct val="150000"/>
              </a:lnSpc>
              <a:spcBef>
                <a:spcPts val="1400"/>
              </a:spcBef>
            </a:pPr>
            <a:r>
              <a:rPr lang="zh-CN" altLang="en-US" sz="2400" dirty="0">
                <a:solidFill>
                  <a:prstClr val="black"/>
                </a:solidFill>
              </a:rPr>
              <a:t>绝对的</a:t>
            </a:r>
            <a:endParaRPr lang="en-US" altLang="zh-CN" sz="2400" dirty="0">
              <a:solidFill>
                <a:prstClr val="black"/>
              </a:solidFill>
            </a:endParaRPr>
          </a:p>
          <a:p>
            <a:pPr lvl="0" algn="ctr" eaLnBrk="1" hangingPunct="1">
              <a:lnSpc>
                <a:spcPct val="150000"/>
              </a:lnSpc>
              <a:spcBef>
                <a:spcPts val="1400"/>
              </a:spcBef>
            </a:pPr>
            <a:r>
              <a:rPr lang="zh-CN" altLang="en-US" sz="2400" dirty="0">
                <a:solidFill>
                  <a:prstClr val="black"/>
                </a:solidFill>
              </a:rPr>
              <a:t>无条件的</a:t>
            </a:r>
            <a:endParaRPr lang="en-US" altLang="zh-CN" sz="2400" dirty="0">
              <a:solidFill>
                <a:prstClr val="black"/>
              </a:solidFill>
            </a:endParaRPr>
          </a:p>
        </p:txBody>
      </p:sp>
      <p:sp>
        <p:nvSpPr>
          <p:cNvPr id="31" name="矩形 30">
            <a:extLst>
              <a:ext uri="{FF2B5EF4-FFF2-40B4-BE49-F238E27FC236}">
                <a16:creationId xmlns="" xmlns:a16="http://schemas.microsoft.com/office/drawing/2014/main" id="{BAA2E2BE-BF83-4DF8-961D-F70954210CD7}"/>
              </a:ext>
            </a:extLst>
          </p:cNvPr>
          <p:cNvSpPr/>
          <p:nvPr/>
        </p:nvSpPr>
        <p:spPr>
          <a:xfrm>
            <a:off x="4033550" y="2801061"/>
            <a:ext cx="1415772" cy="1313949"/>
          </a:xfrm>
          <a:prstGeom prst="rect">
            <a:avLst/>
          </a:prstGeom>
        </p:spPr>
        <p:txBody>
          <a:bodyPr wrap="none">
            <a:spAutoFit/>
          </a:bodyPr>
          <a:lstStyle/>
          <a:p>
            <a:pPr lvl="0" algn="ctr" eaLnBrk="1" hangingPunct="1">
              <a:lnSpc>
                <a:spcPct val="150000"/>
              </a:lnSpc>
              <a:spcBef>
                <a:spcPts val="1400"/>
              </a:spcBef>
            </a:pPr>
            <a:r>
              <a:rPr lang="zh-CN" altLang="en-US" sz="2400" dirty="0">
                <a:solidFill>
                  <a:prstClr val="black"/>
                </a:solidFill>
              </a:rPr>
              <a:t>相对的</a:t>
            </a:r>
            <a:endParaRPr lang="en-US" altLang="zh-CN" sz="2400" dirty="0">
              <a:solidFill>
                <a:prstClr val="black"/>
              </a:solidFill>
            </a:endParaRPr>
          </a:p>
          <a:p>
            <a:pPr lvl="0" algn="ctr" eaLnBrk="1" hangingPunct="1">
              <a:lnSpc>
                <a:spcPct val="150000"/>
              </a:lnSpc>
              <a:spcBef>
                <a:spcPts val="1400"/>
              </a:spcBef>
            </a:pPr>
            <a:r>
              <a:rPr lang="zh-CN" altLang="en-US" sz="2400" dirty="0">
                <a:solidFill>
                  <a:prstClr val="black"/>
                </a:solidFill>
              </a:rPr>
              <a:t>有条件的</a:t>
            </a:r>
          </a:p>
        </p:txBody>
      </p:sp>
      <p:sp>
        <p:nvSpPr>
          <p:cNvPr id="22" name="矩形: 圆角 21">
            <a:extLst>
              <a:ext uri="{FF2B5EF4-FFF2-40B4-BE49-F238E27FC236}">
                <a16:creationId xmlns="" xmlns:a16="http://schemas.microsoft.com/office/drawing/2014/main" id="{C750615F-923D-4CFF-AC80-47F41B3E2DCE}"/>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（二）物质的存在方式</a:t>
            </a: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2D994DED-AFAA-40E3-9042-F64CF33110B8}"/>
              </a:ext>
            </a:extLst>
          </p:cNvPr>
          <p:cNvPicPr>
            <a:picLocks noChangeAspect="1"/>
          </p:cNvPicPr>
          <p:nvPr/>
        </p:nvPicPr>
        <p:blipFill rotWithShape="1">
          <a:blip r:embed="rId3"/>
          <a:srcRect t="43229" b="7782"/>
          <a:stretch/>
        </p:blipFill>
        <p:spPr>
          <a:xfrm>
            <a:off x="0" y="0"/>
            <a:ext cx="12192000" cy="3732993"/>
          </a:xfrm>
          <a:prstGeom prst="rect">
            <a:avLst/>
          </a:prstGeom>
        </p:spPr>
      </p:pic>
      <p:sp>
        <p:nvSpPr>
          <p:cNvPr id="5" name="矩形"/>
          <p:cNvSpPr/>
          <p:nvPr/>
        </p:nvSpPr>
        <p:spPr>
          <a:xfrm>
            <a:off x="8423101" y="0"/>
            <a:ext cx="2462029" cy="327977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7" name="文本"/>
          <p:cNvSpPr/>
          <p:nvPr/>
        </p:nvSpPr>
        <p:spPr>
          <a:xfrm>
            <a:off x="767862" y="4190753"/>
            <a:ext cx="10656277" cy="2243050"/>
          </a:xfrm>
          <a:prstGeom prst="rect">
            <a:avLst/>
          </a:prstGeom>
        </p:spPr>
        <p:txBody>
          <a:bodyPr wrap="square">
            <a:spAutoFit/>
          </a:bodyPr>
          <a:lstStyle/>
          <a:p>
            <a:pPr marL="0" marR="0" lvl="0" indent="720725"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25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学习和掌握辩证唯物主义基本原理，着重把握物质与意识的辩证关系，世界的物质统</a:t>
            </a:r>
            <a:r>
              <a:rPr kumimoji="0" lang="en-US" altLang="zh-CN" sz="2400" b="1" i="0" u="none" strike="noStrike" kern="1200" cap="none" spc="25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a:t>
            </a:r>
            <a:r>
              <a:rPr kumimoji="0" lang="zh-CN" altLang="en-US" sz="2400" b="1" i="0" u="none" strike="noStrike" kern="1200" cap="none" spc="25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性，事物联系和发展的基本规律、基本环节，坚持科学的世界观和方法论，运用唯物辩证法分析和解决问题，不断增强思维能力。</a:t>
            </a:r>
          </a:p>
        </p:txBody>
      </p:sp>
      <p:sp>
        <p:nvSpPr>
          <p:cNvPr id="47" name="矩形"/>
          <p:cNvSpPr/>
          <p:nvPr/>
        </p:nvSpPr>
        <p:spPr>
          <a:xfrm>
            <a:off x="8423101" y="3239383"/>
            <a:ext cx="2462029" cy="180000"/>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3" name="矩形"/>
          <p:cNvSpPr/>
          <p:nvPr/>
        </p:nvSpPr>
        <p:spPr>
          <a:xfrm>
            <a:off x="-600" y="3721071"/>
            <a:ext cx="12193200" cy="108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2" name="标题"/>
          <p:cNvSpPr txBox="1">
            <a:spLocks noChangeArrowheads="1"/>
          </p:cNvSpPr>
          <p:nvPr/>
        </p:nvSpPr>
        <p:spPr bwMode="auto">
          <a:xfrm>
            <a:off x="8773498" y="567171"/>
            <a:ext cx="1761233" cy="2214452"/>
          </a:xfrm>
          <a:prstGeom prst="rect">
            <a:avLst/>
          </a:prstGeom>
          <a:noFill/>
          <a:ln>
            <a:noFill/>
          </a:ln>
        </p:spPr>
        <p:txBody>
          <a:bodyPr wrap="none" lIns="144000" rIns="0" anchor="ctr" anchorCtr="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377" rtl="0" eaLnBrk="0" fontAlgn="auto" latinLnBrk="0" hangingPunct="0">
              <a:lnSpc>
                <a:spcPct val="120000"/>
              </a:lnSpc>
              <a:spcBef>
                <a:spcPts val="0"/>
              </a:spcBef>
              <a:spcAft>
                <a:spcPts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学习</a:t>
            </a:r>
            <a:endParaRPr kumimoji="0" lang="en-US" altLang="zh-CN"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a:p>
            <a:pPr marL="0" marR="0" lvl="0" indent="0" algn="ctr" defTabSz="914377" rtl="0" eaLnBrk="0" fontAlgn="auto" latinLnBrk="0" hangingPunct="0">
              <a:lnSpc>
                <a:spcPct val="120000"/>
              </a:lnSpc>
              <a:spcBef>
                <a:spcPts val="0"/>
              </a:spcBef>
              <a:spcAft>
                <a:spcPts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目标</a:t>
            </a:r>
          </a:p>
        </p:txBody>
      </p:sp>
    </p:spTree>
    <p:extLst>
      <p:ext uri="{BB962C8B-B14F-4D97-AF65-F5344CB8AC3E}">
        <p14:creationId xmlns:p14="http://schemas.microsoft.com/office/powerpoint/2010/main" val="243656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outVertical)">
                                      <p:cBhvr>
                                        <p:cTn id="19" dur="500"/>
                                        <p:tgtEl>
                                          <p:spTgt spid="22"/>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47"/>
                                        </p:tgtEl>
                                        <p:attrNameLst>
                                          <p:attrName>style.visibility</p:attrName>
                                        </p:attrNameLst>
                                      </p:cBhvr>
                                      <p:to>
                                        <p:strVal val="visible"/>
                                      </p:to>
                                    </p:set>
                                    <p:animEffect transition="in" filter="barn(outVertical)">
                                      <p:cBhvr>
                                        <p:cTn id="22" dur="500"/>
                                        <p:tgtEl>
                                          <p:spTgt spid="47"/>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47" grpId="0" animBg="1"/>
      <p:bldP spid="23"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A3720C8-7DC8-47C4-9B9E-38A3E62FF2AB}"/>
              </a:ext>
            </a:extLst>
          </p:cNvPr>
          <p:cNvGrpSpPr/>
          <p:nvPr/>
        </p:nvGrpSpPr>
        <p:grpSpPr>
          <a:xfrm>
            <a:off x="1661319" y="2098675"/>
            <a:ext cx="9078913" cy="3990975"/>
            <a:chOff x="1676400" y="1803400"/>
            <a:chExt cx="9078913" cy="3990975"/>
          </a:xfrm>
        </p:grpSpPr>
        <p:sp>
          <p:nvSpPr>
            <p:cNvPr id="19" name="圆角矩形 5">
              <a:extLst>
                <a:ext uri="{FF2B5EF4-FFF2-40B4-BE49-F238E27FC236}">
                  <a16:creationId xmlns="" xmlns:a16="http://schemas.microsoft.com/office/drawing/2014/main" id="{4ED5D9AB-1810-41AC-9A1F-826AD10C24FE}"/>
                </a:ext>
              </a:extLst>
            </p:cNvPr>
            <p:cNvSpPr/>
            <p:nvPr/>
          </p:nvSpPr>
          <p:spPr bwMode="auto">
            <a:xfrm>
              <a:off x="1676400" y="1803400"/>
              <a:ext cx="3748088" cy="3159125"/>
            </a:xfrm>
            <a:prstGeom prst="roundRect">
              <a:avLst/>
            </a:prstGeom>
            <a:noFill/>
            <a:ln>
              <a:solidFill>
                <a:srgbClr val="B26A37"/>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任意多边形 6">
              <a:extLst>
                <a:ext uri="{FF2B5EF4-FFF2-40B4-BE49-F238E27FC236}">
                  <a16:creationId xmlns="" xmlns:a16="http://schemas.microsoft.com/office/drawing/2014/main" id="{23354F1B-C670-4725-AB59-97146E4872D0}"/>
                </a:ext>
              </a:extLst>
            </p:cNvPr>
            <p:cNvSpPr/>
            <p:nvPr/>
          </p:nvSpPr>
          <p:spPr bwMode="auto">
            <a:xfrm>
              <a:off x="2346325" y="4951413"/>
              <a:ext cx="2439988" cy="842962"/>
            </a:xfrm>
            <a:custGeom>
              <a:avLst/>
              <a:gdLst>
                <a:gd name="connsiteX0" fmla="*/ 0 w 2389824"/>
                <a:gd name="connsiteY0" fmla="*/ 0 h 751854"/>
                <a:gd name="connsiteX1" fmla="*/ 1394064 w 2389824"/>
                <a:gd name="connsiteY1" fmla="*/ 0 h 751854"/>
                <a:gd name="connsiteX2" fmla="*/ 1678851 w 2389824"/>
                <a:gd name="connsiteY2" fmla="*/ -80448 h 751854"/>
                <a:gd name="connsiteX3" fmla="*/ 1991520 w 2389824"/>
                <a:gd name="connsiteY3" fmla="*/ 0 h 751854"/>
                <a:gd name="connsiteX4" fmla="*/ 2389824 w 2389824"/>
                <a:gd name="connsiteY4" fmla="*/ 0 h 751854"/>
                <a:gd name="connsiteX5" fmla="*/ 2389824 w 2389824"/>
                <a:gd name="connsiteY5" fmla="*/ 125309 h 751854"/>
                <a:gd name="connsiteX6" fmla="*/ 2389824 w 2389824"/>
                <a:gd name="connsiteY6" fmla="*/ 125309 h 751854"/>
                <a:gd name="connsiteX7" fmla="*/ 2389824 w 2389824"/>
                <a:gd name="connsiteY7" fmla="*/ 313273 h 751854"/>
                <a:gd name="connsiteX8" fmla="*/ 2389824 w 2389824"/>
                <a:gd name="connsiteY8" fmla="*/ 751854 h 751854"/>
                <a:gd name="connsiteX9" fmla="*/ 1991520 w 2389824"/>
                <a:gd name="connsiteY9" fmla="*/ 751854 h 751854"/>
                <a:gd name="connsiteX10" fmla="*/ 1394064 w 2389824"/>
                <a:gd name="connsiteY10" fmla="*/ 751854 h 751854"/>
                <a:gd name="connsiteX11" fmla="*/ 1394064 w 2389824"/>
                <a:gd name="connsiteY11" fmla="*/ 751854 h 751854"/>
                <a:gd name="connsiteX12" fmla="*/ 0 w 2389824"/>
                <a:gd name="connsiteY12" fmla="*/ 751854 h 751854"/>
                <a:gd name="connsiteX13" fmla="*/ 0 w 2389824"/>
                <a:gd name="connsiteY13" fmla="*/ 313273 h 751854"/>
                <a:gd name="connsiteX14" fmla="*/ 0 w 2389824"/>
                <a:gd name="connsiteY14" fmla="*/ 125309 h 751854"/>
                <a:gd name="connsiteX15" fmla="*/ 0 w 2389824"/>
                <a:gd name="connsiteY15" fmla="*/ 125309 h 751854"/>
                <a:gd name="connsiteX16" fmla="*/ 0 w 2389824"/>
                <a:gd name="connsiteY16" fmla="*/ 0 h 7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9824" h="751854">
                  <a:moveTo>
                    <a:pt x="0" y="0"/>
                  </a:moveTo>
                  <a:lnTo>
                    <a:pt x="1394064" y="0"/>
                  </a:lnTo>
                  <a:lnTo>
                    <a:pt x="1678851" y="-80448"/>
                  </a:lnTo>
                  <a:lnTo>
                    <a:pt x="1991520" y="0"/>
                  </a:lnTo>
                  <a:lnTo>
                    <a:pt x="2389824" y="0"/>
                  </a:lnTo>
                  <a:lnTo>
                    <a:pt x="2389824" y="125309"/>
                  </a:lnTo>
                  <a:lnTo>
                    <a:pt x="2389824" y="125309"/>
                  </a:lnTo>
                  <a:lnTo>
                    <a:pt x="2389824" y="313273"/>
                  </a:lnTo>
                  <a:lnTo>
                    <a:pt x="2389824" y="751854"/>
                  </a:lnTo>
                  <a:lnTo>
                    <a:pt x="1991520" y="751854"/>
                  </a:lnTo>
                  <a:lnTo>
                    <a:pt x="1394064" y="751854"/>
                  </a:lnTo>
                  <a:lnTo>
                    <a:pt x="1394064" y="751854"/>
                  </a:lnTo>
                  <a:lnTo>
                    <a:pt x="0" y="751854"/>
                  </a:lnTo>
                  <a:lnTo>
                    <a:pt x="0" y="313273"/>
                  </a:lnTo>
                  <a:lnTo>
                    <a:pt x="0" y="125309"/>
                  </a:lnTo>
                  <a:lnTo>
                    <a:pt x="0" y="125309"/>
                  </a:lnTo>
                  <a:lnTo>
                    <a:pt x="0" y="0"/>
                  </a:lnTo>
                  <a:close/>
                </a:path>
              </a:pathLst>
            </a:custGeom>
            <a:solidFill>
              <a:srgbClr val="B26A3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580" tIns="68580" rIns="68580" bIns="6858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spcAft>
                  <a:spcPct val="35000"/>
                </a:spcAft>
                <a:buFontTx/>
                <a:buNone/>
                <a:defRPr/>
              </a:pPr>
              <a:r>
                <a:rPr lang="zh-CN" altLang="en-US" sz="2400" b="1">
                  <a:solidFill>
                    <a:srgbClr val="FFFFFF"/>
                  </a:solidFill>
                  <a:latin typeface="微软雅黑" panose="020B0503020204020204" pitchFamily="34" charset="-122"/>
                  <a:sym typeface="微软雅黑" panose="020B0503020204020204" pitchFamily="34" charset="-122"/>
                </a:rPr>
                <a:t>形而上学不变论</a:t>
              </a:r>
            </a:p>
          </p:txBody>
        </p:sp>
        <p:sp>
          <p:nvSpPr>
            <p:cNvPr id="21" name="圆角矩形 7">
              <a:extLst>
                <a:ext uri="{FF2B5EF4-FFF2-40B4-BE49-F238E27FC236}">
                  <a16:creationId xmlns="" xmlns:a16="http://schemas.microsoft.com/office/drawing/2014/main" id="{8095499A-DFB4-4BC9-9015-90B0BDE55F46}"/>
                </a:ext>
              </a:extLst>
            </p:cNvPr>
            <p:cNvSpPr/>
            <p:nvPr/>
          </p:nvSpPr>
          <p:spPr bwMode="auto">
            <a:xfrm>
              <a:off x="6767513" y="1803400"/>
              <a:ext cx="3987800" cy="3159125"/>
            </a:xfrm>
            <a:prstGeom prst="roundRect">
              <a:avLst/>
            </a:prstGeom>
            <a:noFill/>
            <a:ln>
              <a:solidFill>
                <a:srgbClr val="B26A37"/>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任意多边形 8">
              <a:extLst>
                <a:ext uri="{FF2B5EF4-FFF2-40B4-BE49-F238E27FC236}">
                  <a16:creationId xmlns="" xmlns:a16="http://schemas.microsoft.com/office/drawing/2014/main" id="{2014BAA4-9DB3-46B7-9A7C-B01CF1BF4C3B}"/>
                </a:ext>
              </a:extLst>
            </p:cNvPr>
            <p:cNvSpPr/>
            <p:nvPr/>
          </p:nvSpPr>
          <p:spPr bwMode="auto">
            <a:xfrm>
              <a:off x="7607300" y="4951413"/>
              <a:ext cx="2438400" cy="842962"/>
            </a:xfrm>
            <a:custGeom>
              <a:avLst/>
              <a:gdLst>
                <a:gd name="connsiteX0" fmla="*/ 0 w 2389824"/>
                <a:gd name="connsiteY0" fmla="*/ 0 h 751854"/>
                <a:gd name="connsiteX1" fmla="*/ 1394064 w 2389824"/>
                <a:gd name="connsiteY1" fmla="*/ 0 h 751854"/>
                <a:gd name="connsiteX2" fmla="*/ 1678851 w 2389824"/>
                <a:gd name="connsiteY2" fmla="*/ -80448 h 751854"/>
                <a:gd name="connsiteX3" fmla="*/ 1991520 w 2389824"/>
                <a:gd name="connsiteY3" fmla="*/ 0 h 751854"/>
                <a:gd name="connsiteX4" fmla="*/ 2389824 w 2389824"/>
                <a:gd name="connsiteY4" fmla="*/ 0 h 751854"/>
                <a:gd name="connsiteX5" fmla="*/ 2389824 w 2389824"/>
                <a:gd name="connsiteY5" fmla="*/ 125309 h 751854"/>
                <a:gd name="connsiteX6" fmla="*/ 2389824 w 2389824"/>
                <a:gd name="connsiteY6" fmla="*/ 125309 h 751854"/>
                <a:gd name="connsiteX7" fmla="*/ 2389824 w 2389824"/>
                <a:gd name="connsiteY7" fmla="*/ 313273 h 751854"/>
                <a:gd name="connsiteX8" fmla="*/ 2389824 w 2389824"/>
                <a:gd name="connsiteY8" fmla="*/ 751854 h 751854"/>
                <a:gd name="connsiteX9" fmla="*/ 1991520 w 2389824"/>
                <a:gd name="connsiteY9" fmla="*/ 751854 h 751854"/>
                <a:gd name="connsiteX10" fmla="*/ 1394064 w 2389824"/>
                <a:gd name="connsiteY10" fmla="*/ 751854 h 751854"/>
                <a:gd name="connsiteX11" fmla="*/ 1394064 w 2389824"/>
                <a:gd name="connsiteY11" fmla="*/ 751854 h 751854"/>
                <a:gd name="connsiteX12" fmla="*/ 0 w 2389824"/>
                <a:gd name="connsiteY12" fmla="*/ 751854 h 751854"/>
                <a:gd name="connsiteX13" fmla="*/ 0 w 2389824"/>
                <a:gd name="connsiteY13" fmla="*/ 313273 h 751854"/>
                <a:gd name="connsiteX14" fmla="*/ 0 w 2389824"/>
                <a:gd name="connsiteY14" fmla="*/ 125309 h 751854"/>
                <a:gd name="connsiteX15" fmla="*/ 0 w 2389824"/>
                <a:gd name="connsiteY15" fmla="*/ 125309 h 751854"/>
                <a:gd name="connsiteX16" fmla="*/ 0 w 2389824"/>
                <a:gd name="connsiteY16" fmla="*/ 0 h 7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9824" h="751854">
                  <a:moveTo>
                    <a:pt x="0" y="0"/>
                  </a:moveTo>
                  <a:lnTo>
                    <a:pt x="1394064" y="0"/>
                  </a:lnTo>
                  <a:lnTo>
                    <a:pt x="1678851" y="-80448"/>
                  </a:lnTo>
                  <a:lnTo>
                    <a:pt x="1991520" y="0"/>
                  </a:lnTo>
                  <a:lnTo>
                    <a:pt x="2389824" y="0"/>
                  </a:lnTo>
                  <a:lnTo>
                    <a:pt x="2389824" y="125309"/>
                  </a:lnTo>
                  <a:lnTo>
                    <a:pt x="2389824" y="125309"/>
                  </a:lnTo>
                  <a:lnTo>
                    <a:pt x="2389824" y="313273"/>
                  </a:lnTo>
                  <a:lnTo>
                    <a:pt x="2389824" y="751854"/>
                  </a:lnTo>
                  <a:lnTo>
                    <a:pt x="1991520" y="751854"/>
                  </a:lnTo>
                  <a:lnTo>
                    <a:pt x="1394064" y="751854"/>
                  </a:lnTo>
                  <a:lnTo>
                    <a:pt x="1394064" y="751854"/>
                  </a:lnTo>
                  <a:lnTo>
                    <a:pt x="0" y="751854"/>
                  </a:lnTo>
                  <a:lnTo>
                    <a:pt x="0" y="313273"/>
                  </a:lnTo>
                  <a:lnTo>
                    <a:pt x="0" y="125309"/>
                  </a:lnTo>
                  <a:lnTo>
                    <a:pt x="0" y="125309"/>
                  </a:lnTo>
                  <a:lnTo>
                    <a:pt x="0" y="0"/>
                  </a:lnTo>
                  <a:close/>
                </a:path>
              </a:pathLst>
            </a:custGeom>
            <a:solidFill>
              <a:srgbClr val="B26A3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580" tIns="68580" rIns="68580" bIns="6858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spcAft>
                  <a:spcPct val="35000"/>
                </a:spcAft>
                <a:buFontTx/>
                <a:buNone/>
                <a:defRPr/>
              </a:pPr>
              <a:r>
                <a:rPr lang="zh-CN" altLang="en-US" sz="2400" b="1">
                  <a:solidFill>
                    <a:srgbClr val="FFFFFF"/>
                  </a:solidFill>
                  <a:latin typeface="微软雅黑" panose="020B0503020204020204" pitchFamily="34" charset="-122"/>
                  <a:sym typeface="微软雅黑" panose="020B0503020204020204" pitchFamily="34" charset="-122"/>
                </a:rPr>
                <a:t>相对主义诡辩论</a:t>
              </a:r>
            </a:p>
          </p:txBody>
        </p:sp>
        <p:sp>
          <p:nvSpPr>
            <p:cNvPr id="29705" name="文本框 13">
              <a:extLst>
                <a:ext uri="{FF2B5EF4-FFF2-40B4-BE49-F238E27FC236}">
                  <a16:creationId xmlns="" xmlns:a16="http://schemas.microsoft.com/office/drawing/2014/main" id="{21B1ABB5-D1AC-4B06-87E6-36B5B60FE9FD}"/>
                </a:ext>
              </a:extLst>
            </p:cNvPr>
            <p:cNvSpPr txBox="1">
              <a:spLocks noChangeArrowheads="1"/>
            </p:cNvSpPr>
            <p:nvPr/>
          </p:nvSpPr>
          <p:spPr bwMode="auto">
            <a:xfrm>
              <a:off x="1860550" y="1978883"/>
              <a:ext cx="3260725"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2400" dirty="0">
                  <a:latin typeface="微软雅黑" panose="020B0503020204020204" pitchFamily="34" charset="-122"/>
                </a:rPr>
                <a:t>动者恒动，静者恒静。外力，只有外力才是改变事物运动状态的唯一原因。</a:t>
              </a:r>
              <a:endParaRPr lang="en-US" altLang="zh-CN" sz="2400" dirty="0">
                <a:latin typeface="微软雅黑" panose="020B0503020204020204" pitchFamily="34" charset="-122"/>
              </a:endParaRPr>
            </a:p>
            <a:p>
              <a:pPr algn="r" eaLnBrk="1" hangingPunct="1">
                <a:lnSpc>
                  <a:spcPct val="150000"/>
                </a:lnSpc>
                <a:spcBef>
                  <a:spcPct val="0"/>
                </a:spcBef>
                <a:buFontTx/>
                <a:buNone/>
              </a:pPr>
              <a:r>
                <a:rPr lang="en-US" altLang="zh-CN" sz="2400" dirty="0">
                  <a:latin typeface="微软雅黑" panose="020B0503020204020204" pitchFamily="34" charset="-122"/>
                </a:rPr>
                <a:t>——</a:t>
              </a:r>
              <a:r>
                <a:rPr lang="zh-CN" altLang="en-US" sz="2400" dirty="0">
                  <a:latin typeface="微软雅黑" panose="020B0503020204020204" pitchFamily="34" charset="-122"/>
                </a:rPr>
                <a:t>牛顿</a:t>
              </a:r>
            </a:p>
          </p:txBody>
        </p:sp>
        <p:sp>
          <p:nvSpPr>
            <p:cNvPr id="29706" name="文本框 24">
              <a:extLst>
                <a:ext uri="{FF2B5EF4-FFF2-40B4-BE49-F238E27FC236}">
                  <a16:creationId xmlns="" xmlns:a16="http://schemas.microsoft.com/office/drawing/2014/main" id="{8F2933CF-53D2-45D7-99BC-00D8F480C255}"/>
                </a:ext>
              </a:extLst>
            </p:cNvPr>
            <p:cNvSpPr txBox="1">
              <a:spLocks noChangeArrowheads="1"/>
            </p:cNvSpPr>
            <p:nvPr/>
          </p:nvSpPr>
          <p:spPr bwMode="auto">
            <a:xfrm>
              <a:off x="7107238" y="1978883"/>
              <a:ext cx="330835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2400" dirty="0">
                  <a:latin typeface="微软雅黑" panose="020B0503020204020204" pitchFamily="34" charset="-122"/>
                </a:rPr>
                <a:t>人甚至连一次也不能踏进同一条河流。</a:t>
              </a:r>
              <a:endParaRPr lang="en-US" altLang="zh-CN" sz="2400" dirty="0">
                <a:latin typeface="微软雅黑" panose="020B0503020204020204" pitchFamily="34" charset="-122"/>
              </a:endParaRPr>
            </a:p>
            <a:p>
              <a:pPr algn="r" eaLnBrk="1" hangingPunct="1">
                <a:lnSpc>
                  <a:spcPct val="150000"/>
                </a:lnSpc>
                <a:spcBef>
                  <a:spcPct val="0"/>
                </a:spcBef>
                <a:buFontTx/>
                <a:buNone/>
              </a:pPr>
              <a:r>
                <a:rPr lang="en-US" altLang="zh-CN" sz="2400" dirty="0">
                  <a:latin typeface="微软雅黑" panose="020B0503020204020204" pitchFamily="34" charset="-122"/>
                </a:rPr>
                <a:t>——</a:t>
              </a:r>
              <a:r>
                <a:rPr lang="zh-CN" altLang="en-US" sz="2400" dirty="0">
                  <a:latin typeface="微软雅黑" panose="020B0503020204020204" pitchFamily="34" charset="-122"/>
                </a:rPr>
                <a:t>克拉底鲁</a:t>
              </a:r>
            </a:p>
          </p:txBody>
        </p:sp>
      </p:grpSp>
      <p:sp>
        <p:nvSpPr>
          <p:cNvPr id="14" name="文本框 13">
            <a:extLst>
              <a:ext uri="{FF2B5EF4-FFF2-40B4-BE49-F238E27FC236}">
                <a16:creationId xmlns="" xmlns:a16="http://schemas.microsoft.com/office/drawing/2014/main" id="{3A572DFC-DDD7-452D-B073-0D62012EFABB}"/>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sp>
        <p:nvSpPr>
          <p:cNvPr id="10" name="矩形: 圆角 9">
            <a:extLst>
              <a:ext uri="{FF2B5EF4-FFF2-40B4-BE49-F238E27FC236}">
                <a16:creationId xmlns="" xmlns:a16="http://schemas.microsoft.com/office/drawing/2014/main" id="{2808A5E5-F7C6-4CC2-8ACE-6A2372576942}"/>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（二）物质的存在方式</a:t>
            </a:r>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 xmlns:a16="http://schemas.microsoft.com/office/drawing/2014/main" id="{8F1ACF66-E675-4B2B-B2C6-DD731BD4FE27}"/>
              </a:ext>
            </a:extLst>
          </p:cNvPr>
          <p:cNvGrpSpPr/>
          <p:nvPr/>
        </p:nvGrpSpPr>
        <p:grpSpPr>
          <a:xfrm>
            <a:off x="-156" y="132762"/>
            <a:ext cx="12192154" cy="1246697"/>
            <a:chOff x="-156" y="132762"/>
            <a:chExt cx="12192154" cy="1246697"/>
          </a:xfrm>
        </p:grpSpPr>
        <p:pic>
          <p:nvPicPr>
            <p:cNvPr id="4" name="图片 3">
              <a:extLst>
                <a:ext uri="{FF2B5EF4-FFF2-40B4-BE49-F238E27FC236}">
                  <a16:creationId xmlns="" xmlns:a16="http://schemas.microsoft.com/office/drawing/2014/main" id="{A5E4227F-FFD8-45B5-8878-53A91A79A785}"/>
                </a:ext>
              </a:extLst>
            </p:cNvPr>
            <p:cNvPicPr>
              <a:picLocks noChangeAspect="1"/>
            </p:cNvPicPr>
            <p:nvPr/>
          </p:nvPicPr>
          <p:blipFill rotWithShape="1">
            <a:blip r:embed="rId3"/>
            <a:srcRect b="11362"/>
            <a:stretch/>
          </p:blipFill>
          <p:spPr>
            <a:xfrm>
              <a:off x="10280566" y="211686"/>
              <a:ext cx="1720533" cy="1145076"/>
            </a:xfrm>
            <a:prstGeom prst="rect">
              <a:avLst/>
            </a:prstGeom>
          </p:spPr>
        </p:pic>
        <p:grpSp>
          <p:nvGrpSpPr>
            <p:cNvPr id="10" name="组合 9">
              <a:extLst>
                <a:ext uri="{FF2B5EF4-FFF2-40B4-BE49-F238E27FC236}">
                  <a16:creationId xmlns="" xmlns:a16="http://schemas.microsoft.com/office/drawing/2014/main" id="{1200C344-94E4-44C8-A640-891D7FD35CE6}"/>
                </a:ext>
              </a:extLst>
            </p:cNvPr>
            <p:cNvGrpSpPr/>
            <p:nvPr/>
          </p:nvGrpSpPr>
          <p:grpSpPr>
            <a:xfrm>
              <a:off x="-156" y="132762"/>
              <a:ext cx="12192154" cy="1246697"/>
              <a:chOff x="-5720519" y="757867"/>
              <a:chExt cx="14864518" cy="1519954"/>
            </a:xfrm>
          </p:grpSpPr>
          <p:sp>
            <p:nvSpPr>
              <p:cNvPr id="2" name="矩形 1">
                <a:extLst>
                  <a:ext uri="{FF2B5EF4-FFF2-40B4-BE49-F238E27FC236}">
                    <a16:creationId xmlns="" xmlns:a16="http://schemas.microsoft.com/office/drawing/2014/main"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 xmlns:a16="http://schemas.microsoft.com/office/drawing/2014/main" id="{435995E0-1B5C-464F-A829-7C644C240508}"/>
                  </a:ext>
                </a:extLst>
              </p:cNvPr>
              <p:cNvSpPr txBox="1"/>
              <p:nvPr/>
            </p:nvSpPr>
            <p:spPr>
              <a:xfrm>
                <a:off x="-3655839" y="1583561"/>
                <a:ext cx="10292137" cy="637903"/>
              </a:xfrm>
              <a:prstGeom prst="rect">
                <a:avLst/>
              </a:prstGeom>
              <a:noFill/>
            </p:spPr>
            <p:txBody>
              <a:bodyPr wrap="square" rtlCol="0">
                <a:spAutoFit/>
              </a:bodyPr>
              <a:lstStyle/>
              <a:p>
                <a:pPr lvl="0" algn="ctr"/>
                <a:r>
                  <a:rPr lang="zh-CN" altLang="en-US" sz="2800" b="1" dirty="0">
                    <a:solidFill>
                      <a:prstClr val="white"/>
                    </a:solidFill>
                    <a:latin typeface="微软雅黑" panose="020B0503020204020204" pitchFamily="34" charset="-122"/>
                  </a:rPr>
                  <a:t>飞矢不动</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 xmlns:a16="http://schemas.microsoft.com/office/drawing/2014/main"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sp>
        <p:nvSpPr>
          <p:cNvPr id="32" name="矩形 2">
            <a:extLst>
              <a:ext uri="{FF2B5EF4-FFF2-40B4-BE49-F238E27FC236}">
                <a16:creationId xmlns="" xmlns:a16="http://schemas.microsoft.com/office/drawing/2014/main" id="{24F826CA-B03B-4FDB-868D-7B7E66774504}"/>
              </a:ext>
            </a:extLst>
          </p:cNvPr>
          <p:cNvSpPr>
            <a:spLocks noChangeArrowheads="1"/>
          </p:cNvSpPr>
          <p:nvPr/>
        </p:nvSpPr>
        <p:spPr bwMode="auto">
          <a:xfrm>
            <a:off x="3150394" y="1796256"/>
            <a:ext cx="88138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FontTx/>
              <a:buNone/>
            </a:pPr>
            <a:r>
              <a:rPr lang="zh-CN" altLang="en-US" sz="2400" dirty="0">
                <a:latin typeface="PingFang SC"/>
              </a:rPr>
              <a:t>飞矢不动的字面意思是箭矢在飞行，但却是不动的。为什么呢？因为这是唯心主义关于运动和静止的解释。</a:t>
            </a:r>
            <a:endParaRPr lang="en-US" altLang="zh-CN" sz="2400" dirty="0">
              <a:latin typeface="PingFang SC"/>
            </a:endParaRPr>
          </a:p>
          <a:p>
            <a:pPr>
              <a:lnSpc>
                <a:spcPct val="150000"/>
              </a:lnSpc>
              <a:spcBef>
                <a:spcPct val="0"/>
              </a:spcBef>
              <a:buFontTx/>
              <a:buNone/>
            </a:pPr>
            <a:r>
              <a:rPr lang="zh-CN" altLang="en-US" sz="2400" dirty="0">
                <a:latin typeface="PingFang SC"/>
              </a:rPr>
              <a:t>静止是运动的一个特殊状态。正如人不可能两次踏进同一条河流是正确的，人一次也不能踏进同一条河流就是错误的。</a:t>
            </a:r>
            <a:endParaRPr lang="en-US" altLang="zh-CN" sz="2400" dirty="0">
              <a:latin typeface="PingFang SC"/>
            </a:endParaRPr>
          </a:p>
          <a:p>
            <a:pPr>
              <a:lnSpc>
                <a:spcPct val="150000"/>
              </a:lnSpc>
              <a:spcBef>
                <a:spcPct val="0"/>
              </a:spcBef>
              <a:buFontTx/>
              <a:buNone/>
            </a:pPr>
            <a:r>
              <a:rPr lang="zh-CN" altLang="en-US" sz="2400" dirty="0">
                <a:latin typeface="PingFang SC"/>
              </a:rPr>
              <a:t>该命题就是划错了运动和静止的从属关系。该命题认为只有绝对的静止却没有绝对的运动。所以飞矢飞行时看着在运动，却只不过是由一帧帧静止的画面组合而成，即它的飞行不是一个状态，而是无数个状态的组合体。这就是错误的唯心运动静止观。</a:t>
            </a:r>
            <a:endParaRPr lang="zh-CN" altLang="en-US" sz="2400" dirty="0">
              <a:latin typeface="微软雅黑" panose="020B0503020204020204" pitchFamily="34" charset="-122"/>
            </a:endParaRPr>
          </a:p>
        </p:txBody>
      </p:sp>
      <p:sp>
        <p:nvSpPr>
          <p:cNvPr id="33" name="矩形 32">
            <a:extLst>
              <a:ext uri="{FF2B5EF4-FFF2-40B4-BE49-F238E27FC236}">
                <a16:creationId xmlns="" xmlns:a16="http://schemas.microsoft.com/office/drawing/2014/main" id="{BF32A8F1-C038-4B71-8501-2BB3E88F7380}"/>
              </a:ext>
            </a:extLst>
          </p:cNvPr>
          <p:cNvSpPr/>
          <p:nvPr/>
        </p:nvSpPr>
        <p:spPr>
          <a:xfrm>
            <a:off x="3044826" y="1676400"/>
            <a:ext cx="9024937" cy="4697413"/>
          </a:xfrm>
          <a:prstGeom prst="rect">
            <a:avLst/>
          </a:prstGeom>
          <a:noFill/>
          <a:ln w="28575">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nvGrpSpPr>
          <p:cNvPr id="34" name="组合 4">
            <a:extLst>
              <a:ext uri="{FF2B5EF4-FFF2-40B4-BE49-F238E27FC236}">
                <a16:creationId xmlns="" xmlns:a16="http://schemas.microsoft.com/office/drawing/2014/main" id="{F33D49F1-2F4C-4BFF-B2CD-575DD3005932}"/>
              </a:ext>
            </a:extLst>
          </p:cNvPr>
          <p:cNvGrpSpPr>
            <a:grpSpLocks/>
          </p:cNvGrpSpPr>
          <p:nvPr/>
        </p:nvGrpSpPr>
        <p:grpSpPr bwMode="auto">
          <a:xfrm>
            <a:off x="87313" y="1890713"/>
            <a:ext cx="2854325" cy="4270375"/>
            <a:chOff x="87301" y="1654005"/>
            <a:chExt cx="2853566" cy="4270837"/>
          </a:xfrm>
        </p:grpSpPr>
        <p:pic>
          <p:nvPicPr>
            <p:cNvPr id="35" name="Picture 2">
              <a:extLst>
                <a:ext uri="{FF2B5EF4-FFF2-40B4-BE49-F238E27FC236}">
                  <a16:creationId xmlns="" xmlns:a16="http://schemas.microsoft.com/office/drawing/2014/main" id="{F3C913B6-4D7E-4210-A732-E5CDC713E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 y="1654005"/>
              <a:ext cx="2853566" cy="214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4">
              <a:extLst>
                <a:ext uri="{FF2B5EF4-FFF2-40B4-BE49-F238E27FC236}">
                  <a16:creationId xmlns="" xmlns:a16="http://schemas.microsoft.com/office/drawing/2014/main" id="{D5063131-F4D2-4443-9492-7C7FE7890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01" y="3789423"/>
              <a:ext cx="2853566" cy="213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图片 13">
            <a:extLst>
              <a:ext uri="{FF2B5EF4-FFF2-40B4-BE49-F238E27FC236}">
                <a16:creationId xmlns="" xmlns:a16="http://schemas.microsoft.com/office/drawing/2014/main" id="{70161A11-3BB4-4E26-B233-152E850BF7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spTree>
    <p:extLst>
      <p:ext uri="{BB962C8B-B14F-4D97-AF65-F5344CB8AC3E}">
        <p14:creationId xmlns:p14="http://schemas.microsoft.com/office/powerpoint/2010/main" val="14705397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749" name="矩形 2">
            <a:extLst>
              <a:ext uri="{FF2B5EF4-FFF2-40B4-BE49-F238E27FC236}">
                <a16:creationId xmlns="" xmlns:a16="http://schemas.microsoft.com/office/drawing/2014/main" id="{769845CD-C79E-49BE-800E-2B1CA5FCA9A4}"/>
              </a:ext>
            </a:extLst>
          </p:cNvPr>
          <p:cNvSpPr>
            <a:spLocks noChangeArrowheads="1"/>
          </p:cNvSpPr>
          <p:nvPr/>
        </p:nvSpPr>
        <p:spPr bwMode="auto">
          <a:xfrm>
            <a:off x="274793" y="3256065"/>
            <a:ext cx="183874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dirty="0">
                <a:latin typeface="微软雅黑" panose="020B0503020204020204" pitchFamily="34" charset="-122"/>
              </a:rPr>
              <a:t>时间和空间是运动着的物质的基本存在形式</a:t>
            </a:r>
          </a:p>
        </p:txBody>
      </p:sp>
      <p:sp>
        <p:nvSpPr>
          <p:cNvPr id="31750" name="文本框 12">
            <a:extLst>
              <a:ext uri="{FF2B5EF4-FFF2-40B4-BE49-F238E27FC236}">
                <a16:creationId xmlns="" xmlns:a16="http://schemas.microsoft.com/office/drawing/2014/main" id="{B8AF32B0-A46F-42D4-A13D-530C043F9F88}"/>
              </a:ext>
            </a:extLst>
          </p:cNvPr>
          <p:cNvSpPr txBox="1">
            <a:spLocks noChangeArrowheads="1"/>
          </p:cNvSpPr>
          <p:nvPr/>
        </p:nvSpPr>
        <p:spPr bwMode="auto">
          <a:xfrm>
            <a:off x="3863975" y="2692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en-US" sz="1800">
              <a:ea typeface="宋体" panose="02010600030101010101" pitchFamily="2" charset="-122"/>
            </a:endParaRPr>
          </a:p>
        </p:txBody>
      </p:sp>
      <p:pic>
        <p:nvPicPr>
          <p:cNvPr id="31751" name="图片 1">
            <a:extLst>
              <a:ext uri="{FF2B5EF4-FFF2-40B4-BE49-F238E27FC236}">
                <a16:creationId xmlns="" xmlns:a16="http://schemas.microsoft.com/office/drawing/2014/main" id="{70473EA2-DDBF-48EC-9B35-3BFA66275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2368" y="4678426"/>
            <a:ext cx="331152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文本框 1">
            <a:extLst>
              <a:ext uri="{FF2B5EF4-FFF2-40B4-BE49-F238E27FC236}">
                <a16:creationId xmlns="" xmlns:a16="http://schemas.microsoft.com/office/drawing/2014/main" id="{81838D04-AEC4-46BE-9128-59424FD10678}"/>
              </a:ext>
            </a:extLst>
          </p:cNvPr>
          <p:cNvSpPr txBox="1">
            <a:spLocks noChangeArrowheads="1"/>
          </p:cNvSpPr>
          <p:nvPr/>
        </p:nvSpPr>
        <p:spPr bwMode="auto">
          <a:xfrm>
            <a:off x="7637358" y="1950276"/>
            <a:ext cx="4172744"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物质、运动、时间、空间具有内在的统一性，要求我们想问题、办事情都要以具体的时间、地点和条件为转移。</a:t>
            </a:r>
          </a:p>
        </p:txBody>
      </p:sp>
      <p:sp>
        <p:nvSpPr>
          <p:cNvPr id="12" name="文本框 11">
            <a:extLst>
              <a:ext uri="{FF2B5EF4-FFF2-40B4-BE49-F238E27FC236}">
                <a16:creationId xmlns="" xmlns:a16="http://schemas.microsoft.com/office/drawing/2014/main" id="{4C0202A5-A7F5-467F-A53B-C9460DD72F16}"/>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grpSp>
        <p:nvGrpSpPr>
          <p:cNvPr id="5" name="组合 4">
            <a:extLst>
              <a:ext uri="{FF2B5EF4-FFF2-40B4-BE49-F238E27FC236}">
                <a16:creationId xmlns="" xmlns:a16="http://schemas.microsoft.com/office/drawing/2014/main" id="{14E24B19-AE1E-4305-A7F9-E62F1A6377C5}"/>
              </a:ext>
            </a:extLst>
          </p:cNvPr>
          <p:cNvGrpSpPr/>
          <p:nvPr/>
        </p:nvGrpSpPr>
        <p:grpSpPr>
          <a:xfrm>
            <a:off x="2378572" y="1794968"/>
            <a:ext cx="2354113" cy="4920157"/>
            <a:chOff x="2357587" y="1238312"/>
            <a:chExt cx="2354113" cy="5186301"/>
          </a:xfrm>
        </p:grpSpPr>
        <p:grpSp>
          <p:nvGrpSpPr>
            <p:cNvPr id="2" name="组合 1">
              <a:extLst>
                <a:ext uri="{FF2B5EF4-FFF2-40B4-BE49-F238E27FC236}">
                  <a16:creationId xmlns="" xmlns:a16="http://schemas.microsoft.com/office/drawing/2014/main" id="{7DD44AE2-246B-4C6F-83BB-748E0B043AC6}"/>
                </a:ext>
              </a:extLst>
            </p:cNvPr>
            <p:cNvGrpSpPr/>
            <p:nvPr/>
          </p:nvGrpSpPr>
          <p:grpSpPr>
            <a:xfrm>
              <a:off x="2357587" y="1238312"/>
              <a:ext cx="2354113" cy="5186301"/>
              <a:chOff x="719102" y="1127365"/>
              <a:chExt cx="1878825" cy="4139201"/>
            </a:xfrm>
          </p:grpSpPr>
          <p:sp>
            <p:nvSpPr>
              <p:cNvPr id="14" name="圆角矩形 1">
                <a:extLst>
                  <a:ext uri="{FF2B5EF4-FFF2-40B4-BE49-F238E27FC236}">
                    <a16:creationId xmlns="" xmlns:a16="http://schemas.microsoft.com/office/drawing/2014/main" id="{333EA6D8-92AD-4EE1-8124-52F5D0682E26}"/>
                  </a:ext>
                </a:extLst>
              </p:cNvPr>
              <p:cNvSpPr/>
              <p:nvPr/>
            </p:nvSpPr>
            <p:spPr>
              <a:xfrm>
                <a:off x="719102" y="1505493"/>
                <a:ext cx="1878825" cy="3761073"/>
              </a:xfrm>
              <a:prstGeom prst="roundRect">
                <a:avLst>
                  <a:gd name="adj" fmla="val 9770"/>
                </a:avLst>
              </a:prstGeom>
              <a:noFill/>
              <a:ln w="12700" cap="flat" cmpd="sng" algn="ctr">
                <a:solidFill>
                  <a:srgbClr val="B26A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简粗黑" charset="0"/>
                  <a:ea typeface="微软简粗黑" charset="0"/>
                  <a:cs typeface="+mn-ea"/>
                  <a:sym typeface="+mn-lt"/>
                </a:endParaRPr>
              </a:p>
            </p:txBody>
          </p:sp>
          <p:sp>
            <p:nvSpPr>
              <p:cNvPr id="16" name="椭圆 15">
                <a:extLst>
                  <a:ext uri="{FF2B5EF4-FFF2-40B4-BE49-F238E27FC236}">
                    <a16:creationId xmlns="" xmlns:a16="http://schemas.microsoft.com/office/drawing/2014/main" id="{24293A57-77CB-43E1-A182-1D49F4999805}"/>
                  </a:ext>
                </a:extLst>
              </p:cNvPr>
              <p:cNvSpPr/>
              <p:nvPr/>
            </p:nvSpPr>
            <p:spPr>
              <a:xfrm>
                <a:off x="1280385" y="1127365"/>
                <a:ext cx="756260" cy="756257"/>
              </a:xfrm>
              <a:prstGeom prst="ellipse">
                <a:avLst/>
              </a:prstGeom>
              <a:solidFill>
                <a:sysClr val="window" lastClr="FFFFFF"/>
              </a:solidFill>
              <a:ln w="12700" cap="flat" cmpd="sng" algn="ctr">
                <a:solidFill>
                  <a:srgbClr val="B26A37"/>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简粗黑" charset="0"/>
                  <a:ea typeface="微软简粗黑" charset="0"/>
                  <a:cs typeface="+mn-ea"/>
                  <a:sym typeface="+mn-lt"/>
                </a:endParaRPr>
              </a:p>
            </p:txBody>
          </p:sp>
        </p:grpSp>
        <p:sp>
          <p:nvSpPr>
            <p:cNvPr id="4" name="矩形 3">
              <a:extLst>
                <a:ext uri="{FF2B5EF4-FFF2-40B4-BE49-F238E27FC236}">
                  <a16:creationId xmlns="" xmlns:a16="http://schemas.microsoft.com/office/drawing/2014/main" id="{DFAD562A-A965-437D-9FD3-BFBBD9882C12}"/>
                </a:ext>
              </a:extLst>
            </p:cNvPr>
            <p:cNvSpPr/>
            <p:nvPr/>
          </p:nvSpPr>
          <p:spPr>
            <a:xfrm>
              <a:off x="3074239" y="1481263"/>
              <a:ext cx="920810" cy="461665"/>
            </a:xfrm>
            <a:prstGeom prst="rect">
              <a:avLst/>
            </a:prstGeom>
          </p:spPr>
          <p:txBody>
            <a:bodyPr wrap="square">
              <a:spAutoFit/>
            </a:bodyPr>
            <a:lstStyle/>
            <a:p>
              <a:pPr algn="ctr"/>
              <a:r>
                <a:rPr lang="zh-CN" altLang="en-US" sz="2400" dirty="0">
                  <a:solidFill>
                    <a:srgbClr val="995A2F"/>
                  </a:solidFill>
                </a:rPr>
                <a:t>时间</a:t>
              </a:r>
              <a:endParaRPr lang="zh-CN" altLang="en-US" dirty="0">
                <a:solidFill>
                  <a:srgbClr val="995A2F"/>
                </a:solidFill>
              </a:endParaRPr>
            </a:p>
          </p:txBody>
        </p:sp>
        <p:sp>
          <p:nvSpPr>
            <p:cNvPr id="18" name="文本框 1">
              <a:extLst>
                <a:ext uri="{FF2B5EF4-FFF2-40B4-BE49-F238E27FC236}">
                  <a16:creationId xmlns="" xmlns:a16="http://schemas.microsoft.com/office/drawing/2014/main" id="{3FF1A4F5-78B0-4EB1-8578-406F25C51362}"/>
                </a:ext>
              </a:extLst>
            </p:cNvPr>
            <p:cNvSpPr txBox="1">
              <a:spLocks noChangeArrowheads="1"/>
            </p:cNvSpPr>
            <p:nvPr/>
          </p:nvSpPr>
          <p:spPr bwMode="auto">
            <a:xfrm>
              <a:off x="2637225" y="2173761"/>
              <a:ext cx="1794839"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b="1" dirty="0"/>
                <a:t>物质运动的持续性、顺序性</a:t>
              </a:r>
            </a:p>
          </p:txBody>
        </p:sp>
      </p:grpSp>
      <p:grpSp>
        <p:nvGrpSpPr>
          <p:cNvPr id="9" name="组合 8">
            <a:extLst>
              <a:ext uri="{FF2B5EF4-FFF2-40B4-BE49-F238E27FC236}">
                <a16:creationId xmlns="" xmlns:a16="http://schemas.microsoft.com/office/drawing/2014/main" id="{8EB73C47-D467-4723-B6AA-D07EDB5A60EB}"/>
              </a:ext>
            </a:extLst>
          </p:cNvPr>
          <p:cNvGrpSpPr/>
          <p:nvPr/>
        </p:nvGrpSpPr>
        <p:grpSpPr>
          <a:xfrm>
            <a:off x="2518979" y="4388119"/>
            <a:ext cx="2120660" cy="2215933"/>
            <a:chOff x="2496648" y="4040402"/>
            <a:chExt cx="2120660" cy="2215933"/>
          </a:xfrm>
        </p:grpSpPr>
        <p:sp>
          <p:nvSpPr>
            <p:cNvPr id="26" name="矩形: 圆角 4">
              <a:extLst>
                <a:ext uri="{FF2B5EF4-FFF2-40B4-BE49-F238E27FC236}">
                  <a16:creationId xmlns="" xmlns:a16="http://schemas.microsoft.com/office/drawing/2014/main" id="{352EA44C-3C19-421A-AE47-73B301830912}"/>
                </a:ext>
              </a:extLst>
            </p:cNvPr>
            <p:cNvSpPr/>
            <p:nvPr/>
          </p:nvSpPr>
          <p:spPr>
            <a:xfrm>
              <a:off x="2496648" y="4040402"/>
              <a:ext cx="2120660" cy="480930"/>
            </a:xfrm>
            <a:prstGeom prst="roundRect">
              <a:avLst/>
            </a:prstGeom>
            <a:solidFill>
              <a:srgbClr val="B26A37">
                <a:alpha val="28000"/>
              </a:srgb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a:solidFill>
                  <a:sysClr val="window" lastClr="FFFFFF"/>
                </a:solidFill>
                <a:ea typeface="等线"/>
              </a:endParaRPr>
            </a:p>
          </p:txBody>
        </p:sp>
        <p:sp>
          <p:nvSpPr>
            <p:cNvPr id="7" name="矩形 6">
              <a:extLst>
                <a:ext uri="{FF2B5EF4-FFF2-40B4-BE49-F238E27FC236}">
                  <a16:creationId xmlns="" xmlns:a16="http://schemas.microsoft.com/office/drawing/2014/main" id="{56074FA7-3242-411D-B793-53066104F874}"/>
                </a:ext>
              </a:extLst>
            </p:cNvPr>
            <p:cNvSpPr/>
            <p:nvPr/>
          </p:nvSpPr>
          <p:spPr>
            <a:xfrm>
              <a:off x="2541316" y="4068747"/>
              <a:ext cx="2031325" cy="461665"/>
            </a:xfrm>
            <a:prstGeom prst="rect">
              <a:avLst/>
            </a:prstGeom>
          </p:spPr>
          <p:txBody>
            <a:bodyPr wrap="none">
              <a:spAutoFit/>
            </a:bodyPr>
            <a:lstStyle/>
            <a:p>
              <a:r>
                <a:rPr lang="zh-CN" altLang="en-US" sz="2400" b="1" dirty="0">
                  <a:solidFill>
                    <a:srgbClr val="B26A37"/>
                  </a:solidFill>
                </a:rPr>
                <a:t>特点：</a:t>
              </a:r>
              <a:r>
                <a:rPr lang="zh-CN" altLang="en-US" sz="2400" dirty="0">
                  <a:solidFill>
                    <a:srgbClr val="B26A37"/>
                  </a:solidFill>
                </a:rPr>
                <a:t>一维性</a:t>
              </a:r>
              <a:endParaRPr lang="zh-CN" altLang="en-US" b="1" dirty="0">
                <a:solidFill>
                  <a:srgbClr val="B26A37"/>
                </a:solidFill>
              </a:endParaRPr>
            </a:p>
          </p:txBody>
        </p:sp>
        <p:sp>
          <p:nvSpPr>
            <p:cNvPr id="29" name="文本框 1">
              <a:extLst>
                <a:ext uri="{FF2B5EF4-FFF2-40B4-BE49-F238E27FC236}">
                  <a16:creationId xmlns="" xmlns:a16="http://schemas.microsoft.com/office/drawing/2014/main" id="{879914DC-B008-4E6F-9856-DB1660AF9B8D}"/>
                </a:ext>
              </a:extLst>
            </p:cNvPr>
            <p:cNvSpPr txBox="1">
              <a:spLocks noChangeArrowheads="1"/>
            </p:cNvSpPr>
            <p:nvPr/>
          </p:nvSpPr>
          <p:spPr bwMode="auto">
            <a:xfrm>
              <a:off x="2707812" y="4567924"/>
              <a:ext cx="1687343"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即时间的流逝一去不复返</a:t>
              </a:r>
            </a:p>
          </p:txBody>
        </p:sp>
      </p:grpSp>
      <p:grpSp>
        <p:nvGrpSpPr>
          <p:cNvPr id="10" name="组合 9">
            <a:extLst>
              <a:ext uri="{FF2B5EF4-FFF2-40B4-BE49-F238E27FC236}">
                <a16:creationId xmlns="" xmlns:a16="http://schemas.microsoft.com/office/drawing/2014/main" id="{62446A73-BA0C-40FE-8A34-F368CE533392}"/>
              </a:ext>
            </a:extLst>
          </p:cNvPr>
          <p:cNvGrpSpPr/>
          <p:nvPr/>
        </p:nvGrpSpPr>
        <p:grpSpPr>
          <a:xfrm>
            <a:off x="5044409" y="1794968"/>
            <a:ext cx="2354113" cy="4920157"/>
            <a:chOff x="5905697" y="1238312"/>
            <a:chExt cx="2354113" cy="5186301"/>
          </a:xfrm>
        </p:grpSpPr>
        <p:sp>
          <p:nvSpPr>
            <p:cNvPr id="40" name="圆角矩形 1">
              <a:extLst>
                <a:ext uri="{FF2B5EF4-FFF2-40B4-BE49-F238E27FC236}">
                  <a16:creationId xmlns="" xmlns:a16="http://schemas.microsoft.com/office/drawing/2014/main" id="{052BE7C1-FE1D-4EFF-A383-B072864643F1}"/>
                </a:ext>
              </a:extLst>
            </p:cNvPr>
            <p:cNvSpPr/>
            <p:nvPr/>
          </p:nvSpPr>
          <p:spPr>
            <a:xfrm>
              <a:off x="5905697" y="1712096"/>
              <a:ext cx="2354113" cy="4712517"/>
            </a:xfrm>
            <a:prstGeom prst="roundRect">
              <a:avLst>
                <a:gd name="adj" fmla="val 9770"/>
              </a:avLst>
            </a:prstGeom>
            <a:noFill/>
            <a:ln w="12700" cap="flat" cmpd="sng" algn="ctr">
              <a:solidFill>
                <a:srgbClr val="B26A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简粗黑" charset="0"/>
                <a:ea typeface="微软简粗黑" charset="0"/>
                <a:cs typeface="+mn-ea"/>
                <a:sym typeface="+mn-lt"/>
              </a:endParaRPr>
            </a:p>
          </p:txBody>
        </p:sp>
        <p:sp>
          <p:nvSpPr>
            <p:cNvPr id="25" name="椭圆 24">
              <a:extLst>
                <a:ext uri="{FF2B5EF4-FFF2-40B4-BE49-F238E27FC236}">
                  <a16:creationId xmlns="" xmlns:a16="http://schemas.microsoft.com/office/drawing/2014/main" id="{C9C999F6-B1C6-4C21-B585-C711B64CB5DA}"/>
                </a:ext>
              </a:extLst>
            </p:cNvPr>
            <p:cNvSpPr/>
            <p:nvPr/>
          </p:nvSpPr>
          <p:spPr>
            <a:xfrm>
              <a:off x="6564301" y="1238312"/>
              <a:ext cx="947572" cy="947568"/>
            </a:xfrm>
            <a:prstGeom prst="ellipse">
              <a:avLst/>
            </a:prstGeom>
            <a:solidFill>
              <a:sysClr val="window" lastClr="FFFFFF"/>
            </a:solidFill>
            <a:ln w="12700" cap="flat" cmpd="sng" algn="ctr">
              <a:solidFill>
                <a:srgbClr val="B26A37"/>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简粗黑" charset="0"/>
                <a:ea typeface="微软简粗黑" charset="0"/>
                <a:cs typeface="+mn-ea"/>
                <a:sym typeface="+mn-lt"/>
              </a:endParaRPr>
            </a:p>
          </p:txBody>
        </p:sp>
        <p:sp>
          <p:nvSpPr>
            <p:cNvPr id="22" name="矩形 21">
              <a:extLst>
                <a:ext uri="{FF2B5EF4-FFF2-40B4-BE49-F238E27FC236}">
                  <a16:creationId xmlns="" xmlns:a16="http://schemas.microsoft.com/office/drawing/2014/main" id="{0F0CF849-3044-4EDA-8BE9-53C504FB94A6}"/>
                </a:ext>
              </a:extLst>
            </p:cNvPr>
            <p:cNvSpPr/>
            <p:nvPr/>
          </p:nvSpPr>
          <p:spPr>
            <a:xfrm>
              <a:off x="6577681" y="1481263"/>
              <a:ext cx="920810" cy="461665"/>
            </a:xfrm>
            <a:prstGeom prst="rect">
              <a:avLst/>
            </a:prstGeom>
          </p:spPr>
          <p:txBody>
            <a:bodyPr wrap="square">
              <a:spAutoFit/>
            </a:bodyPr>
            <a:lstStyle/>
            <a:p>
              <a:pPr algn="ctr"/>
              <a:r>
                <a:rPr lang="zh-CN" altLang="en-US" sz="2400" dirty="0">
                  <a:solidFill>
                    <a:srgbClr val="995A2F"/>
                  </a:solidFill>
                </a:rPr>
                <a:t>空间</a:t>
              </a:r>
              <a:endParaRPr lang="zh-CN" altLang="en-US" dirty="0">
                <a:solidFill>
                  <a:srgbClr val="995A2F"/>
                </a:solidFill>
              </a:endParaRPr>
            </a:p>
          </p:txBody>
        </p:sp>
        <p:sp>
          <p:nvSpPr>
            <p:cNvPr id="23" name="文本框 1">
              <a:extLst>
                <a:ext uri="{FF2B5EF4-FFF2-40B4-BE49-F238E27FC236}">
                  <a16:creationId xmlns="" xmlns:a16="http://schemas.microsoft.com/office/drawing/2014/main" id="{A90E7D1C-CB65-42B5-968F-9810FEF80D1F}"/>
                </a:ext>
              </a:extLst>
            </p:cNvPr>
            <p:cNvSpPr txBox="1">
              <a:spLocks noChangeArrowheads="1"/>
            </p:cNvSpPr>
            <p:nvPr/>
          </p:nvSpPr>
          <p:spPr bwMode="auto">
            <a:xfrm>
              <a:off x="6185332" y="2180942"/>
              <a:ext cx="1794839"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b="1" dirty="0"/>
                <a:t>物质运动的广延性、伸张性</a:t>
              </a:r>
            </a:p>
          </p:txBody>
        </p:sp>
        <p:grpSp>
          <p:nvGrpSpPr>
            <p:cNvPr id="36" name="组合 35">
              <a:extLst>
                <a:ext uri="{FF2B5EF4-FFF2-40B4-BE49-F238E27FC236}">
                  <a16:creationId xmlns="" xmlns:a16="http://schemas.microsoft.com/office/drawing/2014/main" id="{5F22DBB4-526B-42E9-B77E-DA8A1AE5069B}"/>
                </a:ext>
              </a:extLst>
            </p:cNvPr>
            <p:cNvGrpSpPr/>
            <p:nvPr/>
          </p:nvGrpSpPr>
          <p:grpSpPr>
            <a:xfrm>
              <a:off x="5961306" y="3960635"/>
              <a:ext cx="2242892" cy="2248539"/>
              <a:chOff x="2480198" y="3897135"/>
              <a:chExt cx="2242892" cy="2248539"/>
            </a:xfrm>
          </p:grpSpPr>
          <p:sp>
            <p:nvSpPr>
              <p:cNvPr id="37" name="矩形: 圆角 4">
                <a:extLst>
                  <a:ext uri="{FF2B5EF4-FFF2-40B4-BE49-F238E27FC236}">
                    <a16:creationId xmlns="" xmlns:a16="http://schemas.microsoft.com/office/drawing/2014/main" id="{E1593257-0773-46A8-AEA5-A1E346181943}"/>
                  </a:ext>
                </a:extLst>
              </p:cNvPr>
              <p:cNvSpPr/>
              <p:nvPr/>
            </p:nvSpPr>
            <p:spPr>
              <a:xfrm>
                <a:off x="2541314" y="3914152"/>
                <a:ext cx="2120660" cy="480930"/>
              </a:xfrm>
              <a:prstGeom prst="roundRect">
                <a:avLst/>
              </a:prstGeom>
              <a:solidFill>
                <a:srgbClr val="B26A37">
                  <a:alpha val="28000"/>
                </a:srgb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a:solidFill>
                    <a:sysClr val="window" lastClr="FFFFFF"/>
                  </a:solidFill>
                  <a:ea typeface="等线"/>
                </a:endParaRPr>
              </a:p>
            </p:txBody>
          </p:sp>
          <p:sp>
            <p:nvSpPr>
              <p:cNvPr id="38" name="矩形 37">
                <a:extLst>
                  <a:ext uri="{FF2B5EF4-FFF2-40B4-BE49-F238E27FC236}">
                    <a16:creationId xmlns="" xmlns:a16="http://schemas.microsoft.com/office/drawing/2014/main" id="{4E1A0777-D104-49EC-B8F9-407D742DFFC0}"/>
                  </a:ext>
                </a:extLst>
              </p:cNvPr>
              <p:cNvSpPr/>
              <p:nvPr/>
            </p:nvSpPr>
            <p:spPr>
              <a:xfrm>
                <a:off x="2585982" y="3897135"/>
                <a:ext cx="2031325" cy="461665"/>
              </a:xfrm>
              <a:prstGeom prst="rect">
                <a:avLst/>
              </a:prstGeom>
            </p:spPr>
            <p:txBody>
              <a:bodyPr wrap="none">
                <a:spAutoFit/>
              </a:bodyPr>
              <a:lstStyle/>
              <a:p>
                <a:r>
                  <a:rPr lang="zh-CN" altLang="en-US" sz="2400" b="1" dirty="0">
                    <a:solidFill>
                      <a:srgbClr val="B26A37"/>
                    </a:solidFill>
                  </a:rPr>
                  <a:t>特点：</a:t>
                </a:r>
                <a:r>
                  <a:rPr lang="zh-CN" altLang="en-US" sz="2400" dirty="0">
                    <a:solidFill>
                      <a:srgbClr val="B26A37"/>
                    </a:solidFill>
                  </a:rPr>
                  <a:t>三维性</a:t>
                </a:r>
                <a:endParaRPr lang="zh-CN" altLang="en-US" b="1" dirty="0">
                  <a:solidFill>
                    <a:srgbClr val="B26A37"/>
                  </a:solidFill>
                </a:endParaRPr>
              </a:p>
            </p:txBody>
          </p:sp>
          <p:sp>
            <p:nvSpPr>
              <p:cNvPr id="39" name="文本框 1">
                <a:extLst>
                  <a:ext uri="{FF2B5EF4-FFF2-40B4-BE49-F238E27FC236}">
                    <a16:creationId xmlns="" xmlns:a16="http://schemas.microsoft.com/office/drawing/2014/main" id="{86A60AF2-830A-44DC-85E1-7527FD97823C}"/>
                  </a:ext>
                </a:extLst>
              </p:cNvPr>
              <p:cNvSpPr txBox="1">
                <a:spLocks noChangeArrowheads="1"/>
              </p:cNvSpPr>
              <p:nvPr/>
            </p:nvSpPr>
            <p:spPr bwMode="auto">
              <a:xfrm>
                <a:off x="2480198" y="4457263"/>
                <a:ext cx="2242892"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即空间具有长、宽、高三方面的规定性</a:t>
                </a:r>
              </a:p>
            </p:txBody>
          </p:sp>
        </p:grpSp>
      </p:grpSp>
      <p:sp>
        <p:nvSpPr>
          <p:cNvPr id="27" name="矩形: 圆角 26">
            <a:extLst>
              <a:ext uri="{FF2B5EF4-FFF2-40B4-BE49-F238E27FC236}">
                <a16:creationId xmlns="" xmlns:a16="http://schemas.microsoft.com/office/drawing/2014/main" id="{E3736910-8587-4C47-AE0B-F00DD286623B}"/>
              </a:ext>
            </a:extLst>
          </p:cNvPr>
          <p:cNvSpPr/>
          <p:nvPr/>
        </p:nvSpPr>
        <p:spPr>
          <a:xfrm>
            <a:off x="3962401" y="1064542"/>
            <a:ext cx="4267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（二）物质的存在方式</a:t>
            </a: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D3078FD0-04B9-4372-A233-F2F94CFC9D70}"/>
              </a:ext>
            </a:extLst>
          </p:cNvPr>
          <p:cNvGrpSpPr/>
          <p:nvPr/>
        </p:nvGrpSpPr>
        <p:grpSpPr>
          <a:xfrm>
            <a:off x="1287482" y="2125662"/>
            <a:ext cx="9617036" cy="4276725"/>
            <a:chOff x="1160502" y="2125662"/>
            <a:chExt cx="9617036" cy="4276725"/>
          </a:xfrm>
        </p:grpSpPr>
        <p:sp>
          <p:nvSpPr>
            <p:cNvPr id="34" name="矩形 33">
              <a:extLst>
                <a:ext uri="{FF2B5EF4-FFF2-40B4-BE49-F238E27FC236}">
                  <a16:creationId xmlns="" xmlns:a16="http://schemas.microsoft.com/office/drawing/2014/main" id="{00F72B1F-3502-4B48-9A9A-306F177B291D}"/>
                </a:ext>
              </a:extLst>
            </p:cNvPr>
            <p:cNvSpPr>
              <a:spLocks noChangeArrowheads="1"/>
            </p:cNvSpPr>
            <p:nvPr/>
          </p:nvSpPr>
          <p:spPr bwMode="auto">
            <a:xfrm>
              <a:off x="1863724" y="2126109"/>
              <a:ext cx="5705475" cy="1869231"/>
            </a:xfrm>
            <a:prstGeom prst="rect">
              <a:avLst/>
            </a:prstGeom>
            <a:solidFill>
              <a:sysClr val="window" lastClr="FFFFFF">
                <a:alpha val="58038"/>
              </a:sysClr>
            </a:solidFill>
            <a:ln w="15875" algn="ctr">
              <a:solidFill>
                <a:srgbClr val="F0DCC6"/>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ndParaRPr>
            </a:p>
          </p:txBody>
        </p:sp>
        <p:sp>
          <p:nvSpPr>
            <p:cNvPr id="34822" name="矩形 1">
              <a:extLst>
                <a:ext uri="{FF2B5EF4-FFF2-40B4-BE49-F238E27FC236}">
                  <a16:creationId xmlns="" xmlns:a16="http://schemas.microsoft.com/office/drawing/2014/main" id="{E415D01F-D0DC-462B-8528-B8BCE2F12E16}"/>
                </a:ext>
              </a:extLst>
            </p:cNvPr>
            <p:cNvSpPr>
              <a:spLocks noChangeArrowheads="1"/>
            </p:cNvSpPr>
            <p:nvPr/>
          </p:nvSpPr>
          <p:spPr bwMode="auto">
            <a:xfrm>
              <a:off x="1204952" y="4403725"/>
              <a:ext cx="553998" cy="1892300"/>
            </a:xfrm>
            <a:prstGeom prst="rect">
              <a:avLst/>
            </a:prstGeom>
            <a:solidFill>
              <a:srgbClr val="B26A37"/>
            </a:solidFill>
            <a:ln>
              <a:noFill/>
            </a:ln>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spc="300" dirty="0">
                  <a:solidFill>
                    <a:schemeClr val="bg1"/>
                  </a:solidFill>
                  <a:latin typeface="微软雅黑" panose="020B0503020204020204" pitchFamily="34" charset="-122"/>
                  <a:sym typeface="+mn-ea"/>
                </a:rPr>
                <a:t>意识的起源</a:t>
              </a:r>
            </a:p>
          </p:txBody>
        </p:sp>
        <p:pic>
          <p:nvPicPr>
            <p:cNvPr id="20" name="图片 17">
              <a:extLst>
                <a:ext uri="{FF2B5EF4-FFF2-40B4-BE49-F238E27FC236}">
                  <a16:creationId xmlns="" xmlns:a16="http://schemas.microsoft.com/office/drawing/2014/main" id="{5EC0A3BA-C4E1-44D5-8E71-BF986BCFB524}"/>
                </a:ext>
              </a:extLst>
            </p:cNvPr>
            <p:cNvPicPr>
              <a:picLocks noChangeAspect="1"/>
            </p:cNvPicPr>
            <p:nvPr/>
          </p:nvPicPr>
          <p:blipFill>
            <a:blip r:embed="rId2"/>
            <a:stretch>
              <a:fillRect/>
            </a:stretch>
          </p:blipFill>
          <p:spPr>
            <a:xfrm>
              <a:off x="7808912" y="2125662"/>
              <a:ext cx="2519364" cy="1881595"/>
            </a:xfrm>
            <a:prstGeom prst="rect">
              <a:avLst/>
            </a:prstGeom>
            <a:ln>
              <a:noFill/>
            </a:ln>
            <a:effectLst>
              <a:outerShdw blurRad="292100" dist="139700" dir="2700000" algn="tl" rotWithShape="0">
                <a:srgbClr val="333333">
                  <a:alpha val="65000"/>
                </a:srgbClr>
              </a:outerShdw>
            </a:effectLst>
          </p:spPr>
        </p:pic>
        <p:sp>
          <p:nvSpPr>
            <p:cNvPr id="34824" name="文本框 2">
              <a:extLst>
                <a:ext uri="{FF2B5EF4-FFF2-40B4-BE49-F238E27FC236}">
                  <a16:creationId xmlns="" xmlns:a16="http://schemas.microsoft.com/office/drawing/2014/main" id="{C889AAF0-BEB4-4538-8FD8-1E10F1E42A4E}"/>
                </a:ext>
              </a:extLst>
            </p:cNvPr>
            <p:cNvSpPr txBox="1">
              <a:spLocks noChangeArrowheads="1"/>
            </p:cNvSpPr>
            <p:nvPr/>
          </p:nvSpPr>
          <p:spPr bwMode="auto">
            <a:xfrm>
              <a:off x="2011245" y="2193502"/>
              <a:ext cx="5224315"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意识是物质世界长期发展的产物，是人脑的机能和属性，是客观世界的主观映象。</a:t>
              </a:r>
            </a:p>
          </p:txBody>
        </p:sp>
        <p:grpSp>
          <p:nvGrpSpPr>
            <p:cNvPr id="34825" name="组合 1">
              <a:extLst>
                <a:ext uri="{FF2B5EF4-FFF2-40B4-BE49-F238E27FC236}">
                  <a16:creationId xmlns="" xmlns:a16="http://schemas.microsoft.com/office/drawing/2014/main" id="{E2BE3D21-A6E8-40A2-8F19-EC03E887CF69}"/>
                </a:ext>
              </a:extLst>
            </p:cNvPr>
            <p:cNvGrpSpPr>
              <a:grpSpLocks/>
            </p:cNvGrpSpPr>
            <p:nvPr/>
          </p:nvGrpSpPr>
          <p:grpSpPr bwMode="auto">
            <a:xfrm>
              <a:off x="2813050" y="4297362"/>
              <a:ext cx="7964488" cy="2105025"/>
              <a:chOff x="2008188" y="3792538"/>
              <a:chExt cx="8175625" cy="2332037"/>
            </a:xfrm>
          </p:grpSpPr>
          <p:sp>
            <p:nvSpPr>
              <p:cNvPr id="23" name="任意多边形 3">
                <a:extLst>
                  <a:ext uri="{FF2B5EF4-FFF2-40B4-BE49-F238E27FC236}">
                    <a16:creationId xmlns="" xmlns:a16="http://schemas.microsoft.com/office/drawing/2014/main" id="{46355735-8F70-4E2A-82CB-43E89350B9D8}"/>
                  </a:ext>
                </a:extLst>
              </p:cNvPr>
              <p:cNvSpPr/>
              <p:nvPr/>
            </p:nvSpPr>
            <p:spPr bwMode="auto">
              <a:xfrm>
                <a:off x="2008188" y="4534710"/>
                <a:ext cx="1789284" cy="925077"/>
              </a:xfrm>
              <a:custGeom>
                <a:avLst/>
                <a:gdLst>
                  <a:gd name="connsiteX0" fmla="*/ 0 w 1122310"/>
                  <a:gd name="connsiteY0" fmla="*/ 92567 h 925671"/>
                  <a:gd name="connsiteX1" fmla="*/ 92567 w 1122310"/>
                  <a:gd name="connsiteY1" fmla="*/ 0 h 925671"/>
                  <a:gd name="connsiteX2" fmla="*/ 1029743 w 1122310"/>
                  <a:gd name="connsiteY2" fmla="*/ 0 h 925671"/>
                  <a:gd name="connsiteX3" fmla="*/ 1122310 w 1122310"/>
                  <a:gd name="connsiteY3" fmla="*/ 92567 h 925671"/>
                  <a:gd name="connsiteX4" fmla="*/ 1122310 w 1122310"/>
                  <a:gd name="connsiteY4" fmla="*/ 833104 h 925671"/>
                  <a:gd name="connsiteX5" fmla="*/ 1029743 w 1122310"/>
                  <a:gd name="connsiteY5" fmla="*/ 925671 h 925671"/>
                  <a:gd name="connsiteX6" fmla="*/ 92567 w 1122310"/>
                  <a:gd name="connsiteY6" fmla="*/ 925671 h 925671"/>
                  <a:gd name="connsiteX7" fmla="*/ 0 w 1122310"/>
                  <a:gd name="connsiteY7" fmla="*/ 833104 h 925671"/>
                  <a:gd name="connsiteX8" fmla="*/ 0 w 1122310"/>
                  <a:gd name="connsiteY8" fmla="*/ 92567 h 92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310" h="925671">
                    <a:moveTo>
                      <a:pt x="0" y="92567"/>
                    </a:moveTo>
                    <a:cubicBezTo>
                      <a:pt x="0" y="41444"/>
                      <a:pt x="41444" y="0"/>
                      <a:pt x="92567" y="0"/>
                    </a:cubicBezTo>
                    <a:lnTo>
                      <a:pt x="1029743" y="0"/>
                    </a:lnTo>
                    <a:cubicBezTo>
                      <a:pt x="1080866" y="0"/>
                      <a:pt x="1122310" y="41444"/>
                      <a:pt x="1122310" y="92567"/>
                    </a:cubicBezTo>
                    <a:lnTo>
                      <a:pt x="1122310" y="833104"/>
                    </a:lnTo>
                    <a:cubicBezTo>
                      <a:pt x="1122310" y="884227"/>
                      <a:pt x="1080866" y="925671"/>
                      <a:pt x="1029743" y="925671"/>
                    </a:cubicBezTo>
                    <a:lnTo>
                      <a:pt x="92567" y="925671"/>
                    </a:lnTo>
                    <a:cubicBezTo>
                      <a:pt x="41444" y="925671"/>
                      <a:pt x="0" y="884227"/>
                      <a:pt x="0" y="833104"/>
                    </a:cubicBezTo>
                    <a:lnTo>
                      <a:pt x="0" y="92567"/>
                    </a:lnTo>
                    <a:close/>
                  </a:path>
                </a:pathLst>
              </a:cu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360000" rIns="0" bIns="343485"/>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algn="ctr" eaLnBrk="1" hangingPunct="1">
                  <a:spcBef>
                    <a:spcPct val="0"/>
                  </a:spcBef>
                  <a:spcAft>
                    <a:spcPct val="15000"/>
                  </a:spcAft>
                  <a:buFontTx/>
                  <a:buNone/>
                  <a:defRPr/>
                </a:pPr>
                <a:r>
                  <a:rPr lang="zh-CN" altLang="en-US" dirty="0">
                    <a:solidFill>
                      <a:srgbClr val="000000"/>
                    </a:solidFill>
                    <a:latin typeface="微软雅黑" panose="020B0503020204020204" pitchFamily="34" charset="-122"/>
                    <a:sym typeface="微软雅黑" panose="020B0503020204020204" pitchFamily="34" charset="-122"/>
                  </a:rPr>
                  <a:t>反应特性</a:t>
                </a:r>
              </a:p>
            </p:txBody>
          </p:sp>
          <p:sp>
            <p:nvSpPr>
              <p:cNvPr id="24" name="形状 23">
                <a:extLst>
                  <a:ext uri="{FF2B5EF4-FFF2-40B4-BE49-F238E27FC236}">
                    <a16:creationId xmlns="" xmlns:a16="http://schemas.microsoft.com/office/drawing/2014/main" id="{2AC5E60F-DB70-4F9A-B05F-C33F6BF14B3A}"/>
                  </a:ext>
                </a:extLst>
              </p:cNvPr>
              <p:cNvSpPr/>
              <p:nvPr/>
            </p:nvSpPr>
            <p:spPr bwMode="auto">
              <a:xfrm>
                <a:off x="3305337" y="4566366"/>
                <a:ext cx="1557883" cy="1558209"/>
              </a:xfrm>
              <a:prstGeom prst="leftCircularArrow">
                <a:avLst>
                  <a:gd name="adj1" fmla="val 2183"/>
                  <a:gd name="adj2" fmla="val 262661"/>
                  <a:gd name="adj3" fmla="val 2038171"/>
                  <a:gd name="adj4" fmla="val 9024489"/>
                  <a:gd name="adj5" fmla="val 2547"/>
                </a:avLst>
              </a:prstGeom>
              <a:solidFill>
                <a:srgbClr val="F0DCC6"/>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sp>
            <p:nvSpPr>
              <p:cNvPr id="25" name="任意多边形 5">
                <a:extLst>
                  <a:ext uri="{FF2B5EF4-FFF2-40B4-BE49-F238E27FC236}">
                    <a16:creationId xmlns="" xmlns:a16="http://schemas.microsoft.com/office/drawing/2014/main" id="{8069B3E8-171C-47DD-BBA5-F34EC1AC0E97}"/>
                  </a:ext>
                </a:extLst>
              </p:cNvPr>
              <p:cNvSpPr/>
              <p:nvPr/>
            </p:nvSpPr>
            <p:spPr bwMode="auto">
              <a:xfrm>
                <a:off x="2012670" y="5411003"/>
                <a:ext cx="1789661" cy="508612"/>
              </a:xfrm>
              <a:custGeom>
                <a:avLst/>
                <a:gdLst>
                  <a:gd name="connsiteX0" fmla="*/ 0 w 1338721"/>
                  <a:gd name="connsiteY0" fmla="*/ 39672 h 396716"/>
                  <a:gd name="connsiteX1" fmla="*/ 39672 w 1338721"/>
                  <a:gd name="connsiteY1" fmla="*/ 0 h 396716"/>
                  <a:gd name="connsiteX2" fmla="*/ 1299049 w 1338721"/>
                  <a:gd name="connsiteY2" fmla="*/ 0 h 396716"/>
                  <a:gd name="connsiteX3" fmla="*/ 1338721 w 1338721"/>
                  <a:gd name="connsiteY3" fmla="*/ 39672 h 396716"/>
                  <a:gd name="connsiteX4" fmla="*/ 1338721 w 1338721"/>
                  <a:gd name="connsiteY4" fmla="*/ 357044 h 396716"/>
                  <a:gd name="connsiteX5" fmla="*/ 1299049 w 1338721"/>
                  <a:gd name="connsiteY5" fmla="*/ 396716 h 396716"/>
                  <a:gd name="connsiteX6" fmla="*/ 39672 w 1338721"/>
                  <a:gd name="connsiteY6" fmla="*/ 396716 h 396716"/>
                  <a:gd name="connsiteX7" fmla="*/ 0 w 1338721"/>
                  <a:gd name="connsiteY7" fmla="*/ 357044 h 396716"/>
                  <a:gd name="connsiteX8" fmla="*/ 0 w 1338721"/>
                  <a:gd name="connsiteY8" fmla="*/ 39672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721" h="396716">
                    <a:moveTo>
                      <a:pt x="0" y="39672"/>
                    </a:moveTo>
                    <a:cubicBezTo>
                      <a:pt x="0" y="17762"/>
                      <a:pt x="17762" y="0"/>
                      <a:pt x="39672" y="0"/>
                    </a:cubicBezTo>
                    <a:lnTo>
                      <a:pt x="1299049" y="0"/>
                    </a:lnTo>
                    <a:cubicBezTo>
                      <a:pt x="1320959" y="0"/>
                      <a:pt x="1338721" y="17762"/>
                      <a:pt x="1338721" y="39672"/>
                    </a:cubicBezTo>
                    <a:lnTo>
                      <a:pt x="1338721" y="357044"/>
                    </a:lnTo>
                    <a:cubicBezTo>
                      <a:pt x="1338721" y="378954"/>
                      <a:pt x="1320959" y="396716"/>
                      <a:pt x="1299049" y="396716"/>
                    </a:cubicBezTo>
                    <a:lnTo>
                      <a:pt x="39672" y="396716"/>
                    </a:lnTo>
                    <a:cubicBezTo>
                      <a:pt x="17762" y="396716"/>
                      <a:pt x="0" y="378954"/>
                      <a:pt x="0" y="357044"/>
                    </a:cubicBezTo>
                    <a:lnTo>
                      <a:pt x="0" y="39672"/>
                    </a:lnTo>
                    <a:close/>
                  </a:path>
                </a:pathLst>
              </a:custGeom>
              <a:solidFill>
                <a:srgbClr val="CC873C"/>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5909" tIns="34479" rIns="11619" bIns="34479"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Bef>
                    <a:spcPct val="50000"/>
                  </a:spcBef>
                  <a:spcAft>
                    <a:spcPct val="35000"/>
                  </a:spcAft>
                  <a:defRPr/>
                </a:pPr>
                <a:r>
                  <a:rPr lang="zh-CN" altLang="en-US" sz="2400" b="1" noProof="1">
                    <a:solidFill>
                      <a:schemeClr val="bg1"/>
                    </a:solidFill>
                    <a:latin typeface="微软雅黑" panose="020B0503020204020204" pitchFamily="34" charset="-122"/>
                    <a:sym typeface="微软雅黑" panose="020B0503020204020204" pitchFamily="34" charset="-122"/>
                  </a:rPr>
                  <a:t>一切物质的</a:t>
                </a:r>
                <a:endParaRPr lang="zh-CN" altLang="en-US" sz="2400" b="1" noProof="1">
                  <a:solidFill>
                    <a:schemeClr val="bg1"/>
                  </a:solidFill>
                  <a:latin typeface="微软雅黑" panose="020B0503020204020204" pitchFamily="34" charset="-122"/>
                  <a:sym typeface="+mn-ea"/>
                </a:endParaRPr>
              </a:p>
            </p:txBody>
          </p:sp>
          <p:sp>
            <p:nvSpPr>
              <p:cNvPr id="26" name="任意多边形 6">
                <a:extLst>
                  <a:ext uri="{FF2B5EF4-FFF2-40B4-BE49-F238E27FC236}">
                    <a16:creationId xmlns="" xmlns:a16="http://schemas.microsoft.com/office/drawing/2014/main" id="{C5833BB3-5F53-40E7-8B53-A20DB628DD90}"/>
                  </a:ext>
                </a:extLst>
              </p:cNvPr>
              <p:cNvSpPr/>
              <p:nvPr/>
            </p:nvSpPr>
            <p:spPr bwMode="auto">
              <a:xfrm>
                <a:off x="4177165" y="4436222"/>
                <a:ext cx="1764839" cy="1273299"/>
              </a:xfrm>
              <a:custGeom>
                <a:avLst/>
                <a:gdLst>
                  <a:gd name="connsiteX0" fmla="*/ 0 w 1122310"/>
                  <a:gd name="connsiteY0" fmla="*/ 92567 h 925671"/>
                  <a:gd name="connsiteX1" fmla="*/ 92567 w 1122310"/>
                  <a:gd name="connsiteY1" fmla="*/ 0 h 925671"/>
                  <a:gd name="connsiteX2" fmla="*/ 1029743 w 1122310"/>
                  <a:gd name="connsiteY2" fmla="*/ 0 h 925671"/>
                  <a:gd name="connsiteX3" fmla="*/ 1122310 w 1122310"/>
                  <a:gd name="connsiteY3" fmla="*/ 92567 h 925671"/>
                  <a:gd name="connsiteX4" fmla="*/ 1122310 w 1122310"/>
                  <a:gd name="connsiteY4" fmla="*/ 833104 h 925671"/>
                  <a:gd name="connsiteX5" fmla="*/ 1029743 w 1122310"/>
                  <a:gd name="connsiteY5" fmla="*/ 925671 h 925671"/>
                  <a:gd name="connsiteX6" fmla="*/ 92567 w 1122310"/>
                  <a:gd name="connsiteY6" fmla="*/ 925671 h 925671"/>
                  <a:gd name="connsiteX7" fmla="*/ 0 w 1122310"/>
                  <a:gd name="connsiteY7" fmla="*/ 833104 h 925671"/>
                  <a:gd name="connsiteX8" fmla="*/ 0 w 1122310"/>
                  <a:gd name="connsiteY8" fmla="*/ 92567 h 92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310" h="925671">
                    <a:moveTo>
                      <a:pt x="0" y="92567"/>
                    </a:moveTo>
                    <a:cubicBezTo>
                      <a:pt x="0" y="41444"/>
                      <a:pt x="41444" y="0"/>
                      <a:pt x="92567" y="0"/>
                    </a:cubicBezTo>
                    <a:lnTo>
                      <a:pt x="1029743" y="0"/>
                    </a:lnTo>
                    <a:cubicBezTo>
                      <a:pt x="1080866" y="0"/>
                      <a:pt x="1122310" y="41444"/>
                      <a:pt x="1122310" y="92567"/>
                    </a:cubicBezTo>
                    <a:lnTo>
                      <a:pt x="1122310" y="833104"/>
                    </a:lnTo>
                    <a:cubicBezTo>
                      <a:pt x="1122310" y="884227"/>
                      <a:pt x="1080866" y="925671"/>
                      <a:pt x="1029743" y="925671"/>
                    </a:cubicBezTo>
                    <a:lnTo>
                      <a:pt x="92567" y="925671"/>
                    </a:lnTo>
                    <a:cubicBezTo>
                      <a:pt x="41444" y="925671"/>
                      <a:pt x="0" y="884227"/>
                      <a:pt x="0" y="833104"/>
                    </a:cubicBezTo>
                    <a:lnTo>
                      <a:pt x="0" y="92567"/>
                    </a:lnTo>
                    <a:close/>
                  </a:path>
                </a:pathLst>
              </a:cu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360000" rIns="0" bIns="145127"/>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algn="ctr" eaLnBrk="1" hangingPunct="1">
                  <a:spcBef>
                    <a:spcPct val="0"/>
                  </a:spcBef>
                  <a:spcAft>
                    <a:spcPct val="15000"/>
                  </a:spcAft>
                  <a:buFontTx/>
                  <a:buNone/>
                  <a:defRPr/>
                </a:pPr>
                <a:r>
                  <a:rPr lang="zh-CN" altLang="en-US" dirty="0">
                    <a:solidFill>
                      <a:srgbClr val="000000"/>
                    </a:solidFill>
                    <a:latin typeface="微软雅黑" panose="020B0503020204020204" pitchFamily="34" charset="-122"/>
                    <a:sym typeface="微软雅黑" panose="020B0503020204020204" pitchFamily="34" charset="-122"/>
                  </a:rPr>
                  <a:t>刺激</a:t>
                </a:r>
                <a:endParaRPr lang="en-US" altLang="zh-CN" dirty="0">
                  <a:solidFill>
                    <a:srgbClr val="000000"/>
                  </a:solidFill>
                  <a:latin typeface="微软雅黑" panose="020B0503020204020204" pitchFamily="34" charset="-122"/>
                  <a:sym typeface="微软雅黑" panose="020B0503020204020204" pitchFamily="34" charset="-122"/>
                </a:endParaRPr>
              </a:p>
              <a:p>
                <a:pPr marL="0" lvl="1" algn="ctr" eaLnBrk="1" hangingPunct="1">
                  <a:spcBef>
                    <a:spcPct val="0"/>
                  </a:spcBef>
                  <a:spcAft>
                    <a:spcPct val="15000"/>
                  </a:spcAft>
                  <a:buFontTx/>
                  <a:buNone/>
                  <a:defRPr/>
                </a:pPr>
                <a:r>
                  <a:rPr lang="zh-CN" altLang="en-US" dirty="0">
                    <a:solidFill>
                      <a:srgbClr val="000000"/>
                    </a:solidFill>
                    <a:latin typeface="微软雅黑" panose="020B0503020204020204" pitchFamily="34" charset="-122"/>
                    <a:sym typeface="微软雅黑" panose="020B0503020204020204" pitchFamily="34" charset="-122"/>
                  </a:rPr>
                  <a:t>感应性</a:t>
                </a:r>
              </a:p>
            </p:txBody>
          </p:sp>
          <p:sp>
            <p:nvSpPr>
              <p:cNvPr id="27" name="环形箭头 7">
                <a:extLst>
                  <a:ext uri="{FF2B5EF4-FFF2-40B4-BE49-F238E27FC236}">
                    <a16:creationId xmlns="" xmlns:a16="http://schemas.microsoft.com/office/drawing/2014/main" id="{C171239D-B49A-44D0-BC91-02DD971DA2D3}"/>
                  </a:ext>
                </a:extLst>
              </p:cNvPr>
              <p:cNvSpPr/>
              <p:nvPr/>
            </p:nvSpPr>
            <p:spPr bwMode="auto">
              <a:xfrm>
                <a:off x="5119065" y="3792538"/>
                <a:ext cx="1507365" cy="1507207"/>
              </a:xfrm>
              <a:prstGeom prst="circularArrow">
                <a:avLst>
                  <a:gd name="adj1" fmla="val 1975"/>
                  <a:gd name="adj2" fmla="val 236525"/>
                  <a:gd name="adj3" fmla="val 19587965"/>
                  <a:gd name="adj4" fmla="val 12575511"/>
                  <a:gd name="adj5" fmla="val 2305"/>
                </a:avLst>
              </a:prstGeom>
              <a:solidFill>
                <a:srgbClr val="F0DCC6"/>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a:lstStyle/>
              <a:p>
                <a:pPr eaLnBrk="1" hangingPunct="1">
                  <a:defRPr/>
                </a:pPr>
                <a:endParaRPr lang="zh-CN" altLang="en-US" sz="2400">
                  <a:solidFill>
                    <a:srgbClr val="000000"/>
                  </a:solidFill>
                </a:endParaRPr>
              </a:p>
            </p:txBody>
          </p:sp>
          <p:sp>
            <p:nvSpPr>
              <p:cNvPr id="28" name="任意多边形 8">
                <a:extLst>
                  <a:ext uri="{FF2B5EF4-FFF2-40B4-BE49-F238E27FC236}">
                    <a16:creationId xmlns="" xmlns:a16="http://schemas.microsoft.com/office/drawing/2014/main" id="{102CB16C-C16E-4983-96D7-68D3D29C6A57}"/>
                  </a:ext>
                </a:extLst>
              </p:cNvPr>
              <p:cNvSpPr/>
              <p:nvPr/>
            </p:nvSpPr>
            <p:spPr bwMode="auto">
              <a:xfrm>
                <a:off x="4176973" y="4124538"/>
                <a:ext cx="1765492" cy="508615"/>
              </a:xfrm>
              <a:custGeom>
                <a:avLst/>
                <a:gdLst>
                  <a:gd name="connsiteX0" fmla="*/ 0 w 1338721"/>
                  <a:gd name="connsiteY0" fmla="*/ 39672 h 396716"/>
                  <a:gd name="connsiteX1" fmla="*/ 39672 w 1338721"/>
                  <a:gd name="connsiteY1" fmla="*/ 0 h 396716"/>
                  <a:gd name="connsiteX2" fmla="*/ 1299049 w 1338721"/>
                  <a:gd name="connsiteY2" fmla="*/ 0 h 396716"/>
                  <a:gd name="connsiteX3" fmla="*/ 1338721 w 1338721"/>
                  <a:gd name="connsiteY3" fmla="*/ 39672 h 396716"/>
                  <a:gd name="connsiteX4" fmla="*/ 1338721 w 1338721"/>
                  <a:gd name="connsiteY4" fmla="*/ 357044 h 396716"/>
                  <a:gd name="connsiteX5" fmla="*/ 1299049 w 1338721"/>
                  <a:gd name="connsiteY5" fmla="*/ 396716 h 396716"/>
                  <a:gd name="connsiteX6" fmla="*/ 39672 w 1338721"/>
                  <a:gd name="connsiteY6" fmla="*/ 396716 h 396716"/>
                  <a:gd name="connsiteX7" fmla="*/ 0 w 1338721"/>
                  <a:gd name="connsiteY7" fmla="*/ 357044 h 396716"/>
                  <a:gd name="connsiteX8" fmla="*/ 0 w 1338721"/>
                  <a:gd name="connsiteY8" fmla="*/ 39672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721" h="396716">
                    <a:moveTo>
                      <a:pt x="0" y="39672"/>
                    </a:moveTo>
                    <a:cubicBezTo>
                      <a:pt x="0" y="17762"/>
                      <a:pt x="17762" y="0"/>
                      <a:pt x="39672" y="0"/>
                    </a:cubicBezTo>
                    <a:lnTo>
                      <a:pt x="1299049" y="0"/>
                    </a:lnTo>
                    <a:cubicBezTo>
                      <a:pt x="1320959" y="0"/>
                      <a:pt x="1338721" y="17762"/>
                      <a:pt x="1338721" y="39672"/>
                    </a:cubicBezTo>
                    <a:lnTo>
                      <a:pt x="1338721" y="357044"/>
                    </a:lnTo>
                    <a:cubicBezTo>
                      <a:pt x="1338721" y="378954"/>
                      <a:pt x="1320959" y="396716"/>
                      <a:pt x="1299049" y="396716"/>
                    </a:cubicBezTo>
                    <a:lnTo>
                      <a:pt x="39672" y="396716"/>
                    </a:lnTo>
                    <a:cubicBezTo>
                      <a:pt x="17762" y="396716"/>
                      <a:pt x="0" y="378954"/>
                      <a:pt x="0" y="357044"/>
                    </a:cubicBezTo>
                    <a:lnTo>
                      <a:pt x="0" y="39672"/>
                    </a:lnTo>
                    <a:close/>
                  </a:path>
                </a:pathLst>
              </a:custGeom>
              <a:solidFill>
                <a:srgbClr val="CC873C"/>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5909" tIns="34479" rIns="11619" bIns="34479" spcCol="1270" anchor="ctr"/>
              <a:lstStyle/>
              <a:p>
                <a:pPr algn="ctr" defTabSz="800100" eaLnBrk="1" fontAlgn="auto" hangingPunct="1">
                  <a:lnSpc>
                    <a:spcPct val="90000"/>
                  </a:lnSpc>
                  <a:spcBef>
                    <a:spcPct val="50000"/>
                  </a:spcBef>
                  <a:spcAft>
                    <a:spcPct val="35000"/>
                  </a:spcAft>
                  <a:defRPr/>
                </a:pPr>
                <a:r>
                  <a:rPr lang="zh-CN" altLang="en-US" sz="2400" b="1" noProof="1">
                    <a:solidFill>
                      <a:schemeClr val="bg1"/>
                    </a:solidFill>
                    <a:latin typeface="+mj-ea"/>
                    <a:ea typeface="+mj-ea"/>
                    <a:sym typeface="Microsoft YaHei" panose="020B0503020204020204" pitchFamily="34" charset="-122"/>
                  </a:rPr>
                  <a:t>低等生物</a:t>
                </a:r>
                <a:endParaRPr lang="zh-CN" altLang="en-US" sz="2400" b="1" noProof="1">
                  <a:solidFill>
                    <a:schemeClr val="bg1"/>
                  </a:solidFill>
                  <a:latin typeface="+mj-ea"/>
                  <a:ea typeface="+mj-ea"/>
                  <a:sym typeface="+mn-ea"/>
                </a:endParaRPr>
              </a:p>
            </p:txBody>
          </p:sp>
          <p:sp>
            <p:nvSpPr>
              <p:cNvPr id="29" name="任意多边形 9">
                <a:extLst>
                  <a:ext uri="{FF2B5EF4-FFF2-40B4-BE49-F238E27FC236}">
                    <a16:creationId xmlns="" xmlns:a16="http://schemas.microsoft.com/office/drawing/2014/main" id="{4C8B5322-8326-47DF-AA99-509C257AA744}"/>
                  </a:ext>
                </a:extLst>
              </p:cNvPr>
              <p:cNvSpPr/>
              <p:nvPr/>
            </p:nvSpPr>
            <p:spPr bwMode="auto">
              <a:xfrm>
                <a:off x="6297254" y="4200557"/>
                <a:ext cx="1773809" cy="1160742"/>
              </a:xfrm>
              <a:custGeom>
                <a:avLst/>
                <a:gdLst>
                  <a:gd name="connsiteX0" fmla="*/ 0 w 1122310"/>
                  <a:gd name="connsiteY0" fmla="*/ 92567 h 925671"/>
                  <a:gd name="connsiteX1" fmla="*/ 92567 w 1122310"/>
                  <a:gd name="connsiteY1" fmla="*/ 0 h 925671"/>
                  <a:gd name="connsiteX2" fmla="*/ 1029743 w 1122310"/>
                  <a:gd name="connsiteY2" fmla="*/ 0 h 925671"/>
                  <a:gd name="connsiteX3" fmla="*/ 1122310 w 1122310"/>
                  <a:gd name="connsiteY3" fmla="*/ 92567 h 925671"/>
                  <a:gd name="connsiteX4" fmla="*/ 1122310 w 1122310"/>
                  <a:gd name="connsiteY4" fmla="*/ 833104 h 925671"/>
                  <a:gd name="connsiteX5" fmla="*/ 1029743 w 1122310"/>
                  <a:gd name="connsiteY5" fmla="*/ 925671 h 925671"/>
                  <a:gd name="connsiteX6" fmla="*/ 92567 w 1122310"/>
                  <a:gd name="connsiteY6" fmla="*/ 925671 h 925671"/>
                  <a:gd name="connsiteX7" fmla="*/ 0 w 1122310"/>
                  <a:gd name="connsiteY7" fmla="*/ 833104 h 925671"/>
                  <a:gd name="connsiteX8" fmla="*/ 0 w 1122310"/>
                  <a:gd name="connsiteY8" fmla="*/ 92567 h 92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310" h="925671">
                    <a:moveTo>
                      <a:pt x="0" y="92567"/>
                    </a:moveTo>
                    <a:cubicBezTo>
                      <a:pt x="0" y="41444"/>
                      <a:pt x="41444" y="0"/>
                      <a:pt x="92567" y="0"/>
                    </a:cubicBezTo>
                    <a:lnTo>
                      <a:pt x="1029743" y="0"/>
                    </a:lnTo>
                    <a:cubicBezTo>
                      <a:pt x="1080866" y="0"/>
                      <a:pt x="1122310" y="41444"/>
                      <a:pt x="1122310" y="92567"/>
                    </a:cubicBezTo>
                    <a:lnTo>
                      <a:pt x="1122310" y="833104"/>
                    </a:lnTo>
                    <a:cubicBezTo>
                      <a:pt x="1122310" y="884227"/>
                      <a:pt x="1080866" y="925671"/>
                      <a:pt x="1029743" y="925671"/>
                    </a:cubicBezTo>
                    <a:lnTo>
                      <a:pt x="92567" y="925671"/>
                    </a:lnTo>
                    <a:cubicBezTo>
                      <a:pt x="41444" y="925671"/>
                      <a:pt x="0" y="884227"/>
                      <a:pt x="0" y="833104"/>
                    </a:cubicBezTo>
                    <a:lnTo>
                      <a:pt x="0" y="92567"/>
                    </a:lnTo>
                    <a:close/>
                  </a:path>
                </a:pathLst>
              </a:cu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144000" rIns="0" bIns="343485"/>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algn="ctr" eaLnBrk="1" hangingPunct="1">
                  <a:spcBef>
                    <a:spcPct val="0"/>
                  </a:spcBef>
                  <a:spcAft>
                    <a:spcPct val="15000"/>
                  </a:spcAft>
                  <a:buFontTx/>
                  <a:buNone/>
                  <a:defRPr/>
                </a:pPr>
                <a:r>
                  <a:rPr lang="zh-CN" altLang="en-US" dirty="0">
                    <a:solidFill>
                      <a:srgbClr val="000000"/>
                    </a:solidFill>
                    <a:latin typeface="微软雅黑" panose="020B0503020204020204" pitchFamily="34" charset="-122"/>
                    <a:sym typeface="微软雅黑" panose="020B0503020204020204" pitchFamily="34" charset="-122"/>
                  </a:rPr>
                  <a:t>感觉</a:t>
                </a:r>
                <a:endParaRPr lang="en-US" altLang="zh-CN" dirty="0">
                  <a:solidFill>
                    <a:srgbClr val="000000"/>
                  </a:solidFill>
                  <a:latin typeface="微软雅黑" panose="020B0503020204020204" pitchFamily="34" charset="-122"/>
                  <a:sym typeface="微软雅黑" panose="020B0503020204020204" pitchFamily="34" charset="-122"/>
                </a:endParaRPr>
              </a:p>
              <a:p>
                <a:pPr marL="0" lvl="1" algn="ctr" eaLnBrk="1" hangingPunct="1">
                  <a:spcBef>
                    <a:spcPct val="0"/>
                  </a:spcBef>
                  <a:spcAft>
                    <a:spcPct val="15000"/>
                  </a:spcAft>
                  <a:buFontTx/>
                  <a:buNone/>
                  <a:defRPr/>
                </a:pPr>
                <a:r>
                  <a:rPr lang="zh-CN" altLang="en-US" dirty="0">
                    <a:solidFill>
                      <a:srgbClr val="000000"/>
                    </a:solidFill>
                    <a:latin typeface="微软雅黑" panose="020B0503020204020204" pitchFamily="34" charset="-122"/>
                    <a:sym typeface="微软雅黑" panose="020B0503020204020204" pitchFamily="34" charset="-122"/>
                  </a:rPr>
                  <a:t>和心理</a:t>
                </a:r>
              </a:p>
            </p:txBody>
          </p:sp>
          <p:sp>
            <p:nvSpPr>
              <p:cNvPr id="30" name="形状 29">
                <a:extLst>
                  <a:ext uri="{FF2B5EF4-FFF2-40B4-BE49-F238E27FC236}">
                    <a16:creationId xmlns="" xmlns:a16="http://schemas.microsoft.com/office/drawing/2014/main" id="{3CA42A2C-6D90-4C25-AF4E-9D50A72E89BC}"/>
                  </a:ext>
                </a:extLst>
              </p:cNvPr>
              <p:cNvSpPr/>
              <p:nvPr/>
            </p:nvSpPr>
            <p:spPr bwMode="auto">
              <a:xfrm>
                <a:off x="7494999" y="4534710"/>
                <a:ext cx="1613288" cy="1554691"/>
              </a:xfrm>
              <a:prstGeom prst="leftCircularArrow">
                <a:avLst>
                  <a:gd name="adj1" fmla="val 2183"/>
                  <a:gd name="adj2" fmla="val 262661"/>
                  <a:gd name="adj3" fmla="val 2038171"/>
                  <a:gd name="adj4" fmla="val 9024489"/>
                  <a:gd name="adj5" fmla="val 2547"/>
                </a:avLst>
              </a:prstGeom>
              <a:solidFill>
                <a:srgbClr val="F0DCC6"/>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sp>
            <p:nvSpPr>
              <p:cNvPr id="37" name="任意多边形 11">
                <a:extLst>
                  <a:ext uri="{FF2B5EF4-FFF2-40B4-BE49-F238E27FC236}">
                    <a16:creationId xmlns="" xmlns:a16="http://schemas.microsoft.com/office/drawing/2014/main" id="{B3337AD3-2C44-436E-B5DC-1B60D3E40E3A}"/>
                  </a:ext>
                </a:extLst>
              </p:cNvPr>
              <p:cNvSpPr/>
              <p:nvPr/>
            </p:nvSpPr>
            <p:spPr bwMode="auto">
              <a:xfrm>
                <a:off x="6297652" y="5312941"/>
                <a:ext cx="1765487" cy="508611"/>
              </a:xfrm>
              <a:custGeom>
                <a:avLst/>
                <a:gdLst>
                  <a:gd name="connsiteX0" fmla="*/ 0 w 1338721"/>
                  <a:gd name="connsiteY0" fmla="*/ 39672 h 396716"/>
                  <a:gd name="connsiteX1" fmla="*/ 39672 w 1338721"/>
                  <a:gd name="connsiteY1" fmla="*/ 0 h 396716"/>
                  <a:gd name="connsiteX2" fmla="*/ 1299049 w 1338721"/>
                  <a:gd name="connsiteY2" fmla="*/ 0 h 396716"/>
                  <a:gd name="connsiteX3" fmla="*/ 1338721 w 1338721"/>
                  <a:gd name="connsiteY3" fmla="*/ 39672 h 396716"/>
                  <a:gd name="connsiteX4" fmla="*/ 1338721 w 1338721"/>
                  <a:gd name="connsiteY4" fmla="*/ 357044 h 396716"/>
                  <a:gd name="connsiteX5" fmla="*/ 1299049 w 1338721"/>
                  <a:gd name="connsiteY5" fmla="*/ 396716 h 396716"/>
                  <a:gd name="connsiteX6" fmla="*/ 39672 w 1338721"/>
                  <a:gd name="connsiteY6" fmla="*/ 396716 h 396716"/>
                  <a:gd name="connsiteX7" fmla="*/ 0 w 1338721"/>
                  <a:gd name="connsiteY7" fmla="*/ 357044 h 396716"/>
                  <a:gd name="connsiteX8" fmla="*/ 0 w 1338721"/>
                  <a:gd name="connsiteY8" fmla="*/ 39672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721" h="396716">
                    <a:moveTo>
                      <a:pt x="0" y="39672"/>
                    </a:moveTo>
                    <a:cubicBezTo>
                      <a:pt x="0" y="17762"/>
                      <a:pt x="17762" y="0"/>
                      <a:pt x="39672" y="0"/>
                    </a:cubicBezTo>
                    <a:lnTo>
                      <a:pt x="1299049" y="0"/>
                    </a:lnTo>
                    <a:cubicBezTo>
                      <a:pt x="1320959" y="0"/>
                      <a:pt x="1338721" y="17762"/>
                      <a:pt x="1338721" y="39672"/>
                    </a:cubicBezTo>
                    <a:lnTo>
                      <a:pt x="1338721" y="357044"/>
                    </a:lnTo>
                    <a:cubicBezTo>
                      <a:pt x="1338721" y="378954"/>
                      <a:pt x="1320959" y="396716"/>
                      <a:pt x="1299049" y="396716"/>
                    </a:cubicBezTo>
                    <a:lnTo>
                      <a:pt x="39672" y="396716"/>
                    </a:lnTo>
                    <a:cubicBezTo>
                      <a:pt x="17762" y="396716"/>
                      <a:pt x="0" y="378954"/>
                      <a:pt x="0" y="357044"/>
                    </a:cubicBezTo>
                    <a:lnTo>
                      <a:pt x="0" y="39672"/>
                    </a:lnTo>
                    <a:close/>
                  </a:path>
                </a:pathLst>
              </a:custGeom>
              <a:solidFill>
                <a:srgbClr val="CC873C"/>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5909" tIns="34479" rIns="11619" bIns="34479"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Bef>
                    <a:spcPct val="50000"/>
                  </a:spcBef>
                  <a:spcAft>
                    <a:spcPct val="35000"/>
                  </a:spcAft>
                  <a:defRPr/>
                </a:pPr>
                <a:r>
                  <a:rPr lang="zh-CN" altLang="en-US" sz="2400" b="1" noProof="1">
                    <a:solidFill>
                      <a:schemeClr val="bg1"/>
                    </a:solidFill>
                    <a:latin typeface="微软雅黑" panose="020B0503020204020204" pitchFamily="34" charset="-122"/>
                    <a:sym typeface="微软雅黑" panose="020B0503020204020204" pitchFamily="34" charset="-122"/>
                  </a:rPr>
                  <a:t>高等动物</a:t>
                </a:r>
                <a:endParaRPr lang="zh-CN" altLang="en-US" sz="2400" b="1" noProof="1">
                  <a:solidFill>
                    <a:schemeClr val="bg1"/>
                  </a:solidFill>
                  <a:latin typeface="微软雅黑" panose="020B0503020204020204" pitchFamily="34" charset="-122"/>
                  <a:sym typeface="+mn-ea"/>
                </a:endParaRPr>
              </a:p>
            </p:txBody>
          </p:sp>
          <p:sp>
            <p:nvSpPr>
              <p:cNvPr id="39" name="任意多边形 12">
                <a:extLst>
                  <a:ext uri="{FF2B5EF4-FFF2-40B4-BE49-F238E27FC236}">
                    <a16:creationId xmlns="" xmlns:a16="http://schemas.microsoft.com/office/drawing/2014/main" id="{D2092BAE-45FD-445B-B5C6-A9653A6E14D6}"/>
                  </a:ext>
                </a:extLst>
              </p:cNvPr>
              <p:cNvSpPr/>
              <p:nvPr/>
            </p:nvSpPr>
            <p:spPr bwMode="auto">
              <a:xfrm>
                <a:off x="8461342" y="4633197"/>
                <a:ext cx="1722471" cy="1076325"/>
              </a:xfrm>
              <a:custGeom>
                <a:avLst/>
                <a:gdLst>
                  <a:gd name="connsiteX0" fmla="*/ 0 w 1122310"/>
                  <a:gd name="connsiteY0" fmla="*/ 92567 h 925671"/>
                  <a:gd name="connsiteX1" fmla="*/ 92567 w 1122310"/>
                  <a:gd name="connsiteY1" fmla="*/ 0 h 925671"/>
                  <a:gd name="connsiteX2" fmla="*/ 1029743 w 1122310"/>
                  <a:gd name="connsiteY2" fmla="*/ 0 h 925671"/>
                  <a:gd name="connsiteX3" fmla="*/ 1122310 w 1122310"/>
                  <a:gd name="connsiteY3" fmla="*/ 92567 h 925671"/>
                  <a:gd name="connsiteX4" fmla="*/ 1122310 w 1122310"/>
                  <a:gd name="connsiteY4" fmla="*/ 833104 h 925671"/>
                  <a:gd name="connsiteX5" fmla="*/ 1029743 w 1122310"/>
                  <a:gd name="connsiteY5" fmla="*/ 925671 h 925671"/>
                  <a:gd name="connsiteX6" fmla="*/ 92567 w 1122310"/>
                  <a:gd name="connsiteY6" fmla="*/ 925671 h 925671"/>
                  <a:gd name="connsiteX7" fmla="*/ 0 w 1122310"/>
                  <a:gd name="connsiteY7" fmla="*/ 833104 h 925671"/>
                  <a:gd name="connsiteX8" fmla="*/ 0 w 1122310"/>
                  <a:gd name="connsiteY8" fmla="*/ 92567 h 92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310" h="925671">
                    <a:moveTo>
                      <a:pt x="0" y="92567"/>
                    </a:moveTo>
                    <a:cubicBezTo>
                      <a:pt x="0" y="41444"/>
                      <a:pt x="41444" y="0"/>
                      <a:pt x="92567" y="0"/>
                    </a:cubicBezTo>
                    <a:lnTo>
                      <a:pt x="1029743" y="0"/>
                    </a:lnTo>
                    <a:cubicBezTo>
                      <a:pt x="1080866" y="0"/>
                      <a:pt x="1122310" y="41444"/>
                      <a:pt x="1122310" y="92567"/>
                    </a:cubicBezTo>
                    <a:lnTo>
                      <a:pt x="1122310" y="833104"/>
                    </a:lnTo>
                    <a:cubicBezTo>
                      <a:pt x="1122310" y="884227"/>
                      <a:pt x="1080866" y="925671"/>
                      <a:pt x="1029743" y="925671"/>
                    </a:cubicBezTo>
                    <a:lnTo>
                      <a:pt x="92567" y="925671"/>
                    </a:lnTo>
                    <a:cubicBezTo>
                      <a:pt x="41444" y="925671"/>
                      <a:pt x="0" y="884227"/>
                      <a:pt x="0" y="833104"/>
                    </a:cubicBezTo>
                    <a:lnTo>
                      <a:pt x="0" y="92567"/>
                    </a:lnTo>
                    <a:close/>
                  </a:path>
                </a:pathLst>
              </a:cu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360000" rIns="0" bIns="145127"/>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algn="ctr" eaLnBrk="1" hangingPunct="1">
                  <a:spcBef>
                    <a:spcPct val="0"/>
                  </a:spcBef>
                  <a:spcAft>
                    <a:spcPct val="15000"/>
                  </a:spcAft>
                  <a:buFontTx/>
                  <a:buNone/>
                  <a:defRPr/>
                </a:pPr>
                <a:r>
                  <a:rPr lang="zh-CN" altLang="en-US">
                    <a:solidFill>
                      <a:srgbClr val="000000"/>
                    </a:solidFill>
                    <a:latin typeface="微软雅黑" panose="020B0503020204020204" pitchFamily="34" charset="-122"/>
                    <a:sym typeface="微软雅黑" panose="020B0503020204020204" pitchFamily="34" charset="-122"/>
                  </a:rPr>
                  <a:t>意识</a:t>
                </a:r>
              </a:p>
            </p:txBody>
          </p:sp>
          <p:sp>
            <p:nvSpPr>
              <p:cNvPr id="40" name="任意多边形 13">
                <a:extLst>
                  <a:ext uri="{FF2B5EF4-FFF2-40B4-BE49-F238E27FC236}">
                    <a16:creationId xmlns="" xmlns:a16="http://schemas.microsoft.com/office/drawing/2014/main" id="{3BFE54B3-9C5D-4C13-8339-E7448E4C2778}"/>
                  </a:ext>
                </a:extLst>
              </p:cNvPr>
              <p:cNvSpPr/>
              <p:nvPr/>
            </p:nvSpPr>
            <p:spPr bwMode="auto">
              <a:xfrm>
                <a:off x="8461342" y="4200721"/>
                <a:ext cx="1722471" cy="508615"/>
              </a:xfrm>
              <a:custGeom>
                <a:avLst/>
                <a:gdLst>
                  <a:gd name="connsiteX0" fmla="*/ 0 w 1338721"/>
                  <a:gd name="connsiteY0" fmla="*/ 39672 h 396716"/>
                  <a:gd name="connsiteX1" fmla="*/ 39672 w 1338721"/>
                  <a:gd name="connsiteY1" fmla="*/ 0 h 396716"/>
                  <a:gd name="connsiteX2" fmla="*/ 1299049 w 1338721"/>
                  <a:gd name="connsiteY2" fmla="*/ 0 h 396716"/>
                  <a:gd name="connsiteX3" fmla="*/ 1338721 w 1338721"/>
                  <a:gd name="connsiteY3" fmla="*/ 39672 h 396716"/>
                  <a:gd name="connsiteX4" fmla="*/ 1338721 w 1338721"/>
                  <a:gd name="connsiteY4" fmla="*/ 357044 h 396716"/>
                  <a:gd name="connsiteX5" fmla="*/ 1299049 w 1338721"/>
                  <a:gd name="connsiteY5" fmla="*/ 396716 h 396716"/>
                  <a:gd name="connsiteX6" fmla="*/ 39672 w 1338721"/>
                  <a:gd name="connsiteY6" fmla="*/ 396716 h 396716"/>
                  <a:gd name="connsiteX7" fmla="*/ 0 w 1338721"/>
                  <a:gd name="connsiteY7" fmla="*/ 357044 h 396716"/>
                  <a:gd name="connsiteX8" fmla="*/ 0 w 1338721"/>
                  <a:gd name="connsiteY8" fmla="*/ 39672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721" h="396716">
                    <a:moveTo>
                      <a:pt x="0" y="39672"/>
                    </a:moveTo>
                    <a:cubicBezTo>
                      <a:pt x="0" y="17762"/>
                      <a:pt x="17762" y="0"/>
                      <a:pt x="39672" y="0"/>
                    </a:cubicBezTo>
                    <a:lnTo>
                      <a:pt x="1299049" y="0"/>
                    </a:lnTo>
                    <a:cubicBezTo>
                      <a:pt x="1320959" y="0"/>
                      <a:pt x="1338721" y="17762"/>
                      <a:pt x="1338721" y="39672"/>
                    </a:cubicBezTo>
                    <a:lnTo>
                      <a:pt x="1338721" y="357044"/>
                    </a:lnTo>
                    <a:cubicBezTo>
                      <a:pt x="1338721" y="378954"/>
                      <a:pt x="1320959" y="396716"/>
                      <a:pt x="1299049" y="396716"/>
                    </a:cubicBezTo>
                    <a:lnTo>
                      <a:pt x="39672" y="396716"/>
                    </a:lnTo>
                    <a:cubicBezTo>
                      <a:pt x="17762" y="396716"/>
                      <a:pt x="0" y="378954"/>
                      <a:pt x="0" y="357044"/>
                    </a:cubicBezTo>
                    <a:lnTo>
                      <a:pt x="0" y="39672"/>
                    </a:lnTo>
                    <a:close/>
                  </a:path>
                </a:pathLst>
              </a:custGeom>
              <a:solidFill>
                <a:srgbClr val="CC873C"/>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5909" tIns="34479" rIns="11619" bIns="34479" spcCol="1270" anchor="ctr"/>
              <a:lstStyle/>
              <a:p>
                <a:pPr algn="ctr" defTabSz="800100" eaLnBrk="1" fontAlgn="auto" hangingPunct="1">
                  <a:lnSpc>
                    <a:spcPct val="90000"/>
                  </a:lnSpc>
                  <a:spcBef>
                    <a:spcPct val="50000"/>
                  </a:spcBef>
                  <a:spcAft>
                    <a:spcPct val="35000"/>
                  </a:spcAft>
                  <a:defRPr/>
                </a:pPr>
                <a:r>
                  <a:rPr lang="zh-CN" altLang="en-US" sz="2400" b="1" noProof="1">
                    <a:solidFill>
                      <a:schemeClr val="bg1"/>
                    </a:solidFill>
                    <a:latin typeface="+mj-ea"/>
                    <a:ea typeface="+mj-ea"/>
                    <a:sym typeface="Microsoft YaHei" panose="020B0503020204020204" pitchFamily="34" charset="-122"/>
                  </a:rPr>
                  <a:t>人类</a:t>
                </a:r>
                <a:endParaRPr lang="zh-CN" altLang="en-US" sz="2400" b="1" noProof="1">
                  <a:solidFill>
                    <a:schemeClr val="bg1"/>
                  </a:solidFill>
                  <a:latin typeface="+mj-ea"/>
                  <a:ea typeface="+mj-ea"/>
                  <a:sym typeface="+mn-ea"/>
                </a:endParaRPr>
              </a:p>
            </p:txBody>
          </p:sp>
        </p:grpSp>
        <p:sp>
          <p:nvSpPr>
            <p:cNvPr id="34827" name="矩形 1">
              <a:extLst>
                <a:ext uri="{FF2B5EF4-FFF2-40B4-BE49-F238E27FC236}">
                  <a16:creationId xmlns="" xmlns:a16="http://schemas.microsoft.com/office/drawing/2014/main" id="{EEC2E33B-7202-4999-AB65-A50471B17C30}"/>
                </a:ext>
              </a:extLst>
            </p:cNvPr>
            <p:cNvSpPr>
              <a:spLocks noChangeArrowheads="1"/>
            </p:cNvSpPr>
            <p:nvPr/>
          </p:nvSpPr>
          <p:spPr bwMode="auto">
            <a:xfrm>
              <a:off x="1160502" y="2125663"/>
              <a:ext cx="553998" cy="1892300"/>
            </a:xfrm>
            <a:prstGeom prst="rect">
              <a:avLst/>
            </a:prstGeom>
            <a:solidFill>
              <a:srgbClr val="B26A37"/>
            </a:solidFill>
            <a:ln>
              <a:noFill/>
            </a:ln>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spc="300" dirty="0">
                  <a:solidFill>
                    <a:schemeClr val="bg1"/>
                  </a:solidFill>
                  <a:latin typeface="微软雅黑" panose="020B0503020204020204" pitchFamily="34" charset="-122"/>
                  <a:sym typeface="+mn-ea"/>
                </a:rPr>
                <a:t>意识的本质</a:t>
              </a:r>
            </a:p>
          </p:txBody>
        </p:sp>
      </p:grpSp>
      <p:sp>
        <p:nvSpPr>
          <p:cNvPr id="32" name="文本框 31">
            <a:extLst>
              <a:ext uri="{FF2B5EF4-FFF2-40B4-BE49-F238E27FC236}">
                <a16:creationId xmlns="" xmlns:a16="http://schemas.microsoft.com/office/drawing/2014/main" id="{CE2FDAFC-EB0F-4AD3-8868-2BEB64E0408A}"/>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sp>
        <p:nvSpPr>
          <p:cNvPr id="33" name="矩形: 圆角 32">
            <a:extLst>
              <a:ext uri="{FF2B5EF4-FFF2-40B4-BE49-F238E27FC236}">
                <a16:creationId xmlns="" xmlns:a16="http://schemas.microsoft.com/office/drawing/2014/main" id="{04ACEAF5-8446-47A3-80EC-7894373E891F}"/>
              </a:ext>
            </a:extLst>
          </p:cNvPr>
          <p:cNvSpPr/>
          <p:nvPr/>
        </p:nvSpPr>
        <p:spPr>
          <a:xfrm>
            <a:off x="4151314" y="1064542"/>
            <a:ext cx="38893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（一）物质决定意识</a:t>
            </a:r>
          </a:p>
        </p:txBody>
      </p:sp>
      <p:pic>
        <p:nvPicPr>
          <p:cNvPr id="22" name="图片 8">
            <a:hlinkClick r:id="rId3" action="ppaction://hlinksldjump"/>
            <a:extLst>
              <a:ext uri="{FF2B5EF4-FFF2-40B4-BE49-F238E27FC236}">
                <a16:creationId xmlns="" xmlns:a16="http://schemas.microsoft.com/office/drawing/2014/main" id="{3939D65E-53E3-4C2D-82B9-9C1E39F85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34CD8A40-2A0C-4FFF-9109-C02433E3DE11}"/>
              </a:ext>
            </a:extLst>
          </p:cNvPr>
          <p:cNvGrpSpPr/>
          <p:nvPr/>
        </p:nvGrpSpPr>
        <p:grpSpPr>
          <a:xfrm>
            <a:off x="1118535" y="4082003"/>
            <a:ext cx="9954930" cy="2520950"/>
            <a:chOff x="1249382" y="3637807"/>
            <a:chExt cx="9954930" cy="2520950"/>
          </a:xfrm>
        </p:grpSpPr>
        <p:pic>
          <p:nvPicPr>
            <p:cNvPr id="31" name="Picture 2">
              <a:extLst>
                <a:ext uri="{FF2B5EF4-FFF2-40B4-BE49-F238E27FC236}">
                  <a16:creationId xmlns="" xmlns:a16="http://schemas.microsoft.com/office/drawing/2014/main" id="{B52EF126-D697-4C99-8763-E1D9FD81BD84}"/>
                </a:ext>
              </a:extLst>
            </p:cNvPr>
            <p:cNvPicPr>
              <a:picLocks noChangeAspect="1" noChangeArrowheads="1"/>
            </p:cNvPicPr>
            <p:nvPr/>
          </p:nvPicPr>
          <p:blipFill>
            <a:blip r:embed="rId2"/>
            <a:srcRect b="10448"/>
            <a:stretch>
              <a:fillRect/>
            </a:stretch>
          </p:blipFill>
          <p:spPr bwMode="auto">
            <a:xfrm>
              <a:off x="4898762" y="3637807"/>
              <a:ext cx="6305550" cy="25209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5845" name="文本框 1">
              <a:extLst>
                <a:ext uri="{FF2B5EF4-FFF2-40B4-BE49-F238E27FC236}">
                  <a16:creationId xmlns="" xmlns:a16="http://schemas.microsoft.com/office/drawing/2014/main" id="{45B7F6BF-23EA-4FE9-BBB6-455832C5E714}"/>
                </a:ext>
              </a:extLst>
            </p:cNvPr>
            <p:cNvSpPr txBox="1">
              <a:spLocks noChangeArrowheads="1"/>
            </p:cNvSpPr>
            <p:nvPr/>
          </p:nvSpPr>
          <p:spPr bwMode="auto">
            <a:xfrm>
              <a:off x="1249382" y="3751677"/>
              <a:ext cx="3173416"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b="1" dirty="0">
                  <a:solidFill>
                    <a:srgbClr val="B26A37"/>
                  </a:solidFill>
                </a:rPr>
                <a:t>社会实践</a:t>
              </a:r>
              <a:r>
                <a:rPr lang="zh-CN" altLang="en-US" sz="2400" dirty="0"/>
                <a:t>，特别是劳动，在意识的产生和发展中起着决定性的作用。</a:t>
              </a:r>
            </a:p>
          </p:txBody>
        </p:sp>
      </p:grpSp>
      <p:sp>
        <p:nvSpPr>
          <p:cNvPr id="11" name="文本框 10">
            <a:extLst>
              <a:ext uri="{FF2B5EF4-FFF2-40B4-BE49-F238E27FC236}">
                <a16:creationId xmlns="" xmlns:a16="http://schemas.microsoft.com/office/drawing/2014/main" id="{F8F89621-3BE2-40F4-93A3-E1F0D59A492B}"/>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grpSp>
        <p:nvGrpSpPr>
          <p:cNvPr id="5" name="组合 4">
            <a:extLst>
              <a:ext uri="{FF2B5EF4-FFF2-40B4-BE49-F238E27FC236}">
                <a16:creationId xmlns="" xmlns:a16="http://schemas.microsoft.com/office/drawing/2014/main" id="{D118ABCD-FB1D-492D-AAF6-7CC26B30667C}"/>
              </a:ext>
            </a:extLst>
          </p:cNvPr>
          <p:cNvGrpSpPr/>
          <p:nvPr/>
        </p:nvGrpSpPr>
        <p:grpSpPr>
          <a:xfrm>
            <a:off x="1637150" y="1859377"/>
            <a:ext cx="8746250" cy="1892300"/>
            <a:chOff x="1249382" y="1350963"/>
            <a:chExt cx="8746250" cy="1892300"/>
          </a:xfrm>
        </p:grpSpPr>
        <p:grpSp>
          <p:nvGrpSpPr>
            <p:cNvPr id="3" name="组合 2">
              <a:extLst>
                <a:ext uri="{FF2B5EF4-FFF2-40B4-BE49-F238E27FC236}">
                  <a16:creationId xmlns="" xmlns:a16="http://schemas.microsoft.com/office/drawing/2014/main" id="{1FE41271-A9CC-4067-A513-8639CFC528AE}"/>
                </a:ext>
              </a:extLst>
            </p:cNvPr>
            <p:cNvGrpSpPr/>
            <p:nvPr/>
          </p:nvGrpSpPr>
          <p:grpSpPr>
            <a:xfrm>
              <a:off x="1249382" y="1350963"/>
              <a:ext cx="6472197" cy="1892300"/>
              <a:chOff x="1249382" y="1350963"/>
              <a:chExt cx="6472197" cy="1892300"/>
            </a:xfrm>
          </p:grpSpPr>
          <p:sp>
            <p:nvSpPr>
              <p:cNvPr id="12" name="矩形 1">
                <a:extLst>
                  <a:ext uri="{FF2B5EF4-FFF2-40B4-BE49-F238E27FC236}">
                    <a16:creationId xmlns="" xmlns:a16="http://schemas.microsoft.com/office/drawing/2014/main" id="{ED878641-CE3A-4FEA-B6F6-42914721764A}"/>
                  </a:ext>
                </a:extLst>
              </p:cNvPr>
              <p:cNvSpPr>
                <a:spLocks noChangeArrowheads="1"/>
              </p:cNvSpPr>
              <p:nvPr/>
            </p:nvSpPr>
            <p:spPr bwMode="auto">
              <a:xfrm>
                <a:off x="1249382" y="1350963"/>
                <a:ext cx="553998" cy="1892300"/>
              </a:xfrm>
              <a:prstGeom prst="rect">
                <a:avLst/>
              </a:prstGeom>
              <a:solidFill>
                <a:srgbClr val="B26A37"/>
              </a:solidFill>
              <a:ln>
                <a:noFill/>
              </a:ln>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spc="300" dirty="0">
                    <a:solidFill>
                      <a:schemeClr val="bg1"/>
                    </a:solidFill>
                    <a:latin typeface="微软雅黑" panose="020B0503020204020204" pitchFamily="34" charset="-122"/>
                    <a:sym typeface="+mn-ea"/>
                  </a:rPr>
                  <a:t>意识的起源</a:t>
                </a:r>
              </a:p>
            </p:txBody>
          </p:sp>
          <p:sp>
            <p:nvSpPr>
              <p:cNvPr id="14" name="矩形 13">
                <a:extLst>
                  <a:ext uri="{FF2B5EF4-FFF2-40B4-BE49-F238E27FC236}">
                    <a16:creationId xmlns="" xmlns:a16="http://schemas.microsoft.com/office/drawing/2014/main" id="{F16DB178-26C8-47E2-BCE3-D0CA3369E5C0}"/>
                  </a:ext>
                </a:extLst>
              </p:cNvPr>
              <p:cNvSpPr>
                <a:spLocks noChangeArrowheads="1"/>
              </p:cNvSpPr>
              <p:nvPr/>
            </p:nvSpPr>
            <p:spPr bwMode="auto">
              <a:xfrm>
                <a:off x="2016104" y="1350963"/>
                <a:ext cx="5705475" cy="1869231"/>
              </a:xfrm>
              <a:prstGeom prst="rect">
                <a:avLst/>
              </a:prstGeom>
              <a:solidFill>
                <a:sysClr val="window" lastClr="FFFFFF">
                  <a:alpha val="58038"/>
                </a:sysClr>
              </a:solidFill>
              <a:ln w="15875" algn="ctr">
                <a:solidFill>
                  <a:srgbClr val="F0DCC6"/>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ndParaRPr>
              </a:p>
            </p:txBody>
          </p:sp>
          <p:sp>
            <p:nvSpPr>
              <p:cNvPr id="16" name="文本框 2">
                <a:extLst>
                  <a:ext uri="{FF2B5EF4-FFF2-40B4-BE49-F238E27FC236}">
                    <a16:creationId xmlns="" xmlns:a16="http://schemas.microsoft.com/office/drawing/2014/main" id="{60358934-2FEB-4892-9063-71CBE2DB6C6D}"/>
                  </a:ext>
                </a:extLst>
              </p:cNvPr>
              <p:cNvSpPr txBox="1">
                <a:spLocks noChangeArrowheads="1"/>
              </p:cNvSpPr>
              <p:nvPr/>
            </p:nvSpPr>
            <p:spPr bwMode="auto">
              <a:xfrm>
                <a:off x="2295384" y="1549041"/>
                <a:ext cx="4614856" cy="1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Clr>
                    <a:srgbClr val="CC873C"/>
                  </a:buClr>
                </a:pPr>
                <a:r>
                  <a:rPr lang="zh-CN" altLang="en-US" sz="2400" dirty="0"/>
                  <a:t>是自然界长期发展的产物</a:t>
                </a:r>
                <a:endParaRPr lang="en-US" altLang="zh-CN" sz="2400" dirty="0"/>
              </a:p>
              <a:p>
                <a:pPr algn="just" eaLnBrk="1" hangingPunct="1">
                  <a:lnSpc>
                    <a:spcPct val="150000"/>
                  </a:lnSpc>
                  <a:spcBef>
                    <a:spcPts val="1400"/>
                  </a:spcBef>
                  <a:buClr>
                    <a:srgbClr val="CC873C"/>
                  </a:buClr>
                </a:pPr>
                <a:r>
                  <a:rPr lang="zh-CN" altLang="en-US" sz="2400" dirty="0"/>
                  <a:t>是社会历史发展的产物</a:t>
                </a:r>
              </a:p>
            </p:txBody>
          </p:sp>
        </p:grpSp>
        <p:pic>
          <p:nvPicPr>
            <p:cNvPr id="4" name="图片 3">
              <a:extLst>
                <a:ext uri="{FF2B5EF4-FFF2-40B4-BE49-F238E27FC236}">
                  <a16:creationId xmlns="" xmlns:a16="http://schemas.microsoft.com/office/drawing/2014/main" id="{B0C66D53-79F9-4A40-967B-46C225A367B8}"/>
                </a:ext>
              </a:extLst>
            </p:cNvPr>
            <p:cNvPicPr>
              <a:picLocks noChangeAspect="1"/>
            </p:cNvPicPr>
            <p:nvPr/>
          </p:nvPicPr>
          <p:blipFill>
            <a:blip r:embed="rId3"/>
            <a:stretch>
              <a:fillRect/>
            </a:stretch>
          </p:blipFill>
          <p:spPr>
            <a:xfrm>
              <a:off x="7934303" y="1350963"/>
              <a:ext cx="2061329" cy="1892300"/>
            </a:xfrm>
            <a:prstGeom prst="rect">
              <a:avLst/>
            </a:prstGeom>
          </p:spPr>
        </p:pic>
      </p:grpSp>
      <p:sp>
        <p:nvSpPr>
          <p:cNvPr id="13" name="矩形: 圆角 12">
            <a:extLst>
              <a:ext uri="{FF2B5EF4-FFF2-40B4-BE49-F238E27FC236}">
                <a16:creationId xmlns="" xmlns:a16="http://schemas.microsoft.com/office/drawing/2014/main" id="{051CC102-DB42-46FE-82E8-993F87BC4E59}"/>
              </a:ext>
            </a:extLst>
          </p:cNvPr>
          <p:cNvSpPr/>
          <p:nvPr/>
        </p:nvSpPr>
        <p:spPr>
          <a:xfrm>
            <a:off x="4151314" y="1064542"/>
            <a:ext cx="38893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（一）物质决定意识</a:t>
            </a: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 name="组合 1">
            <a:extLst>
              <a:ext uri="{FF2B5EF4-FFF2-40B4-BE49-F238E27FC236}">
                <a16:creationId xmlns="" xmlns:a16="http://schemas.microsoft.com/office/drawing/2014/main" id="{BA433998-20DD-4333-A78C-73B92661B411}"/>
              </a:ext>
            </a:extLst>
          </p:cNvPr>
          <p:cNvGrpSpPr>
            <a:grpSpLocks/>
          </p:cNvGrpSpPr>
          <p:nvPr/>
        </p:nvGrpSpPr>
        <p:grpSpPr bwMode="auto">
          <a:xfrm>
            <a:off x="764672" y="1265050"/>
            <a:ext cx="10436728" cy="5159217"/>
            <a:chOff x="1692474" y="819980"/>
            <a:chExt cx="7624275" cy="3768787"/>
          </a:xfrm>
        </p:grpSpPr>
        <p:grpSp>
          <p:nvGrpSpPr>
            <p:cNvPr id="11" name="组合 303">
              <a:extLst>
                <a:ext uri="{FF2B5EF4-FFF2-40B4-BE49-F238E27FC236}">
                  <a16:creationId xmlns="" xmlns:a16="http://schemas.microsoft.com/office/drawing/2014/main" id="{439C8F91-7C14-402A-9382-47890295592D}"/>
                </a:ext>
              </a:extLst>
            </p:cNvPr>
            <p:cNvGrpSpPr>
              <a:grpSpLocks/>
            </p:cNvGrpSpPr>
            <p:nvPr/>
          </p:nvGrpSpPr>
          <p:grpSpPr bwMode="auto">
            <a:xfrm rot="-5400000">
              <a:off x="3620218" y="-1107764"/>
              <a:ext cx="3768787" cy="7624275"/>
              <a:chOff x="5863698" y="873284"/>
              <a:chExt cx="3977251" cy="8047079"/>
            </a:xfrm>
          </p:grpSpPr>
          <p:sp>
            <p:nvSpPr>
              <p:cNvPr id="19" name="圆角矩形 304">
                <a:extLst>
                  <a:ext uri="{FF2B5EF4-FFF2-40B4-BE49-F238E27FC236}">
                    <a16:creationId xmlns="" xmlns:a16="http://schemas.microsoft.com/office/drawing/2014/main" id="{30EF929E-A45D-47DF-846C-B031CA611AE3}"/>
                  </a:ext>
                </a:extLst>
              </p:cNvPr>
              <p:cNvSpPr/>
              <p:nvPr/>
            </p:nvSpPr>
            <p:spPr>
              <a:xfrm>
                <a:off x="5863698" y="955766"/>
                <a:ext cx="3977251" cy="7964597"/>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8100000" scaled="0"/>
                <a:tileRect/>
              </a:gradFill>
              <a:ln w="22225" cap="flat" cmpd="sng" algn="ctr">
                <a:gradFill flip="none" rotWithShape="1">
                  <a:gsLst>
                    <a:gs pos="0">
                      <a:sysClr val="window" lastClr="FFFFFF">
                        <a:lumMod val="65000"/>
                      </a:sysClr>
                    </a:gs>
                    <a:gs pos="100000">
                      <a:sysClr val="windowText" lastClr="000000">
                        <a:lumMod val="85000"/>
                        <a:lumOff val="15000"/>
                      </a:sysClr>
                    </a:gs>
                  </a:gsLst>
                  <a:lin ang="8100000" scaled="0"/>
                  <a:tileRect/>
                </a:gradFill>
                <a:prstDash val="solid"/>
                <a:miter lim="800000"/>
              </a:ln>
              <a:effectLst>
                <a:outerShdw blurRad="139700" dist="762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20" name="圆角矩形 305">
                <a:extLst>
                  <a:ext uri="{FF2B5EF4-FFF2-40B4-BE49-F238E27FC236}">
                    <a16:creationId xmlns="" xmlns:a16="http://schemas.microsoft.com/office/drawing/2014/main" id="{60FC6E22-F7BE-4FDD-B60D-E3B8EC9216C6}"/>
                  </a:ext>
                </a:extLst>
              </p:cNvPr>
              <p:cNvSpPr/>
              <p:nvPr/>
            </p:nvSpPr>
            <p:spPr>
              <a:xfrm>
                <a:off x="6019503" y="1143060"/>
                <a:ext cx="3665638" cy="7669592"/>
              </a:xfrm>
              <a:prstGeom prst="roundRect">
                <a:avLst>
                  <a:gd name="adj" fmla="val 0"/>
                </a:avLst>
              </a:prstGeom>
              <a:solidFill>
                <a:sysClr val="window" lastClr="FFFFFF">
                  <a:lumMod val="95000"/>
                </a:sysClr>
              </a:solidFill>
              <a:ln w="25400" cap="flat" cmpd="sng" algn="ctr">
                <a:noFill/>
                <a:prstDash val="solid"/>
                <a:miter lim="800000"/>
              </a:ln>
              <a:effectLst>
                <a:outerShdw blurRad="177800" dist="88900" dir="2700000" algn="tl" rotWithShape="0">
                  <a:prstClr val="black">
                    <a:alpha val="5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nvGrpSpPr>
              <p:cNvPr id="21" name="组合 306">
                <a:extLst>
                  <a:ext uri="{FF2B5EF4-FFF2-40B4-BE49-F238E27FC236}">
                    <a16:creationId xmlns="" xmlns:a16="http://schemas.microsoft.com/office/drawing/2014/main" id="{32886A83-0675-4C15-B2D5-E0C695F49393}"/>
                  </a:ext>
                </a:extLst>
              </p:cNvPr>
              <p:cNvGrpSpPr>
                <a:grpSpLocks/>
              </p:cNvGrpSpPr>
              <p:nvPr/>
            </p:nvGrpSpPr>
            <p:grpSpPr bwMode="auto">
              <a:xfrm>
                <a:off x="6109405" y="1233420"/>
                <a:ext cx="3485833" cy="234632"/>
                <a:chOff x="2149635" y="1165383"/>
                <a:chExt cx="3485831" cy="234634"/>
              </a:xfrm>
            </p:grpSpPr>
            <p:grpSp>
              <p:nvGrpSpPr>
                <p:cNvPr id="52" name="组合 337">
                  <a:extLst>
                    <a:ext uri="{FF2B5EF4-FFF2-40B4-BE49-F238E27FC236}">
                      <a16:creationId xmlns="" xmlns:a16="http://schemas.microsoft.com/office/drawing/2014/main" id="{ADA5FE27-4FC0-4246-8C12-7FDEAE45E813}"/>
                    </a:ext>
                  </a:extLst>
                </p:cNvPr>
                <p:cNvGrpSpPr>
                  <a:grpSpLocks/>
                </p:cNvGrpSpPr>
                <p:nvPr/>
              </p:nvGrpSpPr>
              <p:grpSpPr bwMode="auto">
                <a:xfrm>
                  <a:off x="2149635" y="1165385"/>
                  <a:ext cx="234632" cy="234632"/>
                  <a:chOff x="2483014" y="1114427"/>
                  <a:chExt cx="209550" cy="209550"/>
                </a:xfrm>
              </p:grpSpPr>
              <p:sp>
                <p:nvSpPr>
                  <p:cNvPr id="80" name="椭圆 79">
                    <a:extLst>
                      <a:ext uri="{FF2B5EF4-FFF2-40B4-BE49-F238E27FC236}">
                        <a16:creationId xmlns="" xmlns:a16="http://schemas.microsoft.com/office/drawing/2014/main" id="{FBF15DC4-2AEB-4765-BA9F-A3F5065DAB1D}"/>
                      </a:ext>
                    </a:extLst>
                  </p:cNvPr>
                  <p:cNvSpPr/>
                  <p:nvPr/>
                </p:nvSpPr>
                <p:spPr>
                  <a:xfrm>
                    <a:off x="2483520"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81" name="椭圆 80">
                    <a:extLst>
                      <a:ext uri="{FF2B5EF4-FFF2-40B4-BE49-F238E27FC236}">
                        <a16:creationId xmlns="" xmlns:a16="http://schemas.microsoft.com/office/drawing/2014/main" id="{B120CD1B-C057-41FC-8D80-426F118727ED}"/>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3" name="组合 338">
                  <a:extLst>
                    <a:ext uri="{FF2B5EF4-FFF2-40B4-BE49-F238E27FC236}">
                      <a16:creationId xmlns="" xmlns:a16="http://schemas.microsoft.com/office/drawing/2014/main" id="{F3BA3451-88FD-40C8-8873-022599DEA1B7}"/>
                    </a:ext>
                  </a:extLst>
                </p:cNvPr>
                <p:cNvGrpSpPr>
                  <a:grpSpLocks/>
                </p:cNvGrpSpPr>
                <p:nvPr/>
              </p:nvGrpSpPr>
              <p:grpSpPr bwMode="auto">
                <a:xfrm>
                  <a:off x="2510880" y="1165385"/>
                  <a:ext cx="234632" cy="234632"/>
                  <a:chOff x="2483014" y="1114427"/>
                  <a:chExt cx="209550" cy="209550"/>
                </a:xfrm>
              </p:grpSpPr>
              <p:sp>
                <p:nvSpPr>
                  <p:cNvPr id="78" name="椭圆 77">
                    <a:extLst>
                      <a:ext uri="{FF2B5EF4-FFF2-40B4-BE49-F238E27FC236}">
                        <a16:creationId xmlns="" xmlns:a16="http://schemas.microsoft.com/office/drawing/2014/main" id="{70D24DC8-9D50-4BFC-913C-C078A734C18E}"/>
                      </a:ext>
                    </a:extLst>
                  </p:cNvPr>
                  <p:cNvSpPr/>
                  <p:nvPr/>
                </p:nvSpPr>
                <p:spPr>
                  <a:xfrm>
                    <a:off x="2490065"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9" name="椭圆 78">
                    <a:extLst>
                      <a:ext uri="{FF2B5EF4-FFF2-40B4-BE49-F238E27FC236}">
                        <a16:creationId xmlns="" xmlns:a16="http://schemas.microsoft.com/office/drawing/2014/main" id="{15087D3A-59E5-460E-913C-4217F1B949A8}"/>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4" name="组合 339">
                  <a:extLst>
                    <a:ext uri="{FF2B5EF4-FFF2-40B4-BE49-F238E27FC236}">
                      <a16:creationId xmlns="" xmlns:a16="http://schemas.microsoft.com/office/drawing/2014/main" id="{59322CF1-92CC-46B3-931C-3400BCC8D65B}"/>
                    </a:ext>
                  </a:extLst>
                </p:cNvPr>
                <p:cNvGrpSpPr>
                  <a:grpSpLocks/>
                </p:cNvGrpSpPr>
                <p:nvPr/>
              </p:nvGrpSpPr>
              <p:grpSpPr bwMode="auto">
                <a:xfrm>
                  <a:off x="2872124" y="1165385"/>
                  <a:ext cx="234632" cy="234632"/>
                  <a:chOff x="2483014" y="1114427"/>
                  <a:chExt cx="209550" cy="209550"/>
                </a:xfrm>
              </p:grpSpPr>
              <p:sp>
                <p:nvSpPr>
                  <p:cNvPr id="76" name="椭圆 75">
                    <a:extLst>
                      <a:ext uri="{FF2B5EF4-FFF2-40B4-BE49-F238E27FC236}">
                        <a16:creationId xmlns="" xmlns:a16="http://schemas.microsoft.com/office/drawing/2014/main" id="{24E9BB0B-9B7A-4B2C-A38E-AB2CF48EAAF9}"/>
                      </a:ext>
                    </a:extLst>
                  </p:cNvPr>
                  <p:cNvSpPr/>
                  <p:nvPr/>
                </p:nvSpPr>
                <p:spPr>
                  <a:xfrm>
                    <a:off x="2483146"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7" name="椭圆 76">
                    <a:extLst>
                      <a:ext uri="{FF2B5EF4-FFF2-40B4-BE49-F238E27FC236}">
                        <a16:creationId xmlns="" xmlns:a16="http://schemas.microsoft.com/office/drawing/2014/main" id="{91EB6A6C-AEAE-4FAF-AEC3-5566AC521453}"/>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5" name="组合 340">
                  <a:extLst>
                    <a:ext uri="{FF2B5EF4-FFF2-40B4-BE49-F238E27FC236}">
                      <a16:creationId xmlns="" xmlns:a16="http://schemas.microsoft.com/office/drawing/2014/main" id="{CFE54F77-6F94-40DF-954D-5CDC1D0E00A3}"/>
                    </a:ext>
                  </a:extLst>
                </p:cNvPr>
                <p:cNvGrpSpPr>
                  <a:grpSpLocks/>
                </p:cNvGrpSpPr>
                <p:nvPr/>
              </p:nvGrpSpPr>
              <p:grpSpPr bwMode="auto">
                <a:xfrm>
                  <a:off x="3233369" y="1165385"/>
                  <a:ext cx="234632" cy="234632"/>
                  <a:chOff x="2483014" y="1114427"/>
                  <a:chExt cx="209550" cy="209550"/>
                </a:xfrm>
              </p:grpSpPr>
              <p:sp>
                <p:nvSpPr>
                  <p:cNvPr id="74" name="椭圆 73">
                    <a:extLst>
                      <a:ext uri="{FF2B5EF4-FFF2-40B4-BE49-F238E27FC236}">
                        <a16:creationId xmlns="" xmlns:a16="http://schemas.microsoft.com/office/drawing/2014/main" id="{14AF10A8-DF37-4853-BCEE-8189CC83B1CC}"/>
                      </a:ext>
                    </a:extLst>
                  </p:cNvPr>
                  <p:cNvSpPr/>
                  <p:nvPr/>
                </p:nvSpPr>
                <p:spPr>
                  <a:xfrm>
                    <a:off x="2483707"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5" name="椭圆 74">
                    <a:extLst>
                      <a:ext uri="{FF2B5EF4-FFF2-40B4-BE49-F238E27FC236}">
                        <a16:creationId xmlns="" xmlns:a16="http://schemas.microsoft.com/office/drawing/2014/main" id="{FDE12FEE-3439-4797-800C-6ACE547F3366}"/>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6" name="组合 341">
                  <a:extLst>
                    <a:ext uri="{FF2B5EF4-FFF2-40B4-BE49-F238E27FC236}">
                      <a16:creationId xmlns="" xmlns:a16="http://schemas.microsoft.com/office/drawing/2014/main" id="{557DC362-50C0-491D-8624-00724F8C72AB}"/>
                    </a:ext>
                  </a:extLst>
                </p:cNvPr>
                <p:cNvGrpSpPr>
                  <a:grpSpLocks/>
                </p:cNvGrpSpPr>
                <p:nvPr/>
              </p:nvGrpSpPr>
              <p:grpSpPr bwMode="auto">
                <a:xfrm>
                  <a:off x="3594615" y="1165383"/>
                  <a:ext cx="234632" cy="234632"/>
                  <a:chOff x="2483014" y="1114427"/>
                  <a:chExt cx="209550" cy="209550"/>
                </a:xfrm>
              </p:grpSpPr>
              <p:sp>
                <p:nvSpPr>
                  <p:cNvPr id="72" name="椭圆 71">
                    <a:extLst>
                      <a:ext uri="{FF2B5EF4-FFF2-40B4-BE49-F238E27FC236}">
                        <a16:creationId xmlns="" xmlns:a16="http://schemas.microsoft.com/office/drawing/2014/main" id="{DDDEF7B9-63B3-4413-AB37-F8D6D80B5C59}"/>
                      </a:ext>
                    </a:extLst>
                  </p:cNvPr>
                  <p:cNvSpPr/>
                  <p:nvPr/>
                </p:nvSpPr>
                <p:spPr>
                  <a:xfrm>
                    <a:off x="2482770" y="1114537"/>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3" name="椭圆 72">
                    <a:extLst>
                      <a:ext uri="{FF2B5EF4-FFF2-40B4-BE49-F238E27FC236}">
                        <a16:creationId xmlns="" xmlns:a16="http://schemas.microsoft.com/office/drawing/2014/main" id="{D3C903A6-5012-469F-8806-1BA7FA00BA6F}"/>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7" name="组合 342">
                  <a:extLst>
                    <a:ext uri="{FF2B5EF4-FFF2-40B4-BE49-F238E27FC236}">
                      <a16:creationId xmlns="" xmlns:a16="http://schemas.microsoft.com/office/drawing/2014/main" id="{D21FA5D5-00C3-48C6-B141-7B71491100E3}"/>
                    </a:ext>
                  </a:extLst>
                </p:cNvPr>
                <p:cNvGrpSpPr>
                  <a:grpSpLocks/>
                </p:cNvGrpSpPr>
                <p:nvPr/>
              </p:nvGrpSpPr>
              <p:grpSpPr bwMode="auto">
                <a:xfrm>
                  <a:off x="3955858" y="1165384"/>
                  <a:ext cx="234632" cy="234632"/>
                  <a:chOff x="2483014" y="1114427"/>
                  <a:chExt cx="209550" cy="209550"/>
                </a:xfrm>
              </p:grpSpPr>
              <p:sp>
                <p:nvSpPr>
                  <p:cNvPr id="70" name="椭圆 69">
                    <a:extLst>
                      <a:ext uri="{FF2B5EF4-FFF2-40B4-BE49-F238E27FC236}">
                        <a16:creationId xmlns="" xmlns:a16="http://schemas.microsoft.com/office/drawing/2014/main" id="{2E296896-1375-4790-8978-C0EDD07AA08E}"/>
                      </a:ext>
                    </a:extLst>
                  </p:cNvPr>
                  <p:cNvSpPr/>
                  <p:nvPr/>
                </p:nvSpPr>
                <p:spPr>
                  <a:xfrm>
                    <a:off x="2483332"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1" name="椭圆 70">
                    <a:extLst>
                      <a:ext uri="{FF2B5EF4-FFF2-40B4-BE49-F238E27FC236}">
                        <a16:creationId xmlns="" xmlns:a16="http://schemas.microsoft.com/office/drawing/2014/main" id="{194315B0-A702-4CD5-B887-A957B471A7C1}"/>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8" name="组合 343">
                  <a:extLst>
                    <a:ext uri="{FF2B5EF4-FFF2-40B4-BE49-F238E27FC236}">
                      <a16:creationId xmlns="" xmlns:a16="http://schemas.microsoft.com/office/drawing/2014/main" id="{F17F3757-C495-4D3E-ACA7-BB611786A2C6}"/>
                    </a:ext>
                  </a:extLst>
                </p:cNvPr>
                <p:cNvGrpSpPr>
                  <a:grpSpLocks/>
                </p:cNvGrpSpPr>
                <p:nvPr/>
              </p:nvGrpSpPr>
              <p:grpSpPr bwMode="auto">
                <a:xfrm>
                  <a:off x="4317103" y="1165384"/>
                  <a:ext cx="234632" cy="234632"/>
                  <a:chOff x="2483014" y="1114427"/>
                  <a:chExt cx="209550" cy="209550"/>
                </a:xfrm>
              </p:grpSpPr>
              <p:sp>
                <p:nvSpPr>
                  <p:cNvPr id="68" name="椭圆 67">
                    <a:extLst>
                      <a:ext uri="{FF2B5EF4-FFF2-40B4-BE49-F238E27FC236}">
                        <a16:creationId xmlns="" xmlns:a16="http://schemas.microsoft.com/office/drawing/2014/main" id="{AF0370AA-E5D6-414E-9551-47BFAD73314A}"/>
                      </a:ext>
                    </a:extLst>
                  </p:cNvPr>
                  <p:cNvSpPr/>
                  <p:nvPr/>
                </p:nvSpPr>
                <p:spPr>
                  <a:xfrm>
                    <a:off x="2482397"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9" name="椭圆 68">
                    <a:extLst>
                      <a:ext uri="{FF2B5EF4-FFF2-40B4-BE49-F238E27FC236}">
                        <a16:creationId xmlns="" xmlns:a16="http://schemas.microsoft.com/office/drawing/2014/main" id="{CC5FE6B5-68A7-4D2C-93AF-C37B5B5CA875}"/>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9" name="组合 344">
                  <a:extLst>
                    <a:ext uri="{FF2B5EF4-FFF2-40B4-BE49-F238E27FC236}">
                      <a16:creationId xmlns="" xmlns:a16="http://schemas.microsoft.com/office/drawing/2014/main" id="{5D6DDB74-7D41-4AA0-B261-FA56899F4268}"/>
                    </a:ext>
                  </a:extLst>
                </p:cNvPr>
                <p:cNvGrpSpPr>
                  <a:grpSpLocks/>
                </p:cNvGrpSpPr>
                <p:nvPr/>
              </p:nvGrpSpPr>
              <p:grpSpPr bwMode="auto">
                <a:xfrm>
                  <a:off x="4678347" y="1165384"/>
                  <a:ext cx="234632" cy="234632"/>
                  <a:chOff x="2483014" y="1114427"/>
                  <a:chExt cx="209550" cy="209550"/>
                </a:xfrm>
              </p:grpSpPr>
              <p:sp>
                <p:nvSpPr>
                  <p:cNvPr id="66" name="椭圆 65">
                    <a:extLst>
                      <a:ext uri="{FF2B5EF4-FFF2-40B4-BE49-F238E27FC236}">
                        <a16:creationId xmlns="" xmlns:a16="http://schemas.microsoft.com/office/drawing/2014/main" id="{8B9DF488-FB14-4A33-9796-6C261B4DD6F5}"/>
                      </a:ext>
                    </a:extLst>
                  </p:cNvPr>
                  <p:cNvSpPr/>
                  <p:nvPr/>
                </p:nvSpPr>
                <p:spPr>
                  <a:xfrm>
                    <a:off x="248295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7" name="椭圆 66">
                    <a:extLst>
                      <a:ext uri="{FF2B5EF4-FFF2-40B4-BE49-F238E27FC236}">
                        <a16:creationId xmlns="" xmlns:a16="http://schemas.microsoft.com/office/drawing/2014/main" id="{7963E4E6-1026-4119-8E7D-F3558118B48A}"/>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60" name="组合 345">
                  <a:extLst>
                    <a:ext uri="{FF2B5EF4-FFF2-40B4-BE49-F238E27FC236}">
                      <a16:creationId xmlns="" xmlns:a16="http://schemas.microsoft.com/office/drawing/2014/main" id="{1ED79EC7-E7C6-4360-94A5-30BE14F6DA18}"/>
                    </a:ext>
                  </a:extLst>
                </p:cNvPr>
                <p:cNvGrpSpPr>
                  <a:grpSpLocks/>
                </p:cNvGrpSpPr>
                <p:nvPr/>
              </p:nvGrpSpPr>
              <p:grpSpPr bwMode="auto">
                <a:xfrm>
                  <a:off x="5039590" y="1165384"/>
                  <a:ext cx="234632" cy="234632"/>
                  <a:chOff x="2483014" y="1114427"/>
                  <a:chExt cx="209550" cy="209550"/>
                </a:xfrm>
              </p:grpSpPr>
              <p:sp>
                <p:nvSpPr>
                  <p:cNvPr id="64" name="椭圆 63">
                    <a:extLst>
                      <a:ext uri="{FF2B5EF4-FFF2-40B4-BE49-F238E27FC236}">
                        <a16:creationId xmlns="" xmlns:a16="http://schemas.microsoft.com/office/drawing/2014/main" id="{54454A7A-FE89-4F64-AB4F-305F99489431}"/>
                      </a:ext>
                    </a:extLst>
                  </p:cNvPr>
                  <p:cNvSpPr/>
                  <p:nvPr/>
                </p:nvSpPr>
                <p:spPr>
                  <a:xfrm>
                    <a:off x="247603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5" name="椭圆 64">
                    <a:extLst>
                      <a:ext uri="{FF2B5EF4-FFF2-40B4-BE49-F238E27FC236}">
                        <a16:creationId xmlns="" xmlns:a16="http://schemas.microsoft.com/office/drawing/2014/main" id="{659E5CBD-E3BF-4397-BD34-B6E3816D1625}"/>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61" name="组合 346">
                  <a:extLst>
                    <a:ext uri="{FF2B5EF4-FFF2-40B4-BE49-F238E27FC236}">
                      <a16:creationId xmlns="" xmlns:a16="http://schemas.microsoft.com/office/drawing/2014/main" id="{55B8B5F9-A774-4CA8-9101-CA87EE3BCF85}"/>
                    </a:ext>
                  </a:extLst>
                </p:cNvPr>
                <p:cNvGrpSpPr>
                  <a:grpSpLocks/>
                </p:cNvGrpSpPr>
                <p:nvPr/>
              </p:nvGrpSpPr>
              <p:grpSpPr bwMode="auto">
                <a:xfrm>
                  <a:off x="5400834" y="1165384"/>
                  <a:ext cx="234632" cy="234632"/>
                  <a:chOff x="2483014" y="1114427"/>
                  <a:chExt cx="209550" cy="209550"/>
                </a:xfrm>
              </p:grpSpPr>
              <p:sp>
                <p:nvSpPr>
                  <p:cNvPr id="62" name="椭圆 61">
                    <a:extLst>
                      <a:ext uri="{FF2B5EF4-FFF2-40B4-BE49-F238E27FC236}">
                        <a16:creationId xmlns="" xmlns:a16="http://schemas.microsoft.com/office/drawing/2014/main" id="{022EB80C-4765-41DC-B193-4167FE35E193}"/>
                      </a:ext>
                    </a:extLst>
                  </p:cNvPr>
                  <p:cNvSpPr/>
                  <p:nvPr/>
                </p:nvSpPr>
                <p:spPr>
                  <a:xfrm>
                    <a:off x="2482585"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3" name="椭圆 62">
                    <a:extLst>
                      <a:ext uri="{FF2B5EF4-FFF2-40B4-BE49-F238E27FC236}">
                        <a16:creationId xmlns="" xmlns:a16="http://schemas.microsoft.com/office/drawing/2014/main" id="{06D8EB3A-DEB9-4D6C-B9A1-482449D782A5}"/>
                      </a:ext>
                    </a:extLst>
                  </p:cNvPr>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grpSp>
            <p:nvGrpSpPr>
              <p:cNvPr id="22" name="组合 307">
                <a:extLst>
                  <a:ext uri="{FF2B5EF4-FFF2-40B4-BE49-F238E27FC236}">
                    <a16:creationId xmlns="" xmlns:a16="http://schemas.microsoft.com/office/drawing/2014/main" id="{52D911B2-2992-4AC8-B382-E3ABE704ECE2}"/>
                  </a:ext>
                </a:extLst>
              </p:cNvPr>
              <p:cNvGrpSpPr>
                <a:grpSpLocks/>
              </p:cNvGrpSpPr>
              <p:nvPr/>
            </p:nvGrpSpPr>
            <p:grpSpPr bwMode="auto">
              <a:xfrm>
                <a:off x="6169861" y="873285"/>
                <a:ext cx="94671" cy="485002"/>
                <a:chOff x="2244455" y="772894"/>
                <a:chExt cx="94658" cy="485003"/>
              </a:xfrm>
            </p:grpSpPr>
            <p:sp>
              <p:nvSpPr>
                <p:cNvPr id="50" name="圆角矩形 335">
                  <a:extLst>
                    <a:ext uri="{FF2B5EF4-FFF2-40B4-BE49-F238E27FC236}">
                      <a16:creationId xmlns="" xmlns:a16="http://schemas.microsoft.com/office/drawing/2014/main" id="{6DDBB6C2-D340-459E-B513-CD70AA543408}"/>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51" name="圆角矩形 336">
                  <a:extLst>
                    <a:ext uri="{FF2B5EF4-FFF2-40B4-BE49-F238E27FC236}">
                      <a16:creationId xmlns="" xmlns:a16="http://schemas.microsoft.com/office/drawing/2014/main" id="{B55225B0-37B6-40A0-BE12-3AF3AFED3058}"/>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3" name="组合 308">
                <a:extLst>
                  <a:ext uri="{FF2B5EF4-FFF2-40B4-BE49-F238E27FC236}">
                    <a16:creationId xmlns="" xmlns:a16="http://schemas.microsoft.com/office/drawing/2014/main" id="{D0020D27-F8DD-4601-8072-66722AAB51DB}"/>
                  </a:ext>
                </a:extLst>
              </p:cNvPr>
              <p:cNvGrpSpPr>
                <a:grpSpLocks/>
              </p:cNvGrpSpPr>
              <p:nvPr/>
            </p:nvGrpSpPr>
            <p:grpSpPr bwMode="auto">
              <a:xfrm>
                <a:off x="6532517" y="873285"/>
                <a:ext cx="94671" cy="485002"/>
                <a:chOff x="2244455" y="772894"/>
                <a:chExt cx="94658" cy="485003"/>
              </a:xfrm>
            </p:grpSpPr>
            <p:sp>
              <p:nvSpPr>
                <p:cNvPr id="48" name="圆角矩形 333">
                  <a:extLst>
                    <a:ext uri="{FF2B5EF4-FFF2-40B4-BE49-F238E27FC236}">
                      <a16:creationId xmlns="" xmlns:a16="http://schemas.microsoft.com/office/drawing/2014/main" id="{7A5F3ED5-78BC-468C-8EC3-B287FF0BBE88}"/>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9" name="圆角矩形 334">
                  <a:extLst>
                    <a:ext uri="{FF2B5EF4-FFF2-40B4-BE49-F238E27FC236}">
                      <a16:creationId xmlns="" xmlns:a16="http://schemas.microsoft.com/office/drawing/2014/main" id="{434CD5DD-1007-4185-89D0-0A3E3AD6BA00}"/>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4" name="组合 309">
                <a:extLst>
                  <a:ext uri="{FF2B5EF4-FFF2-40B4-BE49-F238E27FC236}">
                    <a16:creationId xmlns="" xmlns:a16="http://schemas.microsoft.com/office/drawing/2014/main" id="{8D4B9ADC-5E01-4F4E-A6CA-9677BB5BAD0D}"/>
                  </a:ext>
                </a:extLst>
              </p:cNvPr>
              <p:cNvGrpSpPr>
                <a:grpSpLocks/>
              </p:cNvGrpSpPr>
              <p:nvPr/>
            </p:nvGrpSpPr>
            <p:grpSpPr bwMode="auto">
              <a:xfrm>
                <a:off x="6895173" y="873285"/>
                <a:ext cx="94671" cy="485002"/>
                <a:chOff x="2244455" y="772894"/>
                <a:chExt cx="94658" cy="485003"/>
              </a:xfrm>
            </p:grpSpPr>
            <p:sp>
              <p:nvSpPr>
                <p:cNvPr id="46" name="圆角矩形 331">
                  <a:extLst>
                    <a:ext uri="{FF2B5EF4-FFF2-40B4-BE49-F238E27FC236}">
                      <a16:creationId xmlns="" xmlns:a16="http://schemas.microsoft.com/office/drawing/2014/main" id="{D76CBDAB-FB8E-4790-9DCA-E992021E3E1C}"/>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7" name="圆角矩形 332">
                  <a:extLst>
                    <a:ext uri="{FF2B5EF4-FFF2-40B4-BE49-F238E27FC236}">
                      <a16:creationId xmlns="" xmlns:a16="http://schemas.microsoft.com/office/drawing/2014/main" id="{3A47B5CC-1A0B-45A8-9F89-E1BB9BA84ADB}"/>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5" name="组合 310">
                <a:extLst>
                  <a:ext uri="{FF2B5EF4-FFF2-40B4-BE49-F238E27FC236}">
                    <a16:creationId xmlns="" xmlns:a16="http://schemas.microsoft.com/office/drawing/2014/main" id="{81B8C5D2-9D05-48C3-B063-1668FBBEEDD6}"/>
                  </a:ext>
                </a:extLst>
              </p:cNvPr>
              <p:cNvGrpSpPr>
                <a:grpSpLocks/>
              </p:cNvGrpSpPr>
              <p:nvPr/>
            </p:nvGrpSpPr>
            <p:grpSpPr bwMode="auto">
              <a:xfrm>
                <a:off x="7257828" y="873285"/>
                <a:ext cx="94671" cy="485002"/>
                <a:chOff x="2244455" y="772894"/>
                <a:chExt cx="94658" cy="485003"/>
              </a:xfrm>
            </p:grpSpPr>
            <p:sp>
              <p:nvSpPr>
                <p:cNvPr id="44" name="圆角矩形 329">
                  <a:extLst>
                    <a:ext uri="{FF2B5EF4-FFF2-40B4-BE49-F238E27FC236}">
                      <a16:creationId xmlns="" xmlns:a16="http://schemas.microsoft.com/office/drawing/2014/main" id="{262A241E-355C-418A-ACFD-5774E336DCA0}"/>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5" name="圆角矩形 330">
                  <a:extLst>
                    <a:ext uri="{FF2B5EF4-FFF2-40B4-BE49-F238E27FC236}">
                      <a16:creationId xmlns="" xmlns:a16="http://schemas.microsoft.com/office/drawing/2014/main" id="{C5C3B4E8-9DB8-476C-8B99-F616EEF7728C}"/>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6" name="组合 311">
                <a:extLst>
                  <a:ext uri="{FF2B5EF4-FFF2-40B4-BE49-F238E27FC236}">
                    <a16:creationId xmlns="" xmlns:a16="http://schemas.microsoft.com/office/drawing/2014/main" id="{5456679E-E307-4068-80EB-F37B7C5BB376}"/>
                  </a:ext>
                </a:extLst>
              </p:cNvPr>
              <p:cNvGrpSpPr>
                <a:grpSpLocks/>
              </p:cNvGrpSpPr>
              <p:nvPr/>
            </p:nvGrpSpPr>
            <p:grpSpPr bwMode="auto">
              <a:xfrm>
                <a:off x="7620483" y="873285"/>
                <a:ext cx="94671" cy="485002"/>
                <a:chOff x="2244455" y="772894"/>
                <a:chExt cx="94658" cy="485003"/>
              </a:xfrm>
            </p:grpSpPr>
            <p:sp>
              <p:nvSpPr>
                <p:cNvPr id="42" name="圆角矩形 327">
                  <a:extLst>
                    <a:ext uri="{FF2B5EF4-FFF2-40B4-BE49-F238E27FC236}">
                      <a16:creationId xmlns="" xmlns:a16="http://schemas.microsoft.com/office/drawing/2014/main" id="{000D8F3A-5D60-473C-A8CC-D5B4CD3ECF2C}"/>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3" name="圆角矩形 328">
                  <a:extLst>
                    <a:ext uri="{FF2B5EF4-FFF2-40B4-BE49-F238E27FC236}">
                      <a16:creationId xmlns="" xmlns:a16="http://schemas.microsoft.com/office/drawing/2014/main" id="{FD10A87F-BD2E-46F8-B03A-801A2D49F679}"/>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7" name="组合 312">
                <a:extLst>
                  <a:ext uri="{FF2B5EF4-FFF2-40B4-BE49-F238E27FC236}">
                    <a16:creationId xmlns="" xmlns:a16="http://schemas.microsoft.com/office/drawing/2014/main" id="{E9EE24DF-6179-4C22-804E-C51B27B52CC6}"/>
                  </a:ext>
                </a:extLst>
              </p:cNvPr>
              <p:cNvGrpSpPr>
                <a:grpSpLocks/>
              </p:cNvGrpSpPr>
              <p:nvPr/>
            </p:nvGrpSpPr>
            <p:grpSpPr bwMode="auto">
              <a:xfrm>
                <a:off x="7983141" y="873285"/>
                <a:ext cx="94671" cy="485002"/>
                <a:chOff x="2244455" y="772894"/>
                <a:chExt cx="94658" cy="485003"/>
              </a:xfrm>
            </p:grpSpPr>
            <p:sp>
              <p:nvSpPr>
                <p:cNvPr id="40" name="圆角矩形 325">
                  <a:extLst>
                    <a:ext uri="{FF2B5EF4-FFF2-40B4-BE49-F238E27FC236}">
                      <a16:creationId xmlns="" xmlns:a16="http://schemas.microsoft.com/office/drawing/2014/main" id="{D8D32058-A33A-42F1-A673-5703E19925D1}"/>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1" name="圆角矩形 326">
                  <a:extLst>
                    <a:ext uri="{FF2B5EF4-FFF2-40B4-BE49-F238E27FC236}">
                      <a16:creationId xmlns="" xmlns:a16="http://schemas.microsoft.com/office/drawing/2014/main" id="{574BB19D-04B5-434F-97E9-14D8EBAD4AD5}"/>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8" name="组合 313">
                <a:extLst>
                  <a:ext uri="{FF2B5EF4-FFF2-40B4-BE49-F238E27FC236}">
                    <a16:creationId xmlns="" xmlns:a16="http://schemas.microsoft.com/office/drawing/2014/main" id="{FB5E3F45-17C7-4A51-99E8-A02BBE12FA13}"/>
                  </a:ext>
                </a:extLst>
              </p:cNvPr>
              <p:cNvGrpSpPr>
                <a:grpSpLocks/>
              </p:cNvGrpSpPr>
              <p:nvPr/>
            </p:nvGrpSpPr>
            <p:grpSpPr bwMode="auto">
              <a:xfrm>
                <a:off x="8345797" y="873284"/>
                <a:ext cx="94671" cy="485002"/>
                <a:chOff x="2244455" y="772894"/>
                <a:chExt cx="94658" cy="485003"/>
              </a:xfrm>
            </p:grpSpPr>
            <p:sp>
              <p:nvSpPr>
                <p:cNvPr id="38" name="圆角矩形 323">
                  <a:extLst>
                    <a:ext uri="{FF2B5EF4-FFF2-40B4-BE49-F238E27FC236}">
                      <a16:creationId xmlns="" xmlns:a16="http://schemas.microsoft.com/office/drawing/2014/main" id="{2CFC6408-547E-40A0-BE53-578181EB5AF5}"/>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9" name="圆角矩形 324">
                  <a:extLst>
                    <a:ext uri="{FF2B5EF4-FFF2-40B4-BE49-F238E27FC236}">
                      <a16:creationId xmlns="" xmlns:a16="http://schemas.microsoft.com/office/drawing/2014/main" id="{B4124824-7BBE-4140-96A0-B165A7137454}"/>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9" name="组合 314">
                <a:extLst>
                  <a:ext uri="{FF2B5EF4-FFF2-40B4-BE49-F238E27FC236}">
                    <a16:creationId xmlns="" xmlns:a16="http://schemas.microsoft.com/office/drawing/2014/main" id="{B234F6FC-1030-41CE-A180-39CEF4995DBB}"/>
                  </a:ext>
                </a:extLst>
              </p:cNvPr>
              <p:cNvGrpSpPr>
                <a:grpSpLocks/>
              </p:cNvGrpSpPr>
              <p:nvPr/>
            </p:nvGrpSpPr>
            <p:grpSpPr bwMode="auto">
              <a:xfrm>
                <a:off x="8708451" y="873285"/>
                <a:ext cx="94671" cy="485002"/>
                <a:chOff x="2244455" y="772894"/>
                <a:chExt cx="94658" cy="485003"/>
              </a:xfrm>
            </p:grpSpPr>
            <p:sp>
              <p:nvSpPr>
                <p:cNvPr id="36" name="圆角矩形 321">
                  <a:extLst>
                    <a:ext uri="{FF2B5EF4-FFF2-40B4-BE49-F238E27FC236}">
                      <a16:creationId xmlns="" xmlns:a16="http://schemas.microsoft.com/office/drawing/2014/main" id="{249F1046-ECA8-4888-958C-30A39CDA617D}"/>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7" name="圆角矩形 322">
                  <a:extLst>
                    <a:ext uri="{FF2B5EF4-FFF2-40B4-BE49-F238E27FC236}">
                      <a16:creationId xmlns="" xmlns:a16="http://schemas.microsoft.com/office/drawing/2014/main" id="{5C61281F-32A7-4849-A84F-AFF186D524A5}"/>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30" name="组合 315">
                <a:extLst>
                  <a:ext uri="{FF2B5EF4-FFF2-40B4-BE49-F238E27FC236}">
                    <a16:creationId xmlns="" xmlns:a16="http://schemas.microsoft.com/office/drawing/2014/main" id="{EFDB51E6-6B67-494A-87C4-3D0241F773C2}"/>
                  </a:ext>
                </a:extLst>
              </p:cNvPr>
              <p:cNvGrpSpPr>
                <a:grpSpLocks/>
              </p:cNvGrpSpPr>
              <p:nvPr/>
            </p:nvGrpSpPr>
            <p:grpSpPr bwMode="auto">
              <a:xfrm>
                <a:off x="9071105" y="873285"/>
                <a:ext cx="94671" cy="485002"/>
                <a:chOff x="2244455" y="772894"/>
                <a:chExt cx="94658" cy="485003"/>
              </a:xfrm>
            </p:grpSpPr>
            <p:sp>
              <p:nvSpPr>
                <p:cNvPr id="34" name="圆角矩形 319">
                  <a:extLst>
                    <a:ext uri="{FF2B5EF4-FFF2-40B4-BE49-F238E27FC236}">
                      <a16:creationId xmlns="" xmlns:a16="http://schemas.microsoft.com/office/drawing/2014/main" id="{60C7CECB-69F5-4824-ABAF-2FBCE17C0E6D}"/>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5" name="圆角矩形 320">
                  <a:extLst>
                    <a:ext uri="{FF2B5EF4-FFF2-40B4-BE49-F238E27FC236}">
                      <a16:creationId xmlns="" xmlns:a16="http://schemas.microsoft.com/office/drawing/2014/main" id="{3ED3C4E9-910B-4EE9-8399-FBF0F075D5FE}"/>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31" name="组合 316">
                <a:extLst>
                  <a:ext uri="{FF2B5EF4-FFF2-40B4-BE49-F238E27FC236}">
                    <a16:creationId xmlns="" xmlns:a16="http://schemas.microsoft.com/office/drawing/2014/main" id="{344FFAA5-3F77-4F1F-A554-36D518ECB474}"/>
                  </a:ext>
                </a:extLst>
              </p:cNvPr>
              <p:cNvGrpSpPr>
                <a:grpSpLocks/>
              </p:cNvGrpSpPr>
              <p:nvPr/>
            </p:nvGrpSpPr>
            <p:grpSpPr bwMode="auto">
              <a:xfrm>
                <a:off x="9433759" y="873285"/>
                <a:ext cx="94671" cy="485002"/>
                <a:chOff x="2244455" y="772894"/>
                <a:chExt cx="94658" cy="485003"/>
              </a:xfrm>
            </p:grpSpPr>
            <p:sp>
              <p:nvSpPr>
                <p:cNvPr id="32" name="圆角矩形 317">
                  <a:extLst>
                    <a:ext uri="{FF2B5EF4-FFF2-40B4-BE49-F238E27FC236}">
                      <a16:creationId xmlns="" xmlns:a16="http://schemas.microsoft.com/office/drawing/2014/main" id="{50AAE897-D342-4487-92DE-9A407ED8A9FC}"/>
                    </a:ext>
                  </a:extLst>
                </p:cNvPr>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3" name="圆角矩形 318">
                  <a:extLst>
                    <a:ext uri="{FF2B5EF4-FFF2-40B4-BE49-F238E27FC236}">
                      <a16:creationId xmlns="" xmlns:a16="http://schemas.microsoft.com/office/drawing/2014/main" id="{4147AC05-C259-48A9-88F9-9C76CB6B6C81}"/>
                    </a:ext>
                  </a:extLst>
                </p:cNvPr>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grpSp>
        <p:sp>
          <p:nvSpPr>
            <p:cNvPr id="12" name="矩形 11">
              <a:extLst>
                <a:ext uri="{FF2B5EF4-FFF2-40B4-BE49-F238E27FC236}">
                  <a16:creationId xmlns="" xmlns:a16="http://schemas.microsoft.com/office/drawing/2014/main" id="{8CB427E9-9BA8-4CCE-805E-61BDAFF31CA8}"/>
                </a:ext>
              </a:extLst>
            </p:cNvPr>
            <p:cNvSpPr/>
            <p:nvPr/>
          </p:nvSpPr>
          <p:spPr>
            <a:xfrm>
              <a:off x="9078465" y="967620"/>
              <a:ext cx="142883" cy="666761"/>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4" name="矩形 13">
              <a:extLst>
                <a:ext uri="{FF2B5EF4-FFF2-40B4-BE49-F238E27FC236}">
                  <a16:creationId xmlns="" xmlns:a16="http://schemas.microsoft.com/office/drawing/2014/main" id="{5795F02F-2460-4F01-8016-1191A66CED16}"/>
                </a:ext>
              </a:extLst>
            </p:cNvPr>
            <p:cNvSpPr/>
            <p:nvPr/>
          </p:nvSpPr>
          <p:spPr>
            <a:xfrm>
              <a:off x="9078465" y="1634381"/>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6" name="矩形 15">
              <a:extLst>
                <a:ext uri="{FF2B5EF4-FFF2-40B4-BE49-F238E27FC236}">
                  <a16:creationId xmlns="" xmlns:a16="http://schemas.microsoft.com/office/drawing/2014/main" id="{7D0BD48C-5A2B-488A-B742-06C1DDB52AD0}"/>
                </a:ext>
              </a:extLst>
            </p:cNvPr>
            <p:cNvSpPr/>
            <p:nvPr/>
          </p:nvSpPr>
          <p:spPr>
            <a:xfrm>
              <a:off x="9078465" y="2340830"/>
              <a:ext cx="142883" cy="709625"/>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7" name="矩形 16">
              <a:extLst>
                <a:ext uri="{FF2B5EF4-FFF2-40B4-BE49-F238E27FC236}">
                  <a16:creationId xmlns="" xmlns:a16="http://schemas.microsoft.com/office/drawing/2014/main" id="{147EF726-E5FF-4708-A23D-89C9132050B3}"/>
                </a:ext>
              </a:extLst>
            </p:cNvPr>
            <p:cNvSpPr/>
            <p:nvPr/>
          </p:nvSpPr>
          <p:spPr>
            <a:xfrm>
              <a:off x="9078465" y="3050455"/>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8" name="矩形 17">
              <a:extLst>
                <a:ext uri="{FF2B5EF4-FFF2-40B4-BE49-F238E27FC236}">
                  <a16:creationId xmlns="" xmlns:a16="http://schemas.microsoft.com/office/drawing/2014/main" id="{C7D8126B-E1F6-47E9-A98B-6D367B19CB40}"/>
                </a:ext>
              </a:extLst>
            </p:cNvPr>
            <p:cNvSpPr/>
            <p:nvPr/>
          </p:nvSpPr>
          <p:spPr>
            <a:xfrm>
              <a:off x="9078465" y="3758491"/>
              <a:ext cx="142883" cy="682636"/>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4035" eaLnBrk="1" fontAlgn="auto" hangingPunct="1">
                <a:spcBef>
                  <a:spcPts val="0"/>
                </a:spcBef>
                <a:spcAft>
                  <a:spcPts val="0"/>
                </a:spcAft>
                <a:defRPr/>
              </a:pPr>
              <a:endParaRPr lang="zh-CN" altLang="en-US" kern="0" dirty="0">
                <a:solidFill>
                  <a:prstClr val="white"/>
                </a:solidFill>
                <a:latin typeface="+mn-lt"/>
                <a:ea typeface="+mn-ea"/>
              </a:endParaRPr>
            </a:p>
          </p:txBody>
        </p:sp>
      </p:grpSp>
      <p:sp>
        <p:nvSpPr>
          <p:cNvPr id="36868" name="文本框 1">
            <a:extLst>
              <a:ext uri="{FF2B5EF4-FFF2-40B4-BE49-F238E27FC236}">
                <a16:creationId xmlns="" xmlns:a16="http://schemas.microsoft.com/office/drawing/2014/main" id="{6EAFEB62-7427-40C1-AEC0-9CF76D61C8A4}"/>
              </a:ext>
            </a:extLst>
          </p:cNvPr>
          <p:cNvSpPr txBox="1">
            <a:spLocks noChangeArrowheads="1"/>
          </p:cNvSpPr>
          <p:nvPr/>
        </p:nvSpPr>
        <p:spPr bwMode="auto">
          <a:xfrm>
            <a:off x="1727352" y="1837006"/>
            <a:ext cx="8956675" cy="4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dirty="0">
                <a:latin typeface="+mn-ea"/>
                <a:ea typeface="+mn-ea"/>
              </a:rPr>
              <a:t>人还具有“意识”。但是这种意识并非一开始就是“纯粹的”意识。“精神”从一开始就很倒霉，受到物质的“纠缠”，物质在这里表现为振动着的空气层、声音，简言之，即语言。语言和意识具有同样长久的历史；语言是一种实践的、既为别人存在因而也为我自身而存在的、现实的意识。语言也和意识一样，只是由于需要，由于和他人交往的迫切需要才产生的。</a:t>
            </a:r>
            <a:endParaRPr lang="en-US" altLang="zh-CN" sz="2400" dirty="0">
              <a:latin typeface="+mn-ea"/>
              <a:ea typeface="+mn-ea"/>
            </a:endParaRPr>
          </a:p>
          <a:p>
            <a:pPr algn="r" eaLnBrk="1" hangingPunct="1">
              <a:lnSpc>
                <a:spcPct val="150000"/>
              </a:lnSpc>
              <a:spcBef>
                <a:spcPts val="1400"/>
              </a:spcBef>
              <a:buFont typeface="Arial" panose="020B0604020202020204" pitchFamily="34" charset="0"/>
              <a:buNone/>
            </a:pPr>
            <a:r>
              <a:rPr lang="en-US" altLang="zh-CN" sz="2400" dirty="0">
                <a:latin typeface="+mn-ea"/>
                <a:ea typeface="+mn-ea"/>
              </a:rPr>
              <a:t>——</a:t>
            </a:r>
            <a:r>
              <a:rPr lang="zh-CN" altLang="en-US" sz="2400" dirty="0">
                <a:latin typeface="+mn-ea"/>
                <a:ea typeface="+mn-ea"/>
              </a:rPr>
              <a:t>马克思、恩格斯：</a:t>
            </a:r>
            <a:r>
              <a:rPr lang="en-US" altLang="zh-CN" sz="2400" dirty="0">
                <a:latin typeface="+mn-ea"/>
                <a:ea typeface="+mn-ea"/>
              </a:rPr>
              <a:t>《</a:t>
            </a:r>
            <a:r>
              <a:rPr lang="zh-CN" altLang="en-US" sz="2400" dirty="0">
                <a:latin typeface="+mn-ea"/>
                <a:ea typeface="+mn-ea"/>
              </a:rPr>
              <a:t>德意志意识形态</a:t>
            </a:r>
            <a:r>
              <a:rPr lang="en-US" altLang="zh-CN" sz="2400" dirty="0">
                <a:latin typeface="+mn-ea"/>
                <a:ea typeface="+mn-ea"/>
              </a:rPr>
              <a:t>》</a:t>
            </a:r>
            <a:endParaRPr lang="zh-CN" altLang="en-US" sz="2400" dirty="0">
              <a:latin typeface="+mn-ea"/>
              <a:ea typeface="+mn-ea"/>
            </a:endParaRPr>
          </a:p>
        </p:txBody>
      </p:sp>
      <p:sp>
        <p:nvSpPr>
          <p:cNvPr id="9" name="文本框 8">
            <a:extLst>
              <a:ext uri="{FF2B5EF4-FFF2-40B4-BE49-F238E27FC236}">
                <a16:creationId xmlns="" xmlns:a16="http://schemas.microsoft.com/office/drawing/2014/main" id="{A7B2E7BC-AC48-47EC-8F18-47599F00DD3F}"/>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8917" name="文本框 1">
            <a:extLst>
              <a:ext uri="{FF2B5EF4-FFF2-40B4-BE49-F238E27FC236}">
                <a16:creationId xmlns="" xmlns:a16="http://schemas.microsoft.com/office/drawing/2014/main" id="{830B70C1-31CD-4466-8EB7-A9CA346D8797}"/>
              </a:ext>
            </a:extLst>
          </p:cNvPr>
          <p:cNvSpPr txBox="1">
            <a:spLocks noChangeArrowheads="1"/>
          </p:cNvSpPr>
          <p:nvPr/>
        </p:nvSpPr>
        <p:spPr bwMode="auto">
          <a:xfrm>
            <a:off x="5056522" y="2070023"/>
            <a:ext cx="7017459" cy="1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是客观内容和主观形式的统一</a:t>
            </a:r>
            <a:endParaRPr lang="en-US" altLang="zh-CN" sz="2400" dirty="0"/>
          </a:p>
          <a:p>
            <a:pPr indent="0" algn="just" eaLnBrk="1" hangingPunct="1">
              <a:lnSpc>
                <a:spcPct val="150000"/>
              </a:lnSpc>
              <a:spcBef>
                <a:spcPts val="1400"/>
              </a:spcBef>
              <a:buFontTx/>
              <a:buNone/>
            </a:pPr>
            <a:r>
              <a:rPr lang="zh-CN" altLang="en-US" sz="2400" dirty="0"/>
              <a:t>是客体原型（依据）与主体差异（创造）的统一</a:t>
            </a:r>
          </a:p>
        </p:txBody>
      </p:sp>
      <p:grpSp>
        <p:nvGrpSpPr>
          <p:cNvPr id="5" name="组合 4">
            <a:extLst>
              <a:ext uri="{FF2B5EF4-FFF2-40B4-BE49-F238E27FC236}">
                <a16:creationId xmlns="" xmlns:a16="http://schemas.microsoft.com/office/drawing/2014/main" id="{C1D9A308-F48C-4C46-8EC5-94FAEF172391}"/>
              </a:ext>
            </a:extLst>
          </p:cNvPr>
          <p:cNvGrpSpPr/>
          <p:nvPr/>
        </p:nvGrpSpPr>
        <p:grpSpPr>
          <a:xfrm>
            <a:off x="1947862" y="4011648"/>
            <a:ext cx="8296275" cy="2436461"/>
            <a:chOff x="1689100" y="6473825"/>
            <a:chExt cx="8296275" cy="2436461"/>
          </a:xfrm>
        </p:grpSpPr>
        <p:grpSp>
          <p:nvGrpSpPr>
            <p:cNvPr id="38916" name="组合 2">
              <a:extLst>
                <a:ext uri="{FF2B5EF4-FFF2-40B4-BE49-F238E27FC236}">
                  <a16:creationId xmlns="" xmlns:a16="http://schemas.microsoft.com/office/drawing/2014/main" id="{F217C0E9-D714-44BC-914C-2C8EAE4C4B0E}"/>
                </a:ext>
              </a:extLst>
            </p:cNvPr>
            <p:cNvGrpSpPr>
              <a:grpSpLocks/>
            </p:cNvGrpSpPr>
            <p:nvPr/>
          </p:nvGrpSpPr>
          <p:grpSpPr bwMode="auto">
            <a:xfrm>
              <a:off x="1987550" y="6473825"/>
              <a:ext cx="7785100" cy="1946275"/>
              <a:chOff x="1213531" y="3742902"/>
              <a:chExt cx="6583362" cy="1646237"/>
            </a:xfrm>
          </p:grpSpPr>
          <p:pic>
            <p:nvPicPr>
              <p:cNvPr id="38921" name="图片 1">
                <a:extLst>
                  <a:ext uri="{FF2B5EF4-FFF2-40B4-BE49-F238E27FC236}">
                    <a16:creationId xmlns="" xmlns:a16="http://schemas.microsoft.com/office/drawing/2014/main" id="{8EDDA4D0-ECC6-4E02-AC37-F9D161EBE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788"/>
              <a:stretch>
                <a:fillRect/>
              </a:stretch>
            </p:blipFill>
            <p:spPr bwMode="auto">
              <a:xfrm>
                <a:off x="5317218" y="3742902"/>
                <a:ext cx="2479675"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图片 2">
                <a:extLst>
                  <a:ext uri="{FF2B5EF4-FFF2-40B4-BE49-F238E27FC236}">
                    <a16:creationId xmlns="" xmlns:a16="http://schemas.microsoft.com/office/drawing/2014/main" id="{96EC5781-8353-4AD0-BB57-96D8C496E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531" y="3743695"/>
                <a:ext cx="2335212"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图片 3">
                <a:extLst>
                  <a:ext uri="{FF2B5EF4-FFF2-40B4-BE49-F238E27FC236}">
                    <a16:creationId xmlns="" xmlns:a16="http://schemas.microsoft.com/office/drawing/2014/main" id="{3DA29267-5B9B-4378-A021-C68D7AFAE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380" y="395642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18" name="文本框 3">
              <a:extLst>
                <a:ext uri="{FF2B5EF4-FFF2-40B4-BE49-F238E27FC236}">
                  <a16:creationId xmlns="" xmlns:a16="http://schemas.microsoft.com/office/drawing/2014/main" id="{306FC3D5-F0C2-4C28-9F6A-73A10080B99F}"/>
                </a:ext>
              </a:extLst>
            </p:cNvPr>
            <p:cNvSpPr txBox="1">
              <a:spLocks noChangeArrowheads="1"/>
            </p:cNvSpPr>
            <p:nvPr/>
          </p:nvSpPr>
          <p:spPr bwMode="auto">
            <a:xfrm>
              <a:off x="1689100" y="8453438"/>
              <a:ext cx="3359150"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buFontTx/>
                <a:buNone/>
              </a:pPr>
              <a:r>
                <a:rPr lang="zh-CN" altLang="en-US" sz="2000" dirty="0"/>
                <a:t>意识的内容是客观的</a:t>
              </a:r>
            </a:p>
          </p:txBody>
        </p:sp>
        <p:sp>
          <p:nvSpPr>
            <p:cNvPr id="38919" name="文本框 16">
              <a:extLst>
                <a:ext uri="{FF2B5EF4-FFF2-40B4-BE49-F238E27FC236}">
                  <a16:creationId xmlns="" xmlns:a16="http://schemas.microsoft.com/office/drawing/2014/main" id="{EAA4F275-C748-4884-9A91-237D755525A9}"/>
                </a:ext>
              </a:extLst>
            </p:cNvPr>
            <p:cNvSpPr txBox="1">
              <a:spLocks noChangeArrowheads="1"/>
            </p:cNvSpPr>
            <p:nvPr/>
          </p:nvSpPr>
          <p:spPr bwMode="auto">
            <a:xfrm>
              <a:off x="6627813" y="8480425"/>
              <a:ext cx="3357562"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buFontTx/>
                <a:buNone/>
              </a:pPr>
              <a:r>
                <a:rPr lang="zh-CN" altLang="en-US" sz="2000"/>
                <a:t>意识的形式是主观的</a:t>
              </a:r>
            </a:p>
          </p:txBody>
        </p:sp>
      </p:grpSp>
      <p:sp>
        <p:nvSpPr>
          <p:cNvPr id="16" name="文本框 15">
            <a:extLst>
              <a:ext uri="{FF2B5EF4-FFF2-40B4-BE49-F238E27FC236}">
                <a16:creationId xmlns="" xmlns:a16="http://schemas.microsoft.com/office/drawing/2014/main" id="{F5CFAA61-1435-4CF9-8E73-F683631CC45D}"/>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grpSp>
        <p:nvGrpSpPr>
          <p:cNvPr id="4" name="组合 3">
            <a:extLst>
              <a:ext uri="{FF2B5EF4-FFF2-40B4-BE49-F238E27FC236}">
                <a16:creationId xmlns="" xmlns:a16="http://schemas.microsoft.com/office/drawing/2014/main" id="{607E2AEF-D6DE-47EC-A37E-9185FEC1A7CD}"/>
              </a:ext>
            </a:extLst>
          </p:cNvPr>
          <p:cNvGrpSpPr/>
          <p:nvPr/>
        </p:nvGrpSpPr>
        <p:grpSpPr>
          <a:xfrm>
            <a:off x="901144" y="2019609"/>
            <a:ext cx="3962954" cy="1549400"/>
            <a:chOff x="1536144" y="1512554"/>
            <a:chExt cx="3962954" cy="1549400"/>
          </a:xfrm>
        </p:grpSpPr>
        <p:grpSp>
          <p:nvGrpSpPr>
            <p:cNvPr id="17" name="组合 16">
              <a:extLst>
                <a:ext uri="{FF2B5EF4-FFF2-40B4-BE49-F238E27FC236}">
                  <a16:creationId xmlns="" xmlns:a16="http://schemas.microsoft.com/office/drawing/2014/main" id="{19776D4D-FAF6-4F31-91F6-91452F0C3732}"/>
                </a:ext>
              </a:extLst>
            </p:cNvPr>
            <p:cNvGrpSpPr/>
            <p:nvPr/>
          </p:nvGrpSpPr>
          <p:grpSpPr>
            <a:xfrm>
              <a:off x="2730500" y="1512554"/>
              <a:ext cx="2768598" cy="685800"/>
              <a:chOff x="4524816" y="1795363"/>
              <a:chExt cx="1519504" cy="685800"/>
            </a:xfrm>
          </p:grpSpPr>
          <p:sp>
            <p:nvSpPr>
              <p:cNvPr id="18" name="矩形 17">
                <a:extLst>
                  <a:ext uri="{FF2B5EF4-FFF2-40B4-BE49-F238E27FC236}">
                    <a16:creationId xmlns="" xmlns:a16="http://schemas.microsoft.com/office/drawing/2014/main" id="{0C553FC3-E35A-443F-9419-768D98498A40}"/>
                  </a:ext>
                </a:extLst>
              </p:cNvPr>
              <p:cNvSpPr/>
              <p:nvPr/>
            </p:nvSpPr>
            <p:spPr>
              <a:xfrm>
                <a:off x="5371220" y="1795363"/>
                <a:ext cx="673100" cy="685800"/>
              </a:xfrm>
              <a:prstGeom prst="rect">
                <a:avLst/>
              </a:prstGeom>
              <a:solidFill>
                <a:srgbClr val="B26A37"/>
              </a:solidFill>
              <a:ln w="19050" cap="flat" cmpd="sng" algn="ctr">
                <a:solidFill>
                  <a:srgbClr val="D49A59"/>
                </a:solidFill>
                <a:prstDash val="solid"/>
              </a:ln>
              <a:effectLst/>
            </p:spPr>
            <p:txBody>
              <a:bodyPr rtlCol="0" anchor="ctr"/>
              <a:lstStyle/>
              <a:p>
                <a:pPr lvl="0" algn="ctr" eaLnBrk="1" hangingPunct="1">
                  <a:defRPr/>
                </a:pPr>
                <a:r>
                  <a:rPr lang="zh-CN" altLang="en-US" sz="2400" b="1" kern="0" dirty="0">
                    <a:solidFill>
                      <a:schemeClr val="bg1"/>
                    </a:solidFill>
                    <a:latin typeface="微软雅黑" panose="020B0503020204020204" pitchFamily="34" charset="-122"/>
                  </a:rPr>
                  <a:t>客观的</a:t>
                </a:r>
                <a:endPar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 xmlns:a16="http://schemas.microsoft.com/office/drawing/2014/main" id="{EC7393CA-0DAD-491C-AB2A-6C0BB13ADCE6}"/>
                  </a:ext>
                </a:extLst>
              </p:cNvPr>
              <p:cNvSpPr/>
              <p:nvPr/>
            </p:nvSpPr>
            <p:spPr>
              <a:xfrm>
                <a:off x="4524816" y="1795363"/>
                <a:ext cx="846404" cy="685800"/>
              </a:xfrm>
              <a:prstGeom prst="rect">
                <a:avLst/>
              </a:prstGeom>
              <a:noFill/>
              <a:ln w="19050" cap="flat" cmpd="sng" algn="ctr">
                <a:solidFill>
                  <a:srgbClr val="D49A59"/>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FFF8E5"/>
                  </a:solidFill>
                  <a:effectLst/>
                  <a:uLnTx/>
                  <a:uFillTx/>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 xmlns:a16="http://schemas.microsoft.com/office/drawing/2014/main" id="{F47CC0B2-560F-4C46-A6AC-CB7F8B1F626B}"/>
                  </a:ext>
                </a:extLst>
              </p:cNvPr>
              <p:cNvSpPr/>
              <p:nvPr/>
            </p:nvSpPr>
            <p:spPr>
              <a:xfrm>
                <a:off x="4646165" y="1907431"/>
                <a:ext cx="1033891" cy="461665"/>
              </a:xfrm>
              <a:prstGeom prst="rect">
                <a:avLst/>
              </a:prstGeom>
            </p:spPr>
            <p:txBody>
              <a:bodyPr wrap="square">
                <a:spAutoFit/>
              </a:bodyPr>
              <a:lstStyle/>
              <a:p>
                <a:pPr lvl="0" eaLnBrk="1" hangingPunct="1">
                  <a:defRPr/>
                </a:pPr>
                <a:r>
                  <a:rPr lang="zh-CN" altLang="en-US" sz="2400" b="1" kern="0" dirty="0">
                    <a:latin typeface="微软雅黑" panose="020B0503020204020204" pitchFamily="34" charset="-122"/>
                  </a:rPr>
                  <a:t>内容上</a:t>
                </a:r>
                <a:endPar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 xmlns:a16="http://schemas.microsoft.com/office/drawing/2014/main" id="{BE7EF398-380B-40C1-AB51-4CD884F6E9AB}"/>
                </a:ext>
              </a:extLst>
            </p:cNvPr>
            <p:cNvGrpSpPr/>
            <p:nvPr/>
          </p:nvGrpSpPr>
          <p:grpSpPr>
            <a:xfrm>
              <a:off x="2730500" y="2376154"/>
              <a:ext cx="2768598" cy="685800"/>
              <a:chOff x="4524816" y="1795363"/>
              <a:chExt cx="1519504" cy="685800"/>
            </a:xfrm>
          </p:grpSpPr>
          <p:sp>
            <p:nvSpPr>
              <p:cNvPr id="23" name="矩形 22">
                <a:extLst>
                  <a:ext uri="{FF2B5EF4-FFF2-40B4-BE49-F238E27FC236}">
                    <a16:creationId xmlns="" xmlns:a16="http://schemas.microsoft.com/office/drawing/2014/main" id="{2CE4CA9D-78E4-4BBE-9210-9BA813992C11}"/>
                  </a:ext>
                </a:extLst>
              </p:cNvPr>
              <p:cNvSpPr/>
              <p:nvPr/>
            </p:nvSpPr>
            <p:spPr>
              <a:xfrm>
                <a:off x="5371220" y="1795363"/>
                <a:ext cx="673100" cy="685800"/>
              </a:xfrm>
              <a:prstGeom prst="rect">
                <a:avLst/>
              </a:prstGeom>
              <a:solidFill>
                <a:srgbClr val="B26A37"/>
              </a:solidFill>
              <a:ln w="19050" cap="flat" cmpd="sng" algn="ctr">
                <a:solidFill>
                  <a:srgbClr val="D49A59"/>
                </a:solidFill>
                <a:prstDash val="solid"/>
              </a:ln>
              <a:effectLst/>
            </p:spPr>
            <p:txBody>
              <a:bodyPr rtlCol="0" anchor="ctr"/>
              <a:lstStyle/>
              <a:p>
                <a:pPr lvl="0" algn="ctr" eaLnBrk="1" hangingPunct="1">
                  <a:defRPr/>
                </a:pPr>
                <a:r>
                  <a:rPr lang="zh-CN" altLang="en-US" sz="2400" b="1" kern="0" dirty="0">
                    <a:solidFill>
                      <a:schemeClr val="bg1"/>
                    </a:solidFill>
                    <a:latin typeface="微软雅黑" panose="020B0503020204020204" pitchFamily="34" charset="-122"/>
                  </a:rPr>
                  <a:t>主观的</a:t>
                </a:r>
                <a:endPar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 xmlns:a16="http://schemas.microsoft.com/office/drawing/2014/main" id="{D1192536-A921-493D-872D-D48A036AF867}"/>
                  </a:ext>
                </a:extLst>
              </p:cNvPr>
              <p:cNvSpPr/>
              <p:nvPr/>
            </p:nvSpPr>
            <p:spPr>
              <a:xfrm>
                <a:off x="4524816" y="1795363"/>
                <a:ext cx="846404" cy="685800"/>
              </a:xfrm>
              <a:prstGeom prst="rect">
                <a:avLst/>
              </a:prstGeom>
              <a:noFill/>
              <a:ln w="19050" cap="flat" cmpd="sng" algn="ctr">
                <a:solidFill>
                  <a:srgbClr val="D49A59"/>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FFF8E5"/>
                  </a:solidFill>
                  <a:effectLst/>
                  <a:uLnTx/>
                  <a:uFillTx/>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 xmlns:a16="http://schemas.microsoft.com/office/drawing/2014/main" id="{DD64D84B-F073-4B23-AFDC-FC31F04AE2B6}"/>
                  </a:ext>
                </a:extLst>
              </p:cNvPr>
              <p:cNvSpPr/>
              <p:nvPr/>
            </p:nvSpPr>
            <p:spPr>
              <a:xfrm>
                <a:off x="4646165" y="1907431"/>
                <a:ext cx="1033891" cy="461665"/>
              </a:xfrm>
              <a:prstGeom prst="rect">
                <a:avLst/>
              </a:prstGeom>
            </p:spPr>
            <p:txBody>
              <a:bodyPr wrap="square">
                <a:spAutoFit/>
              </a:bodyPr>
              <a:lstStyle/>
              <a:p>
                <a:pPr lvl="0" eaLnBrk="1" hangingPunct="1">
                  <a:defRPr/>
                </a:pPr>
                <a:r>
                  <a:rPr lang="zh-CN" altLang="en-US" sz="2400" b="1" kern="0" dirty="0">
                    <a:latin typeface="微软雅黑" panose="020B0503020204020204" pitchFamily="34" charset="-122"/>
                  </a:rPr>
                  <a:t>形式上</a:t>
                </a:r>
                <a:endPar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 xmlns:a16="http://schemas.microsoft.com/office/drawing/2014/main" id="{BE7E9521-395E-4FB2-96B6-2BD08722E094}"/>
                </a:ext>
              </a:extLst>
            </p:cNvPr>
            <p:cNvSpPr/>
            <p:nvPr/>
          </p:nvSpPr>
          <p:spPr>
            <a:xfrm>
              <a:off x="1536144" y="2024390"/>
              <a:ext cx="902811" cy="523220"/>
            </a:xfrm>
            <a:prstGeom prst="rect">
              <a:avLst/>
            </a:prstGeom>
          </p:spPr>
          <p:txBody>
            <a:bodyPr wrap="none">
              <a:spAutoFit/>
            </a:bodyPr>
            <a:lstStyle/>
            <a:p>
              <a:r>
                <a:rPr lang="zh-CN" altLang="en-US" sz="2800" b="1" dirty="0">
                  <a:solidFill>
                    <a:srgbClr val="B26A37"/>
                  </a:solidFill>
                </a:rPr>
                <a:t>意识</a:t>
              </a:r>
              <a:endParaRPr lang="zh-CN" altLang="en-US" sz="2000" dirty="0">
                <a:solidFill>
                  <a:srgbClr val="B26A37"/>
                </a:solidFill>
              </a:endParaRPr>
            </a:p>
          </p:txBody>
        </p:sp>
      </p:grpSp>
      <p:sp>
        <p:nvSpPr>
          <p:cNvPr id="21" name="矩形: 圆角 20">
            <a:extLst>
              <a:ext uri="{FF2B5EF4-FFF2-40B4-BE49-F238E27FC236}">
                <a16:creationId xmlns="" xmlns:a16="http://schemas.microsoft.com/office/drawing/2014/main" id="{6C5E4875-9FBA-4479-8996-A03A3E89AAC5}"/>
              </a:ext>
            </a:extLst>
          </p:cNvPr>
          <p:cNvSpPr/>
          <p:nvPr/>
        </p:nvSpPr>
        <p:spPr>
          <a:xfrm>
            <a:off x="4151314" y="1064542"/>
            <a:ext cx="38893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（一）物质决定意识</a:t>
            </a:r>
          </a:p>
        </p:txBody>
      </p:sp>
    </p:spTree>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C1F83DD-85D2-4B26-8B11-FE4D27613F49}"/>
              </a:ext>
            </a:extLst>
          </p:cNvPr>
          <p:cNvGrpSpPr/>
          <p:nvPr/>
        </p:nvGrpSpPr>
        <p:grpSpPr>
          <a:xfrm>
            <a:off x="1484734" y="2513827"/>
            <a:ext cx="9764496" cy="3428186"/>
            <a:chOff x="1817688" y="2513827"/>
            <a:chExt cx="9764496" cy="3428186"/>
          </a:xfrm>
        </p:grpSpPr>
        <p:cxnSp>
          <p:nvCxnSpPr>
            <p:cNvPr id="39951" name="肘形连接符 43">
              <a:extLst>
                <a:ext uri="{FF2B5EF4-FFF2-40B4-BE49-F238E27FC236}">
                  <a16:creationId xmlns="" xmlns:a16="http://schemas.microsoft.com/office/drawing/2014/main" id="{E9BB9A07-EE08-4CF2-B6E3-ED808C07AF9A}"/>
                </a:ext>
              </a:extLst>
            </p:cNvPr>
            <p:cNvCxnSpPr>
              <a:cxnSpLocks noChangeShapeType="1"/>
            </p:cNvCxnSpPr>
            <p:nvPr/>
          </p:nvCxnSpPr>
          <p:spPr bwMode="auto">
            <a:xfrm rot="10800000" flipH="1">
              <a:off x="7030541" y="3262313"/>
              <a:ext cx="60881" cy="1197616"/>
            </a:xfrm>
            <a:prstGeom prst="bentConnector2">
              <a:avLst/>
            </a:prstGeom>
            <a:noFill/>
            <a:ln w="9525">
              <a:solidFill>
                <a:srgbClr val="D49A59"/>
              </a:solidFill>
              <a:prstDash val="sysDash"/>
              <a:bevel/>
              <a:headEnd type="oval" w="med" len="med"/>
              <a:tailEnd type="oval" w="med" len="med"/>
            </a:ln>
            <a:extLst>
              <a:ext uri="{909E8E84-426E-40DD-AFC4-6F175D3DCCD1}">
                <a14:hiddenFill xmlns:a14="http://schemas.microsoft.com/office/drawing/2010/main">
                  <a:noFill/>
                </a14:hiddenFill>
              </a:ext>
            </a:extLst>
          </p:spPr>
        </p:cxnSp>
        <p:cxnSp>
          <p:nvCxnSpPr>
            <p:cNvPr id="39952" name="肘形连接符 17">
              <a:extLst>
                <a:ext uri="{FF2B5EF4-FFF2-40B4-BE49-F238E27FC236}">
                  <a16:creationId xmlns="" xmlns:a16="http://schemas.microsoft.com/office/drawing/2014/main" id="{ED9867D7-B249-4382-9FE0-35810B28169B}"/>
                </a:ext>
              </a:extLst>
            </p:cNvPr>
            <p:cNvCxnSpPr>
              <a:cxnSpLocks noChangeShapeType="1"/>
            </p:cNvCxnSpPr>
            <p:nvPr/>
          </p:nvCxnSpPr>
          <p:spPr bwMode="auto">
            <a:xfrm rot="16200000" flipH="1">
              <a:off x="6952324" y="4598062"/>
              <a:ext cx="212081" cy="2224991"/>
            </a:xfrm>
            <a:prstGeom prst="bentConnector2">
              <a:avLst/>
            </a:prstGeom>
            <a:noFill/>
            <a:ln w="9525">
              <a:solidFill>
                <a:srgbClr val="D49A59"/>
              </a:solidFill>
              <a:prstDash val="sysDash"/>
              <a:bevel/>
              <a:headEnd type="oval" w="med" len="med"/>
              <a:tailEnd type="oval" w="med" len="med"/>
            </a:ln>
            <a:extLst>
              <a:ext uri="{909E8E84-426E-40DD-AFC4-6F175D3DCCD1}">
                <a14:hiddenFill xmlns:a14="http://schemas.microsoft.com/office/drawing/2010/main">
                  <a:noFill/>
                </a14:hiddenFill>
              </a:ext>
            </a:extLst>
          </p:spPr>
        </p:cxnSp>
        <p:cxnSp>
          <p:nvCxnSpPr>
            <p:cNvPr id="39953" name="肘形连接符 46">
              <a:extLst>
                <a:ext uri="{FF2B5EF4-FFF2-40B4-BE49-F238E27FC236}">
                  <a16:creationId xmlns="" xmlns:a16="http://schemas.microsoft.com/office/drawing/2014/main" id="{B29A7B95-848C-42AF-B96F-A6F315215F54}"/>
                </a:ext>
              </a:extLst>
            </p:cNvPr>
            <p:cNvCxnSpPr>
              <a:cxnSpLocks noChangeShapeType="1"/>
            </p:cNvCxnSpPr>
            <p:nvPr/>
          </p:nvCxnSpPr>
          <p:spPr bwMode="auto">
            <a:xfrm rot="10800000" flipV="1">
              <a:off x="4683125" y="4563466"/>
              <a:ext cx="118445" cy="503521"/>
            </a:xfrm>
            <a:prstGeom prst="bentConnector2">
              <a:avLst/>
            </a:prstGeom>
            <a:noFill/>
            <a:ln w="9525">
              <a:solidFill>
                <a:srgbClr val="D49A59"/>
              </a:solidFill>
              <a:prstDash val="sysDash"/>
              <a:bevel/>
              <a:headEnd type="oval" w="med" len="med"/>
              <a:tailEnd type="oval" w="med" len="med"/>
            </a:ln>
            <a:extLst>
              <a:ext uri="{909E8E84-426E-40DD-AFC4-6F175D3DCCD1}">
                <a14:hiddenFill xmlns:a14="http://schemas.microsoft.com/office/drawing/2010/main">
                  <a:noFill/>
                </a14:hiddenFill>
              </a:ext>
            </a:extLst>
          </p:spPr>
        </p:cxnSp>
        <p:cxnSp>
          <p:nvCxnSpPr>
            <p:cNvPr id="39954" name="肘形连接符 51">
              <a:extLst>
                <a:ext uri="{FF2B5EF4-FFF2-40B4-BE49-F238E27FC236}">
                  <a16:creationId xmlns="" xmlns:a16="http://schemas.microsoft.com/office/drawing/2014/main" id="{D44556CE-1CD6-41C2-AA4C-8961D1A036E0}"/>
                </a:ext>
              </a:extLst>
            </p:cNvPr>
            <p:cNvCxnSpPr>
              <a:cxnSpLocks noChangeShapeType="1"/>
            </p:cNvCxnSpPr>
            <p:nvPr/>
          </p:nvCxnSpPr>
          <p:spPr bwMode="auto">
            <a:xfrm rot="16200000" flipV="1">
              <a:off x="5314603" y="2901412"/>
              <a:ext cx="79953" cy="1188044"/>
            </a:xfrm>
            <a:prstGeom prst="bentConnector2">
              <a:avLst/>
            </a:prstGeom>
            <a:noFill/>
            <a:ln w="9525">
              <a:solidFill>
                <a:srgbClr val="D49A59"/>
              </a:solidFill>
              <a:prstDash val="sysDash"/>
              <a:bevel/>
              <a:headEnd type="oval" w="med" len="med"/>
              <a:tailEnd type="oval" w="med" len="med"/>
            </a:ln>
            <a:extLst>
              <a:ext uri="{909E8E84-426E-40DD-AFC4-6F175D3DCCD1}">
                <a14:hiddenFill xmlns:a14="http://schemas.microsoft.com/office/drawing/2010/main">
                  <a:noFill/>
                </a14:hiddenFill>
              </a:ext>
            </a:extLst>
          </p:spPr>
        </p:cxnSp>
        <p:sp>
          <p:nvSpPr>
            <p:cNvPr id="39955" name="椭圆 12">
              <a:extLst>
                <a:ext uri="{FF2B5EF4-FFF2-40B4-BE49-F238E27FC236}">
                  <a16:creationId xmlns="" xmlns:a16="http://schemas.microsoft.com/office/drawing/2014/main" id="{3640CDCD-D42F-4F8B-9CF8-23F5B7C7114F}"/>
                </a:ext>
              </a:extLst>
            </p:cNvPr>
            <p:cNvSpPr>
              <a:spLocks noChangeArrowheads="1"/>
            </p:cNvSpPr>
            <p:nvPr/>
          </p:nvSpPr>
          <p:spPr bwMode="auto">
            <a:xfrm flipH="1">
              <a:off x="5824538" y="3625850"/>
              <a:ext cx="249237" cy="249238"/>
            </a:xfrm>
            <a:prstGeom prst="ellipse">
              <a:avLst/>
            </a:prstGeom>
            <a:solidFill>
              <a:srgbClr val="FFFFFF"/>
            </a:solidFill>
            <a:ln w="7620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56" name="椭圆 10">
              <a:extLst>
                <a:ext uri="{FF2B5EF4-FFF2-40B4-BE49-F238E27FC236}">
                  <a16:creationId xmlns="" xmlns:a16="http://schemas.microsoft.com/office/drawing/2014/main" id="{37CB5132-78C6-43DD-AC9C-A4718F820CF6}"/>
                </a:ext>
              </a:extLst>
            </p:cNvPr>
            <p:cNvSpPr>
              <a:spLocks noChangeArrowheads="1"/>
            </p:cNvSpPr>
            <p:nvPr/>
          </p:nvSpPr>
          <p:spPr bwMode="auto">
            <a:xfrm flipH="1">
              <a:off x="6740525" y="4449763"/>
              <a:ext cx="250825" cy="250825"/>
            </a:xfrm>
            <a:prstGeom prst="ellipse">
              <a:avLst/>
            </a:prstGeom>
            <a:solidFill>
              <a:srgbClr val="FFFFFF"/>
            </a:solidFill>
            <a:ln w="76200">
              <a:solidFill>
                <a:srgbClr val="A6A6A6"/>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57" name="椭圆 11">
              <a:extLst>
                <a:ext uri="{FF2B5EF4-FFF2-40B4-BE49-F238E27FC236}">
                  <a16:creationId xmlns="" xmlns:a16="http://schemas.microsoft.com/office/drawing/2014/main" id="{AB77000A-9D55-4ADD-9CBB-23B5040CD301}"/>
                </a:ext>
              </a:extLst>
            </p:cNvPr>
            <p:cNvSpPr>
              <a:spLocks noChangeArrowheads="1"/>
            </p:cNvSpPr>
            <p:nvPr/>
          </p:nvSpPr>
          <p:spPr bwMode="auto">
            <a:xfrm flipH="1">
              <a:off x="5824538" y="5292725"/>
              <a:ext cx="249237" cy="250825"/>
            </a:xfrm>
            <a:prstGeom prst="ellipse">
              <a:avLst/>
            </a:prstGeom>
            <a:solidFill>
              <a:srgbClr val="FFFFFF"/>
            </a:solidFill>
            <a:ln w="76200">
              <a:solidFill>
                <a:srgbClr val="A6A6A6"/>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58" name="椭圆 44">
              <a:extLst>
                <a:ext uri="{FF2B5EF4-FFF2-40B4-BE49-F238E27FC236}">
                  <a16:creationId xmlns="" xmlns:a16="http://schemas.microsoft.com/office/drawing/2014/main" id="{A8A0173C-798F-4BAE-AF9B-15232F6F9048}"/>
                </a:ext>
              </a:extLst>
            </p:cNvPr>
            <p:cNvSpPr>
              <a:spLocks noChangeArrowheads="1"/>
            </p:cNvSpPr>
            <p:nvPr/>
          </p:nvSpPr>
          <p:spPr bwMode="auto">
            <a:xfrm flipH="1">
              <a:off x="4916488" y="4449763"/>
              <a:ext cx="250825" cy="249237"/>
            </a:xfrm>
            <a:prstGeom prst="ellipse">
              <a:avLst/>
            </a:prstGeom>
            <a:solidFill>
              <a:srgbClr val="FFFFFF"/>
            </a:solidFill>
            <a:ln w="7620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59" name="左弧形箭头 1">
              <a:extLst>
                <a:ext uri="{FF2B5EF4-FFF2-40B4-BE49-F238E27FC236}">
                  <a16:creationId xmlns="" xmlns:a16="http://schemas.microsoft.com/office/drawing/2014/main" id="{14347982-1143-4D5A-9CB4-0CFF662334A5}"/>
                </a:ext>
              </a:extLst>
            </p:cNvPr>
            <p:cNvSpPr>
              <a:spLocks noChangeArrowheads="1"/>
            </p:cNvSpPr>
            <p:nvPr/>
          </p:nvSpPr>
          <p:spPr bwMode="auto">
            <a:xfrm>
              <a:off x="4862513" y="3625850"/>
              <a:ext cx="917575" cy="2020888"/>
            </a:xfrm>
            <a:prstGeom prst="curvedRightArrow">
              <a:avLst>
                <a:gd name="adj1" fmla="val 25002"/>
                <a:gd name="adj2" fmla="val 50023"/>
                <a:gd name="adj3" fmla="val 25000"/>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60" name="左弧形箭头 39">
              <a:extLst>
                <a:ext uri="{FF2B5EF4-FFF2-40B4-BE49-F238E27FC236}">
                  <a16:creationId xmlns="" xmlns:a16="http://schemas.microsoft.com/office/drawing/2014/main" id="{22A6B242-4AEF-4B4E-978A-7BBA561B3EFD}"/>
                </a:ext>
              </a:extLst>
            </p:cNvPr>
            <p:cNvSpPr>
              <a:spLocks noChangeArrowheads="1"/>
            </p:cNvSpPr>
            <p:nvPr/>
          </p:nvSpPr>
          <p:spPr bwMode="auto">
            <a:xfrm flipH="1">
              <a:off x="6122988" y="3625850"/>
              <a:ext cx="919162" cy="2020888"/>
            </a:xfrm>
            <a:prstGeom prst="curvedRightArrow">
              <a:avLst>
                <a:gd name="adj1" fmla="val 24989"/>
                <a:gd name="adj2" fmla="val 49988"/>
                <a:gd name="adj3" fmla="val 25000"/>
              </a:avLst>
            </a:prstGeom>
            <a:solidFill>
              <a:srgbClr val="CC87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grpSp>
          <p:nvGrpSpPr>
            <p:cNvPr id="39961" name="Group 69">
              <a:extLst>
                <a:ext uri="{FF2B5EF4-FFF2-40B4-BE49-F238E27FC236}">
                  <a16:creationId xmlns="" xmlns:a16="http://schemas.microsoft.com/office/drawing/2014/main" id="{95EA8535-9512-4935-983F-39C5A2B4C1B0}"/>
                </a:ext>
              </a:extLst>
            </p:cNvPr>
            <p:cNvGrpSpPr>
              <a:grpSpLocks/>
            </p:cNvGrpSpPr>
            <p:nvPr/>
          </p:nvGrpSpPr>
          <p:grpSpPr bwMode="auto">
            <a:xfrm>
              <a:off x="5872496" y="5340822"/>
              <a:ext cx="153874" cy="154149"/>
              <a:chOff x="9145588" y="4435471"/>
              <a:chExt cx="464344" cy="465137"/>
            </a:xfrm>
          </p:grpSpPr>
          <p:sp>
            <p:nvSpPr>
              <p:cNvPr id="39971" name="AutoShape 7">
                <a:extLst>
                  <a:ext uri="{FF2B5EF4-FFF2-40B4-BE49-F238E27FC236}">
                    <a16:creationId xmlns="" xmlns:a16="http://schemas.microsoft.com/office/drawing/2014/main" id="{198F3C45-4F3D-4451-80E7-660991299E6B}"/>
                  </a:ext>
                </a:extLst>
              </p:cNvPr>
              <p:cNvSpPr>
                <a:spLocks noChangeArrowheads="1"/>
              </p:cNvSpPr>
              <p:nvPr/>
            </p:nvSpPr>
            <p:spPr bwMode="auto">
              <a:xfrm>
                <a:off x="9130210" y="4434047"/>
                <a:ext cx="479058" cy="464651"/>
              </a:xfrm>
              <a:custGeom>
                <a:avLst/>
                <a:gdLst>
                  <a:gd name="T0" fmla="*/ 2147483646 w 19058"/>
                  <a:gd name="T1" fmla="*/ 2147483646 h 19059"/>
                  <a:gd name="T2" fmla="*/ 2147483646 w 19058"/>
                  <a:gd name="T3" fmla="*/ 2147483646 h 19059"/>
                  <a:gd name="T4" fmla="*/ 2147483646 w 19058"/>
                  <a:gd name="T5" fmla="*/ 2147483646 h 19059"/>
                  <a:gd name="T6" fmla="*/ 2147483646 w 19058"/>
                  <a:gd name="T7" fmla="*/ 2147483646 h 19059"/>
                  <a:gd name="T8" fmla="*/ 2147483646 w 19058"/>
                  <a:gd name="T9" fmla="*/ 2147483646 h 19059"/>
                  <a:gd name="T10" fmla="*/ 2147483646 w 19058"/>
                  <a:gd name="T11" fmla="*/ 2147483646 h 19059"/>
                  <a:gd name="T12" fmla="*/ 2147483646 w 19058"/>
                  <a:gd name="T13" fmla="*/ 2147483646 h 19059"/>
                  <a:gd name="T14" fmla="*/ 2147483646 w 19058"/>
                  <a:gd name="T15" fmla="*/ 2147483646 h 19059"/>
                  <a:gd name="T16" fmla="*/ 2147483646 w 19058"/>
                  <a:gd name="T17" fmla="*/ 2147483646 h 19059"/>
                  <a:gd name="T18" fmla="*/ 2147483646 w 19058"/>
                  <a:gd name="T19" fmla="*/ 2147483646 h 190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2" name="AutoShape 8">
                <a:extLst>
                  <a:ext uri="{FF2B5EF4-FFF2-40B4-BE49-F238E27FC236}">
                    <a16:creationId xmlns="" xmlns:a16="http://schemas.microsoft.com/office/drawing/2014/main" id="{50876115-4085-4662-AD10-C86696CB8354}"/>
                  </a:ext>
                </a:extLst>
              </p:cNvPr>
              <p:cNvSpPr>
                <a:spLocks noChangeArrowheads="1"/>
              </p:cNvSpPr>
              <p:nvPr/>
            </p:nvSpPr>
            <p:spPr bwMode="auto">
              <a:xfrm>
                <a:off x="9345788" y="4635235"/>
                <a:ext cx="62276" cy="57482"/>
              </a:xfrm>
              <a:custGeom>
                <a:avLst/>
                <a:gdLst>
                  <a:gd name="T0" fmla="*/ 329195592 w 19059"/>
                  <a:gd name="T1" fmla="*/ 288474011 h 19056"/>
                  <a:gd name="T2" fmla="*/ 216593807 w 19059"/>
                  <a:gd name="T3" fmla="*/ 160355692 h 19056"/>
                  <a:gd name="T4" fmla="*/ 479725627 w 19059"/>
                  <a:gd name="T5" fmla="*/ 105538400 h 19056"/>
                  <a:gd name="T6" fmla="*/ 592283529 w 19059"/>
                  <a:gd name="T7" fmla="*/ 233656719 h 19056"/>
                  <a:gd name="T8" fmla="*/ 329195592 w 19059"/>
                  <a:gd name="T9" fmla="*/ 288474011 h 19056"/>
                  <a:gd name="T10" fmla="*/ 554963557 w 19059"/>
                  <a:gd name="T11" fmla="*/ 14182673 h 19056"/>
                  <a:gd name="T12" fmla="*/ 29134601 w 19059"/>
                  <a:gd name="T13" fmla="*/ 123820888 h 19056"/>
                  <a:gd name="T14" fmla="*/ 254124111 w 19059"/>
                  <a:gd name="T15" fmla="*/ 379829759 h 19056"/>
                  <a:gd name="T16" fmla="*/ 780171002 w 19059"/>
                  <a:gd name="T17" fmla="*/ 270296182 h 19056"/>
                  <a:gd name="T18" fmla="*/ 554963557 w 19059"/>
                  <a:gd name="T19" fmla="*/ 14182673 h 19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3" name="AutoShape 9">
                <a:extLst>
                  <a:ext uri="{FF2B5EF4-FFF2-40B4-BE49-F238E27FC236}">
                    <a16:creationId xmlns="" xmlns:a16="http://schemas.microsoft.com/office/drawing/2014/main" id="{6D3B0A13-9B18-4C37-AAFC-A5ED5607B9BE}"/>
                  </a:ext>
                </a:extLst>
              </p:cNvPr>
              <p:cNvSpPr>
                <a:spLocks noChangeArrowheads="1"/>
              </p:cNvSpPr>
              <p:nvPr/>
            </p:nvSpPr>
            <p:spPr bwMode="auto">
              <a:xfrm>
                <a:off x="9288301" y="4577753"/>
                <a:ext cx="177250" cy="177239"/>
              </a:xfrm>
              <a:custGeom>
                <a:avLst/>
                <a:gdLst>
                  <a:gd name="T0" fmla="*/ 2147483646 w 19059"/>
                  <a:gd name="T1" fmla="*/ 2147483646 h 19058"/>
                  <a:gd name="T2" fmla="*/ 2147483646 w 19059"/>
                  <a:gd name="T3" fmla="*/ 2147483646 h 19058"/>
                  <a:gd name="T4" fmla="*/ 2147483646 w 19059"/>
                  <a:gd name="T5" fmla="*/ 2147483646 h 19058"/>
                  <a:gd name="T6" fmla="*/ 2147483646 w 19059"/>
                  <a:gd name="T7" fmla="*/ 2147483646 h 19058"/>
                  <a:gd name="T8" fmla="*/ 2147483646 w 19059"/>
                  <a:gd name="T9" fmla="*/ 2147483646 h 19058"/>
                  <a:gd name="T10" fmla="*/ 2147483646 w 19059"/>
                  <a:gd name="T11" fmla="*/ 2147483646 h 19058"/>
                  <a:gd name="T12" fmla="*/ 2147483646 w 19059"/>
                  <a:gd name="T13" fmla="*/ 2147483646 h 19058"/>
                  <a:gd name="T14" fmla="*/ 2147483646 w 19059"/>
                  <a:gd name="T15" fmla="*/ 2147483646 h 19058"/>
                  <a:gd name="T16" fmla="*/ 2147483646 w 19059"/>
                  <a:gd name="T17" fmla="*/ 2147483646 h 19058"/>
                  <a:gd name="T18" fmla="*/ 2147483646 w 19059"/>
                  <a:gd name="T19" fmla="*/ 2147483646 h 190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4" name="AutoShape 10">
                <a:extLst>
                  <a:ext uri="{FF2B5EF4-FFF2-40B4-BE49-F238E27FC236}">
                    <a16:creationId xmlns="" xmlns:a16="http://schemas.microsoft.com/office/drawing/2014/main" id="{3636351A-CC9B-4AA7-B057-A035BAE3BD77}"/>
                  </a:ext>
                </a:extLst>
              </p:cNvPr>
              <p:cNvSpPr>
                <a:spLocks noChangeArrowheads="1"/>
              </p:cNvSpPr>
              <p:nvPr/>
            </p:nvSpPr>
            <p:spPr bwMode="auto">
              <a:xfrm>
                <a:off x="9408064" y="4692718"/>
                <a:ext cx="71860" cy="76643"/>
              </a:xfrm>
              <a:custGeom>
                <a:avLst/>
                <a:gdLst>
                  <a:gd name="T0" fmla="*/ 1324423576 w 21033"/>
                  <a:gd name="T1" fmla="*/ 318636860 h 21043"/>
                  <a:gd name="T2" fmla="*/ 1250334584 w 21033"/>
                  <a:gd name="T3" fmla="*/ 16817200 h 21043"/>
                  <a:gd name="T4" fmla="*/ 1077235231 w 21033"/>
                  <a:gd name="T5" fmla="*/ 146168694 h 21043"/>
                  <a:gd name="T6" fmla="*/ 1076991888 w 21033"/>
                  <a:gd name="T7" fmla="*/ 145734029 h 21043"/>
                  <a:gd name="T8" fmla="*/ 80496671 w 21033"/>
                  <a:gd name="T9" fmla="*/ 1927531014 h 21043"/>
                  <a:gd name="T10" fmla="*/ 10786407 w 21033"/>
                  <a:gd name="T11" fmla="*/ 2147483646 h 21043"/>
                  <a:gd name="T12" fmla="*/ 185460550 w 21033"/>
                  <a:gd name="T13" fmla="*/ 2147483646 h 21043"/>
                  <a:gd name="T14" fmla="*/ 191160678 w 21033"/>
                  <a:gd name="T15" fmla="*/ 2147483646 h 21043"/>
                  <a:gd name="T16" fmla="*/ 1324162747 w 21033"/>
                  <a:gd name="T17" fmla="*/ 318636860 h 21043"/>
                  <a:gd name="T18" fmla="*/ 1324423576 w 21033"/>
                  <a:gd name="T19" fmla="*/ 318636860 h 2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5" name="AutoShape 11">
                <a:extLst>
                  <a:ext uri="{FF2B5EF4-FFF2-40B4-BE49-F238E27FC236}">
                    <a16:creationId xmlns="" xmlns:a16="http://schemas.microsoft.com/office/drawing/2014/main" id="{6BF93332-29E5-4C8B-8306-A1B776A9F1C0}"/>
                  </a:ext>
                </a:extLst>
              </p:cNvPr>
              <p:cNvSpPr>
                <a:spLocks noChangeArrowheads="1"/>
              </p:cNvSpPr>
              <p:nvPr/>
            </p:nvSpPr>
            <p:spPr bwMode="auto">
              <a:xfrm>
                <a:off x="9436807" y="4726251"/>
                <a:ext cx="100604" cy="105384"/>
              </a:xfrm>
              <a:custGeom>
                <a:avLst/>
                <a:gdLst>
                  <a:gd name="T0" fmla="*/ 2147483646 w 21201"/>
                  <a:gd name="T1" fmla="*/ 192108394 h 21209"/>
                  <a:gd name="T2" fmla="*/ 2147483646 w 21201"/>
                  <a:gd name="T3" fmla="*/ 1683953062 h 21209"/>
                  <a:gd name="T4" fmla="*/ 1090521494 w 21201"/>
                  <a:gd name="T5" fmla="*/ 2147483646 h 21209"/>
                  <a:gd name="T6" fmla="*/ 147576302 w 21201"/>
                  <a:gd name="T7" fmla="*/ 2147483646 h 21209"/>
                  <a:gd name="T8" fmla="*/ 2147483646 w 21201"/>
                  <a:gd name="T9" fmla="*/ 2147483646 h 21209"/>
                  <a:gd name="T10" fmla="*/ 2147483646 w 21201"/>
                  <a:gd name="T11" fmla="*/ 2147483646 h 21209"/>
                  <a:gd name="T12" fmla="*/ 2147483646 w 21201"/>
                  <a:gd name="T13" fmla="*/ 2147483646 h 21209"/>
                  <a:gd name="T14" fmla="*/ 2147483646 w 21201"/>
                  <a:gd name="T15" fmla="*/ 192108394 h 2120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6" name="AutoShape 12">
                <a:extLst>
                  <a:ext uri="{FF2B5EF4-FFF2-40B4-BE49-F238E27FC236}">
                    <a16:creationId xmlns="" xmlns:a16="http://schemas.microsoft.com/office/drawing/2014/main" id="{D872C20B-498E-48B6-8AE8-118BF0050CCD}"/>
                  </a:ext>
                </a:extLst>
              </p:cNvPr>
              <p:cNvSpPr>
                <a:spLocks noChangeArrowheads="1"/>
              </p:cNvSpPr>
              <p:nvPr/>
            </p:nvSpPr>
            <p:spPr bwMode="auto">
              <a:xfrm>
                <a:off x="9422437" y="4711879"/>
                <a:ext cx="86230" cy="86224"/>
              </a:xfrm>
              <a:custGeom>
                <a:avLst/>
                <a:gdLst>
                  <a:gd name="T0" fmla="*/ 2147483646 w 21128"/>
                  <a:gd name="T1" fmla="*/ 38124153 h 21141"/>
                  <a:gd name="T2" fmla="*/ 2147483646 w 21128"/>
                  <a:gd name="T3" fmla="*/ 334429803 h 21141"/>
                  <a:gd name="T4" fmla="*/ 330186522 w 21128"/>
                  <a:gd name="T5" fmla="*/ 2147483646 h 21141"/>
                  <a:gd name="T6" fmla="*/ 331189815 w 21128"/>
                  <a:gd name="T7" fmla="*/ 2147483646 h 21141"/>
                  <a:gd name="T8" fmla="*/ 44644938 w 21128"/>
                  <a:gd name="T9" fmla="*/ 2147483646 h 21141"/>
                  <a:gd name="T10" fmla="*/ 761916367 w 21128"/>
                  <a:gd name="T11" fmla="*/ 2147483646 h 21141"/>
                  <a:gd name="T12" fmla="*/ 789850495 w 21128"/>
                  <a:gd name="T13" fmla="*/ 2147483646 h 21141"/>
                  <a:gd name="T14" fmla="*/ 2147483646 w 21128"/>
                  <a:gd name="T15" fmla="*/ 730411796 h 21141"/>
                  <a:gd name="T16" fmla="*/ 2147483646 w 21128"/>
                  <a:gd name="T17" fmla="*/ 38124153 h 21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7" name="AutoShape 13">
                <a:extLst>
                  <a:ext uri="{FF2B5EF4-FFF2-40B4-BE49-F238E27FC236}">
                    <a16:creationId xmlns="" xmlns:a16="http://schemas.microsoft.com/office/drawing/2014/main" id="{B691AE4A-C64D-4059-BD44-2F5E1A37B649}"/>
                  </a:ext>
                </a:extLst>
              </p:cNvPr>
              <p:cNvSpPr>
                <a:spLocks noChangeArrowheads="1"/>
              </p:cNvSpPr>
              <p:nvPr/>
            </p:nvSpPr>
            <p:spPr bwMode="auto">
              <a:xfrm>
                <a:off x="9273927" y="4563384"/>
                <a:ext cx="71860" cy="76643"/>
              </a:xfrm>
              <a:custGeom>
                <a:avLst/>
                <a:gdLst>
                  <a:gd name="T0" fmla="*/ 1320388908 w 21039"/>
                  <a:gd name="T1" fmla="*/ 140698057 h 21044"/>
                  <a:gd name="T2" fmla="*/ 1145851207 w 21039"/>
                  <a:gd name="T3" fmla="*/ 19065063 h 21044"/>
                  <a:gd name="T4" fmla="*/ 1140092690 w 21039"/>
                  <a:gd name="T5" fmla="*/ 25473651 h 21044"/>
                  <a:gd name="T6" fmla="*/ 9615390 w 21039"/>
                  <a:gd name="T7" fmla="*/ 2054218359 h 21044"/>
                  <a:gd name="T8" fmla="*/ 9370822 w 21039"/>
                  <a:gd name="T9" fmla="*/ 2054218359 h 21044"/>
                  <a:gd name="T10" fmla="*/ 83518763 w 21039"/>
                  <a:gd name="T11" fmla="*/ 2147483646 h 21044"/>
                  <a:gd name="T12" fmla="*/ 255963687 w 21039"/>
                  <a:gd name="T13" fmla="*/ 2147483646 h 21044"/>
                  <a:gd name="T14" fmla="*/ 256277960 w 21039"/>
                  <a:gd name="T15" fmla="*/ 2147483646 h 21044"/>
                  <a:gd name="T16" fmla="*/ 1250351243 w 21039"/>
                  <a:gd name="T17" fmla="*/ 446019025 h 21044"/>
                  <a:gd name="T18" fmla="*/ 1320388908 w 21039"/>
                  <a:gd name="T19" fmla="*/ 140698057 h 210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8" name="AutoShape 14">
                <a:extLst>
                  <a:ext uri="{FF2B5EF4-FFF2-40B4-BE49-F238E27FC236}">
                    <a16:creationId xmlns="" xmlns:a16="http://schemas.microsoft.com/office/drawing/2014/main" id="{230B066B-834D-40FC-B7AA-C450604A69D9}"/>
                  </a:ext>
                </a:extLst>
              </p:cNvPr>
              <p:cNvSpPr>
                <a:spLocks noChangeArrowheads="1"/>
              </p:cNvSpPr>
              <p:nvPr/>
            </p:nvSpPr>
            <p:spPr bwMode="auto">
              <a:xfrm>
                <a:off x="9216440" y="4505901"/>
                <a:ext cx="105393" cy="105384"/>
              </a:xfrm>
              <a:custGeom>
                <a:avLst/>
                <a:gdLst>
                  <a:gd name="T0" fmla="*/ 2147483646 w 21199"/>
                  <a:gd name="T1" fmla="*/ 1625492904 h 21208"/>
                  <a:gd name="T2" fmla="*/ 2147483646 w 21199"/>
                  <a:gd name="T3" fmla="*/ 215962833 h 21208"/>
                  <a:gd name="T4" fmla="*/ 2147483646 w 21199"/>
                  <a:gd name="T5" fmla="*/ 330479076 h 21208"/>
                  <a:gd name="T6" fmla="*/ 196692954 w 21199"/>
                  <a:gd name="T7" fmla="*/ 2147483646 h 21208"/>
                  <a:gd name="T8" fmla="*/ 1732866033 w 21199"/>
                  <a:gd name="T9" fmla="*/ 2147483646 h 21208"/>
                  <a:gd name="T10" fmla="*/ 2147483646 w 21199"/>
                  <a:gd name="T11" fmla="*/ 2147483646 h 21208"/>
                  <a:gd name="T12" fmla="*/ 2147483646 w 21199"/>
                  <a:gd name="T13" fmla="*/ 2147483646 h 21208"/>
                  <a:gd name="T14" fmla="*/ 2147483646 w 21199"/>
                  <a:gd name="T15" fmla="*/ 1625492904 h 212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9" name="AutoShape 15">
                <a:extLst>
                  <a:ext uri="{FF2B5EF4-FFF2-40B4-BE49-F238E27FC236}">
                    <a16:creationId xmlns="" xmlns:a16="http://schemas.microsoft.com/office/drawing/2014/main" id="{84B08850-81C8-49D5-926D-37E7A5CB7C72}"/>
                  </a:ext>
                </a:extLst>
              </p:cNvPr>
              <p:cNvSpPr>
                <a:spLocks noChangeArrowheads="1"/>
              </p:cNvSpPr>
              <p:nvPr/>
            </p:nvSpPr>
            <p:spPr bwMode="auto">
              <a:xfrm>
                <a:off x="9245184" y="4534643"/>
                <a:ext cx="91023" cy="91012"/>
              </a:xfrm>
              <a:custGeom>
                <a:avLst/>
                <a:gdLst>
                  <a:gd name="T0" fmla="*/ 2147483646 w 21129"/>
                  <a:gd name="T1" fmla="*/ 1659197234 h 21141"/>
                  <a:gd name="T2" fmla="*/ 2147483646 w 21129"/>
                  <a:gd name="T3" fmla="*/ 523085936 h 21141"/>
                  <a:gd name="T4" fmla="*/ 2147483646 w 21129"/>
                  <a:gd name="T5" fmla="*/ 70071913 h 21141"/>
                  <a:gd name="T6" fmla="*/ 2147483646 w 21129"/>
                  <a:gd name="T7" fmla="*/ 100518705 h 21141"/>
                  <a:gd name="T8" fmla="*/ 63330994 w 21129"/>
                  <a:gd name="T9" fmla="*/ 2147483646 h 21141"/>
                  <a:gd name="T10" fmla="*/ 559071404 w 21129"/>
                  <a:gd name="T11" fmla="*/ 2147483646 h 21141"/>
                  <a:gd name="T12" fmla="*/ 1714026146 w 21129"/>
                  <a:gd name="T13" fmla="*/ 2147483646 h 21141"/>
                  <a:gd name="T14" fmla="*/ 2147483646 w 21129"/>
                  <a:gd name="T15" fmla="*/ 1662839088 h 21141"/>
                  <a:gd name="T16" fmla="*/ 2147483646 w 21129"/>
                  <a:gd name="T17" fmla="*/ 1659197234 h 21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962" name="Group 79">
              <a:extLst>
                <a:ext uri="{FF2B5EF4-FFF2-40B4-BE49-F238E27FC236}">
                  <a16:creationId xmlns="" xmlns:a16="http://schemas.microsoft.com/office/drawing/2014/main" id="{1A075195-B2A0-4C11-8283-11E232EFC9B4}"/>
                </a:ext>
              </a:extLst>
            </p:cNvPr>
            <p:cNvGrpSpPr>
              <a:grpSpLocks/>
            </p:cNvGrpSpPr>
            <p:nvPr/>
          </p:nvGrpSpPr>
          <p:grpSpPr bwMode="auto">
            <a:xfrm>
              <a:off x="6785961" y="4506948"/>
              <a:ext cx="153874" cy="154149"/>
              <a:chOff x="7287419" y="3505994"/>
              <a:chExt cx="464344" cy="465138"/>
            </a:xfrm>
          </p:grpSpPr>
          <p:sp>
            <p:nvSpPr>
              <p:cNvPr id="39965" name="AutoShape 37">
                <a:extLst>
                  <a:ext uri="{FF2B5EF4-FFF2-40B4-BE49-F238E27FC236}">
                    <a16:creationId xmlns="" xmlns:a16="http://schemas.microsoft.com/office/drawing/2014/main" id="{1EA6CF9D-50C8-4850-9FC4-BCB6B56B8A73}"/>
                  </a:ext>
                </a:extLst>
              </p:cNvPr>
              <p:cNvSpPr>
                <a:spLocks noChangeArrowheads="1"/>
              </p:cNvSpPr>
              <p:nvPr/>
            </p:nvSpPr>
            <p:spPr bwMode="auto">
              <a:xfrm>
                <a:off x="7289236" y="3548999"/>
                <a:ext cx="421571" cy="421539"/>
              </a:xfrm>
              <a:custGeom>
                <a:avLst/>
                <a:gdLst>
                  <a:gd name="T0" fmla="*/ 2147483646 w 21502"/>
                  <a:gd name="T1" fmla="*/ 2147483646 h 21600"/>
                  <a:gd name="T2" fmla="*/ 2147483646 w 21502"/>
                  <a:gd name="T3" fmla="*/ 2147483646 h 21600"/>
                  <a:gd name="T4" fmla="*/ 2147483646 w 21502"/>
                  <a:gd name="T5" fmla="*/ 2147483646 h 21600"/>
                  <a:gd name="T6" fmla="*/ 2147483646 w 21502"/>
                  <a:gd name="T7" fmla="*/ 2147483646 h 21600"/>
                  <a:gd name="T8" fmla="*/ 2147483646 w 21502"/>
                  <a:gd name="T9" fmla="*/ 2147483646 h 21600"/>
                  <a:gd name="T10" fmla="*/ 2147483646 w 21502"/>
                  <a:gd name="T11" fmla="*/ 2147483646 h 21600"/>
                  <a:gd name="T12" fmla="*/ 2147483646 w 21502"/>
                  <a:gd name="T13" fmla="*/ 2147483646 h 21600"/>
                  <a:gd name="T14" fmla="*/ 2147483646 w 21502"/>
                  <a:gd name="T15" fmla="*/ 2147483646 h 21600"/>
                  <a:gd name="T16" fmla="*/ 2147483646 w 21502"/>
                  <a:gd name="T17" fmla="*/ 2147483646 h 21600"/>
                  <a:gd name="T18" fmla="*/ 2147483646 w 21502"/>
                  <a:gd name="T19" fmla="*/ 2147483646 h 21600"/>
                  <a:gd name="T20" fmla="*/ 2147483646 w 21502"/>
                  <a:gd name="T21" fmla="*/ 2147483646 h 21600"/>
                  <a:gd name="T22" fmla="*/ 2147483646 w 21502"/>
                  <a:gd name="T23" fmla="*/ 2147483646 h 21600"/>
                  <a:gd name="T24" fmla="*/ 2147483646 w 21502"/>
                  <a:gd name="T25" fmla="*/ 2147483646 h 21600"/>
                  <a:gd name="T26" fmla="*/ 2147483646 w 21502"/>
                  <a:gd name="T27" fmla="*/ 2147483646 h 21600"/>
                  <a:gd name="T28" fmla="*/ 2147483646 w 21502"/>
                  <a:gd name="T29" fmla="*/ 2147483646 h 21600"/>
                  <a:gd name="T30" fmla="*/ 2147483646 w 21502"/>
                  <a:gd name="T31" fmla="*/ 2147483646 h 21600"/>
                  <a:gd name="T32" fmla="*/ 2147483646 w 21502"/>
                  <a:gd name="T33" fmla="*/ 2147483646 h 21600"/>
                  <a:gd name="T34" fmla="*/ 2147483646 w 21502"/>
                  <a:gd name="T35" fmla="*/ 2147483646 h 21600"/>
                  <a:gd name="T36" fmla="*/ 2147483646 w 21502"/>
                  <a:gd name="T37" fmla="*/ 2147483646 h 21600"/>
                  <a:gd name="T38" fmla="*/ 2147483646 w 21502"/>
                  <a:gd name="T39" fmla="*/ 2147483646 h 21600"/>
                  <a:gd name="T40" fmla="*/ 2147483646 w 21502"/>
                  <a:gd name="T41" fmla="*/ 2147483646 h 21600"/>
                  <a:gd name="T42" fmla="*/ 2147483646 w 21502"/>
                  <a:gd name="T43" fmla="*/ 2147483646 h 21600"/>
                  <a:gd name="T44" fmla="*/ 2147483646 w 21502"/>
                  <a:gd name="T45" fmla="*/ 2147483646 h 21600"/>
                  <a:gd name="T46" fmla="*/ 2147483646 w 21502"/>
                  <a:gd name="T47" fmla="*/ 2147483646 h 21600"/>
                  <a:gd name="T48" fmla="*/ 2147483646 w 21502"/>
                  <a:gd name="T49" fmla="*/ 2147483646 h 21600"/>
                  <a:gd name="T50" fmla="*/ 2147483646 w 21502"/>
                  <a:gd name="T51" fmla="*/ 2147483646 h 21600"/>
                  <a:gd name="T52" fmla="*/ 2147483646 w 21502"/>
                  <a:gd name="T53" fmla="*/ 0 h 21600"/>
                  <a:gd name="T54" fmla="*/ 2147483646 w 21502"/>
                  <a:gd name="T55" fmla="*/ 2147483646 h 21600"/>
                  <a:gd name="T56" fmla="*/ 2147483646 w 21502"/>
                  <a:gd name="T57" fmla="*/ 2147483646 h 21600"/>
                  <a:gd name="T58" fmla="*/ 2147483646 w 21502"/>
                  <a:gd name="T59" fmla="*/ 2147483646 h 21600"/>
                  <a:gd name="T60" fmla="*/ 2147483646 w 21502"/>
                  <a:gd name="T61" fmla="*/ 2147483646 h 21600"/>
                  <a:gd name="T62" fmla="*/ 2147483646 w 21502"/>
                  <a:gd name="T63" fmla="*/ 2147483646 h 21600"/>
                  <a:gd name="T64" fmla="*/ 2147483646 w 21502"/>
                  <a:gd name="T65" fmla="*/ 2147483646 h 21600"/>
                  <a:gd name="T66" fmla="*/ 2147483646 w 21502"/>
                  <a:gd name="T67" fmla="*/ 2147483646 h 21600"/>
                  <a:gd name="T68" fmla="*/ 2147483646 w 21502"/>
                  <a:gd name="T69" fmla="*/ 2147483646 h 21600"/>
                  <a:gd name="T70" fmla="*/ 2147483646 w 21502"/>
                  <a:gd name="T71" fmla="*/ 2147483646 h 21600"/>
                  <a:gd name="T72" fmla="*/ 2147483646 w 21502"/>
                  <a:gd name="T73" fmla="*/ 2147483646 h 21600"/>
                  <a:gd name="T74" fmla="*/ 2147483646 w 21502"/>
                  <a:gd name="T75" fmla="*/ 2147483646 h 21600"/>
                  <a:gd name="T76" fmla="*/ 2147483646 w 21502"/>
                  <a:gd name="T77" fmla="*/ 2147483646 h 21600"/>
                  <a:gd name="T78" fmla="*/ 2147483646 w 21502"/>
                  <a:gd name="T79" fmla="*/ 2147483646 h 21600"/>
                  <a:gd name="T80" fmla="*/ 2147483646 w 21502"/>
                  <a:gd name="T81" fmla="*/ 2147483646 h 21600"/>
                  <a:gd name="T82" fmla="*/ 2147483646 w 21502"/>
                  <a:gd name="T83" fmla="*/ 2147483646 h 21600"/>
                  <a:gd name="T84" fmla="*/ 2147483646 w 21502"/>
                  <a:gd name="T85" fmla="*/ 2147483646 h 21600"/>
                  <a:gd name="T86" fmla="*/ 2147483646 w 21502"/>
                  <a:gd name="T87" fmla="*/ 2147483646 h 21600"/>
                  <a:gd name="T88" fmla="*/ 2147483646 w 21502"/>
                  <a:gd name="T89" fmla="*/ 2147483646 h 21600"/>
                  <a:gd name="T90" fmla="*/ 2147483646 w 21502"/>
                  <a:gd name="T91" fmla="*/ 2147483646 h 216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66" name="AutoShape 38">
                <a:extLst>
                  <a:ext uri="{FF2B5EF4-FFF2-40B4-BE49-F238E27FC236}">
                    <a16:creationId xmlns="" xmlns:a16="http://schemas.microsoft.com/office/drawing/2014/main" id="{D78BBEF6-F874-45AD-BBFA-E205761EBD4C}"/>
                  </a:ext>
                </a:extLst>
              </p:cNvPr>
              <p:cNvSpPr>
                <a:spLocks noChangeArrowheads="1"/>
              </p:cNvSpPr>
              <p:nvPr/>
            </p:nvSpPr>
            <p:spPr bwMode="auto">
              <a:xfrm>
                <a:off x="7490440" y="3740607"/>
                <a:ext cx="76649" cy="71855"/>
              </a:xfrm>
              <a:custGeom>
                <a:avLst/>
                <a:gdLst>
                  <a:gd name="T0" fmla="*/ 963617566 w 21600"/>
                  <a:gd name="T1" fmla="*/ 215533374 h 21600"/>
                  <a:gd name="T2" fmla="*/ 1541686975 w 21600"/>
                  <a:gd name="T3" fmla="*/ 538839135 h 21600"/>
                  <a:gd name="T4" fmla="*/ 963617566 w 21600"/>
                  <a:gd name="T5" fmla="*/ 862082684 h 21600"/>
                  <a:gd name="T6" fmla="*/ 385344398 w 21600"/>
                  <a:gd name="T7" fmla="*/ 538839135 h 21600"/>
                  <a:gd name="T8" fmla="*/ 963617566 w 21600"/>
                  <a:gd name="T9" fmla="*/ 215533374 h 21600"/>
                  <a:gd name="T10" fmla="*/ 963617566 w 21600"/>
                  <a:gd name="T11" fmla="*/ 1077616421 h 21600"/>
                  <a:gd name="T12" fmla="*/ 1927206885 w 21600"/>
                  <a:gd name="T13" fmla="*/ 538839135 h 21600"/>
                  <a:gd name="T14" fmla="*/ 963617566 w 21600"/>
                  <a:gd name="T15" fmla="*/ 0 h 21600"/>
                  <a:gd name="T16" fmla="*/ 0 w 21600"/>
                  <a:gd name="T17" fmla="*/ 538839135 h 21600"/>
                  <a:gd name="T18" fmla="*/ 963617566 w 21600"/>
                  <a:gd name="T19" fmla="*/ 1077616421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67" name="AutoShape 39">
                <a:extLst>
                  <a:ext uri="{FF2B5EF4-FFF2-40B4-BE49-F238E27FC236}">
                    <a16:creationId xmlns="" xmlns:a16="http://schemas.microsoft.com/office/drawing/2014/main" id="{222DCA38-245C-4FB9-AE89-D55B75470C28}"/>
                  </a:ext>
                </a:extLst>
              </p:cNvPr>
              <p:cNvSpPr>
                <a:spLocks noChangeArrowheads="1"/>
              </p:cNvSpPr>
              <p:nvPr/>
            </p:nvSpPr>
            <p:spPr bwMode="auto">
              <a:xfrm>
                <a:off x="7682063" y="3505888"/>
                <a:ext cx="71857" cy="71852"/>
              </a:xfrm>
              <a:custGeom>
                <a:avLst/>
                <a:gdLst>
                  <a:gd name="T0" fmla="*/ 538971280 w 21600"/>
                  <a:gd name="T1" fmla="*/ 861754444 h 21600"/>
                  <a:gd name="T2" fmla="*/ 215578948 w 21600"/>
                  <a:gd name="T3" fmla="*/ 538628535 h 21600"/>
                  <a:gd name="T4" fmla="*/ 538971280 w 21600"/>
                  <a:gd name="T5" fmla="*/ 215446825 h 21600"/>
                  <a:gd name="T6" fmla="*/ 862350132 w 21600"/>
                  <a:gd name="T7" fmla="*/ 538628535 h 21600"/>
                  <a:gd name="T8" fmla="*/ 538971280 w 21600"/>
                  <a:gd name="T9" fmla="*/ 861754444 h 21600"/>
                  <a:gd name="T10" fmla="*/ 538971280 w 21600"/>
                  <a:gd name="T11" fmla="*/ 0 h 21600"/>
                  <a:gd name="T12" fmla="*/ 0 w 21600"/>
                  <a:gd name="T13" fmla="*/ 538628535 h 21600"/>
                  <a:gd name="T14" fmla="*/ 538971280 w 21600"/>
                  <a:gd name="T15" fmla="*/ 1077210686 h 21600"/>
                  <a:gd name="T16" fmla="*/ 1077934715 w 21600"/>
                  <a:gd name="T17" fmla="*/ 538628535 h 21600"/>
                  <a:gd name="T18" fmla="*/ 53897128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68" name="AutoShape 40">
                <a:extLst>
                  <a:ext uri="{FF2B5EF4-FFF2-40B4-BE49-F238E27FC236}">
                    <a16:creationId xmlns="" xmlns:a16="http://schemas.microsoft.com/office/drawing/2014/main" id="{F58B9A1A-8603-411F-9DC4-DE473AF9A8A8}"/>
                  </a:ext>
                </a:extLst>
              </p:cNvPr>
              <p:cNvSpPr>
                <a:spLocks noChangeArrowheads="1"/>
              </p:cNvSpPr>
              <p:nvPr/>
            </p:nvSpPr>
            <p:spPr bwMode="auto">
              <a:xfrm>
                <a:off x="7404210" y="3726238"/>
                <a:ext cx="57487" cy="57483"/>
              </a:xfrm>
              <a:custGeom>
                <a:avLst/>
                <a:gdLst>
                  <a:gd name="T0" fmla="*/ 72355765 w 21600"/>
                  <a:gd name="T1" fmla="*/ 36155639 h 21600"/>
                  <a:gd name="T2" fmla="*/ 108525835 w 21600"/>
                  <a:gd name="T3" fmla="*/ 72310937 h 21600"/>
                  <a:gd name="T4" fmla="*/ 72355765 w 21600"/>
                  <a:gd name="T5" fmla="*/ 108463826 h 21600"/>
                  <a:gd name="T6" fmla="*/ 36170368 w 21600"/>
                  <a:gd name="T7" fmla="*/ 72310937 h 21600"/>
                  <a:gd name="T8" fmla="*/ 72355765 w 21600"/>
                  <a:gd name="T9" fmla="*/ 36155639 h 21600"/>
                  <a:gd name="T10" fmla="*/ 0 w 21600"/>
                  <a:gd name="T11" fmla="*/ 72310937 h 21600"/>
                  <a:gd name="T12" fmla="*/ 72355765 w 21600"/>
                  <a:gd name="T13" fmla="*/ 144611758 h 21600"/>
                  <a:gd name="T14" fmla="*/ 144709361 w 21600"/>
                  <a:gd name="T15" fmla="*/ 72310937 h 21600"/>
                  <a:gd name="T16" fmla="*/ 72355765 w 21600"/>
                  <a:gd name="T17" fmla="*/ 0 h 21600"/>
                  <a:gd name="T18" fmla="*/ 0 w 21600"/>
                  <a:gd name="T19" fmla="*/ 7231093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69" name="AutoShape 41">
                <a:extLst>
                  <a:ext uri="{FF2B5EF4-FFF2-40B4-BE49-F238E27FC236}">
                    <a16:creationId xmlns="" xmlns:a16="http://schemas.microsoft.com/office/drawing/2014/main" id="{540BAFB0-A3AF-4286-8C78-6F732EFA65D4}"/>
                  </a:ext>
                </a:extLst>
              </p:cNvPr>
              <p:cNvSpPr>
                <a:spLocks noChangeArrowheads="1"/>
              </p:cNvSpPr>
              <p:nvPr/>
            </p:nvSpPr>
            <p:spPr bwMode="auto">
              <a:xfrm>
                <a:off x="7461697" y="3826831"/>
                <a:ext cx="28743" cy="28741"/>
              </a:xfrm>
              <a:custGeom>
                <a:avLst/>
                <a:gdLst>
                  <a:gd name="T0" fmla="*/ 141304 w 21600"/>
                  <a:gd name="T1" fmla="*/ 282404 h 21600"/>
                  <a:gd name="T2" fmla="*/ 282590 w 21600"/>
                  <a:gd name="T3" fmla="*/ 141213 h 21600"/>
                  <a:gd name="T4" fmla="*/ 141304 w 21600"/>
                  <a:gd name="T5" fmla="*/ 0 h 21600"/>
                  <a:gd name="T6" fmla="*/ 0 w 21600"/>
                  <a:gd name="T7" fmla="*/ 141213 h 21600"/>
                  <a:gd name="T8" fmla="*/ 141304 w 21600"/>
                  <a:gd name="T9" fmla="*/ 282404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0" name="AutoShape 42">
                <a:extLst>
                  <a:ext uri="{FF2B5EF4-FFF2-40B4-BE49-F238E27FC236}">
                    <a16:creationId xmlns="" xmlns:a16="http://schemas.microsoft.com/office/drawing/2014/main" id="{6DB762BB-F1E7-4CA2-AB2F-747B977773EE}"/>
                  </a:ext>
                </a:extLst>
              </p:cNvPr>
              <p:cNvSpPr>
                <a:spLocks noChangeArrowheads="1"/>
              </p:cNvSpPr>
              <p:nvPr/>
            </p:nvSpPr>
            <p:spPr bwMode="auto">
              <a:xfrm>
                <a:off x="7696434" y="3606481"/>
                <a:ext cx="28743" cy="28741"/>
              </a:xfrm>
              <a:custGeom>
                <a:avLst/>
                <a:gdLst>
                  <a:gd name="T0" fmla="*/ 141304 w 21600"/>
                  <a:gd name="T1" fmla="*/ 0 h 21600"/>
                  <a:gd name="T2" fmla="*/ 0 w 21600"/>
                  <a:gd name="T3" fmla="*/ 141213 h 21600"/>
                  <a:gd name="T4" fmla="*/ 141304 w 21600"/>
                  <a:gd name="T5" fmla="*/ 282404 h 21600"/>
                  <a:gd name="T6" fmla="*/ 282590 w 21600"/>
                  <a:gd name="T7" fmla="*/ 141213 h 21600"/>
                  <a:gd name="T8" fmla="*/ 141304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 name="Group 86">
              <a:extLst>
                <a:ext uri="{FF2B5EF4-FFF2-40B4-BE49-F238E27FC236}">
                  <a16:creationId xmlns="" xmlns:a16="http://schemas.microsoft.com/office/drawing/2014/main" id="{5D8F28BC-D634-4D14-87D0-2652C5A93084}"/>
                </a:ext>
              </a:extLst>
            </p:cNvPr>
            <p:cNvGrpSpPr/>
            <p:nvPr/>
          </p:nvGrpSpPr>
          <p:grpSpPr bwMode="auto">
            <a:xfrm>
              <a:off x="4982035" y="4500840"/>
              <a:ext cx="115472" cy="154149"/>
              <a:chOff x="2639220" y="3510754"/>
              <a:chExt cx="348456" cy="465137"/>
            </a:xfrm>
            <a:solidFill>
              <a:srgbClr val="385723"/>
            </a:solidFill>
          </p:grpSpPr>
          <p:sp>
            <p:nvSpPr>
              <p:cNvPr id="45" name="AutoShape 115">
                <a:extLst>
                  <a:ext uri="{FF2B5EF4-FFF2-40B4-BE49-F238E27FC236}">
                    <a16:creationId xmlns="" xmlns:a16="http://schemas.microsoft.com/office/drawing/2014/main" id="{056357A5-ADF8-4BDE-A7F9-1A2FA7531DEC}"/>
                  </a:ext>
                </a:extLst>
              </p:cNvPr>
              <p:cNvSpPr/>
              <p:nvPr/>
            </p:nvSpPr>
            <p:spPr bwMode="auto">
              <a:xfrm>
                <a:off x="2666575" y="3509921"/>
                <a:ext cx="320968" cy="4646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a:solidFill>
                    <a:srgbClr val="FFFFFF"/>
                  </a:solidFill>
                  <a:effectLst>
                    <a:outerShdw blurRad="38100" dist="38100" dir="2700000" algn="tl">
                      <a:srgbClr val="000000"/>
                    </a:outerShdw>
                  </a:effectLst>
                  <a:latin typeface="+mn-lt"/>
                  <a:ea typeface="+mn-ea"/>
                  <a:sym typeface="Arial" panose="020B0604020202020204" pitchFamily="34" charset="0"/>
                </a:endParaRPr>
              </a:p>
            </p:txBody>
          </p:sp>
          <p:sp>
            <p:nvSpPr>
              <p:cNvPr id="46" name="AutoShape 116">
                <a:extLst>
                  <a:ext uri="{FF2B5EF4-FFF2-40B4-BE49-F238E27FC236}">
                    <a16:creationId xmlns="" xmlns:a16="http://schemas.microsoft.com/office/drawing/2014/main" id="{895BF58D-862C-46B1-9591-FA7851CA5B37}"/>
                  </a:ext>
                </a:extLst>
              </p:cNvPr>
              <p:cNvSpPr/>
              <p:nvPr/>
            </p:nvSpPr>
            <p:spPr bwMode="auto">
              <a:xfrm>
                <a:off x="2786340" y="3787753"/>
                <a:ext cx="57487" cy="862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a:solidFill>
                    <a:srgbClr val="FFFFFF"/>
                  </a:solidFill>
                  <a:effectLst>
                    <a:outerShdw blurRad="38100" dist="38100" dir="2700000" algn="tl">
                      <a:srgbClr val="000000"/>
                    </a:outerShdw>
                  </a:effectLst>
                  <a:latin typeface="+mn-lt"/>
                  <a:ea typeface="+mn-ea"/>
                  <a:sym typeface="Arial" panose="020B0604020202020204" pitchFamily="34" charset="0"/>
                </a:endParaRPr>
              </a:p>
            </p:txBody>
          </p:sp>
        </p:grpSp>
        <p:grpSp>
          <p:nvGrpSpPr>
            <p:cNvPr id="41" name="Group 89">
              <a:extLst>
                <a:ext uri="{FF2B5EF4-FFF2-40B4-BE49-F238E27FC236}">
                  <a16:creationId xmlns="" xmlns:a16="http://schemas.microsoft.com/office/drawing/2014/main" id="{A384107E-A1A1-40E4-BC69-EDA501B47A74}"/>
                </a:ext>
              </a:extLst>
            </p:cNvPr>
            <p:cNvGrpSpPr/>
            <p:nvPr/>
          </p:nvGrpSpPr>
          <p:grpSpPr bwMode="auto">
            <a:xfrm>
              <a:off x="5877908" y="3677754"/>
              <a:ext cx="153874" cy="153886"/>
              <a:chOff x="4439444" y="1652588"/>
              <a:chExt cx="464344" cy="464344"/>
            </a:xfrm>
            <a:solidFill>
              <a:srgbClr val="385723"/>
            </a:solidFill>
          </p:grpSpPr>
          <p:sp>
            <p:nvSpPr>
              <p:cNvPr id="42" name="AutoShape 136">
                <a:extLst>
                  <a:ext uri="{FF2B5EF4-FFF2-40B4-BE49-F238E27FC236}">
                    <a16:creationId xmlns="" xmlns:a16="http://schemas.microsoft.com/office/drawing/2014/main" id="{2294B2C3-84A0-4816-A685-16528D7E4A70}"/>
                  </a:ext>
                </a:extLst>
              </p:cNvPr>
              <p:cNvSpPr/>
              <p:nvPr/>
            </p:nvSpPr>
            <p:spPr bwMode="auto">
              <a:xfrm>
                <a:off x="4690380" y="1711531"/>
                <a:ext cx="148507" cy="153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a:solidFill>
                    <a:prstClr val="black"/>
                  </a:solidFill>
                  <a:latin typeface="+mn-lt"/>
                  <a:ea typeface="+mn-ea"/>
                  <a:sym typeface="Arial" panose="020B0604020202020204" pitchFamily="34" charset="0"/>
                </a:endParaRPr>
              </a:p>
            </p:txBody>
          </p:sp>
          <p:sp>
            <p:nvSpPr>
              <p:cNvPr id="43" name="AutoShape 137">
                <a:extLst>
                  <a:ext uri="{FF2B5EF4-FFF2-40B4-BE49-F238E27FC236}">
                    <a16:creationId xmlns="" xmlns:a16="http://schemas.microsoft.com/office/drawing/2014/main" id="{088937F1-6276-4475-8F1E-15B6754C1D35}"/>
                  </a:ext>
                </a:extLst>
              </p:cNvPr>
              <p:cNvSpPr/>
              <p:nvPr/>
            </p:nvSpPr>
            <p:spPr bwMode="auto">
              <a:xfrm>
                <a:off x="4441270" y="1654048"/>
                <a:ext cx="464685" cy="464649"/>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dirty="0">
                  <a:solidFill>
                    <a:prstClr val="black"/>
                  </a:solidFill>
                  <a:latin typeface="+mn-lt"/>
                  <a:ea typeface="+mn-ea"/>
                  <a:sym typeface="Arial" panose="020B0604020202020204" pitchFamily="34" charset="0"/>
                </a:endParaRPr>
              </a:p>
            </p:txBody>
          </p:sp>
          <p:sp>
            <p:nvSpPr>
              <p:cNvPr id="44" name="AutoShape 138">
                <a:extLst>
                  <a:ext uri="{FF2B5EF4-FFF2-40B4-BE49-F238E27FC236}">
                    <a16:creationId xmlns="" xmlns:a16="http://schemas.microsoft.com/office/drawing/2014/main" id="{3A44BED3-8071-4457-8CF9-BC69EF32A243}"/>
                  </a:ext>
                </a:extLst>
              </p:cNvPr>
              <p:cNvSpPr/>
              <p:nvPr/>
            </p:nvSpPr>
            <p:spPr bwMode="auto">
              <a:xfrm>
                <a:off x="4690380" y="1654048"/>
                <a:ext cx="215575" cy="2155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a:solidFill>
                    <a:prstClr val="black"/>
                  </a:solidFill>
                  <a:latin typeface="+mn-lt"/>
                  <a:ea typeface="+mn-ea"/>
                  <a:sym typeface="Arial" panose="020B0604020202020204" pitchFamily="34" charset="0"/>
                </a:endParaRPr>
              </a:p>
            </p:txBody>
          </p:sp>
        </p:grpSp>
        <p:sp>
          <p:nvSpPr>
            <p:cNvPr id="39942" name="文本框 2">
              <a:extLst>
                <a:ext uri="{FF2B5EF4-FFF2-40B4-BE49-F238E27FC236}">
                  <a16:creationId xmlns="" xmlns:a16="http://schemas.microsoft.com/office/drawing/2014/main" id="{4811C30D-05D0-4674-A5E9-52085A671A58}"/>
                </a:ext>
              </a:extLst>
            </p:cNvPr>
            <p:cNvSpPr txBox="1">
              <a:spLocks noChangeArrowheads="1"/>
            </p:cNvSpPr>
            <p:nvPr/>
          </p:nvSpPr>
          <p:spPr bwMode="auto">
            <a:xfrm>
              <a:off x="1817688" y="3025775"/>
              <a:ext cx="26987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273050" indent="-273050" algn="just" eaLnBrk="1" hangingPunct="1">
                <a:lnSpc>
                  <a:spcPct val="120000"/>
                </a:lnSpc>
                <a:spcBef>
                  <a:spcPts val="1400"/>
                </a:spcBef>
                <a:buFontTx/>
                <a:buNone/>
              </a:pPr>
              <a:r>
                <a:rPr lang="en-US" altLang="zh-CN" sz="2400" dirty="0"/>
                <a:t>1.</a:t>
              </a:r>
              <a:r>
                <a:rPr lang="zh-CN" altLang="en-US" sz="2400" dirty="0"/>
                <a:t>意识具有目的性和计划性</a:t>
              </a:r>
            </a:p>
          </p:txBody>
        </p:sp>
        <p:sp>
          <p:nvSpPr>
            <p:cNvPr id="39943" name="文本框 81">
              <a:extLst>
                <a:ext uri="{FF2B5EF4-FFF2-40B4-BE49-F238E27FC236}">
                  <a16:creationId xmlns="" xmlns:a16="http://schemas.microsoft.com/office/drawing/2014/main" id="{94ACBA35-252E-4488-BB4B-C8886ADEBCC5}"/>
                </a:ext>
              </a:extLst>
            </p:cNvPr>
            <p:cNvSpPr txBox="1">
              <a:spLocks noChangeArrowheads="1"/>
            </p:cNvSpPr>
            <p:nvPr/>
          </p:nvSpPr>
          <p:spPr bwMode="auto">
            <a:xfrm>
              <a:off x="2233613" y="5091692"/>
              <a:ext cx="2816225"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buFontTx/>
                <a:buNone/>
              </a:pPr>
              <a:r>
                <a:rPr lang="en-US" altLang="zh-CN" sz="2400" dirty="0"/>
                <a:t>2.</a:t>
              </a:r>
              <a:r>
                <a:rPr lang="zh-CN" altLang="en-US" sz="2400" dirty="0"/>
                <a:t>意识具有创造性</a:t>
              </a:r>
            </a:p>
          </p:txBody>
        </p:sp>
        <p:sp>
          <p:nvSpPr>
            <p:cNvPr id="39944" name="文本框 82">
              <a:extLst>
                <a:ext uri="{FF2B5EF4-FFF2-40B4-BE49-F238E27FC236}">
                  <a16:creationId xmlns="" xmlns:a16="http://schemas.microsoft.com/office/drawing/2014/main" id="{11182A77-97F2-4BA7-81FE-B0C5CA28D1A8}"/>
                </a:ext>
              </a:extLst>
            </p:cNvPr>
            <p:cNvSpPr txBox="1">
              <a:spLocks noChangeArrowheads="1"/>
            </p:cNvSpPr>
            <p:nvPr/>
          </p:nvSpPr>
          <p:spPr bwMode="auto">
            <a:xfrm>
              <a:off x="8088852" y="5002213"/>
              <a:ext cx="349333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273050" indent="-273050" algn="just" eaLnBrk="1" hangingPunct="1">
                <a:lnSpc>
                  <a:spcPct val="120000"/>
                </a:lnSpc>
                <a:spcBef>
                  <a:spcPts val="1400"/>
                </a:spcBef>
                <a:buFontTx/>
                <a:buNone/>
              </a:pPr>
              <a:r>
                <a:rPr lang="en-US" altLang="zh-CN" sz="2400" dirty="0"/>
                <a:t>3.</a:t>
              </a:r>
              <a:r>
                <a:rPr lang="zh-CN" altLang="en-US" sz="2400" dirty="0"/>
                <a:t>意识具有指导实践改造客观世界的作用</a:t>
              </a:r>
            </a:p>
          </p:txBody>
        </p:sp>
        <p:sp>
          <p:nvSpPr>
            <p:cNvPr id="39945" name="文本框 83">
              <a:extLst>
                <a:ext uri="{FF2B5EF4-FFF2-40B4-BE49-F238E27FC236}">
                  <a16:creationId xmlns="" xmlns:a16="http://schemas.microsoft.com/office/drawing/2014/main" id="{87B09430-9090-4DE8-9B3B-8473CF1108F1}"/>
                </a:ext>
              </a:extLst>
            </p:cNvPr>
            <p:cNvSpPr txBox="1">
              <a:spLocks noChangeArrowheads="1"/>
            </p:cNvSpPr>
            <p:nvPr/>
          </p:nvSpPr>
          <p:spPr bwMode="auto">
            <a:xfrm>
              <a:off x="6991350" y="2513827"/>
              <a:ext cx="369068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273050" indent="-273050" algn="just" eaLnBrk="1" hangingPunct="1">
                <a:lnSpc>
                  <a:spcPct val="120000"/>
                </a:lnSpc>
                <a:spcBef>
                  <a:spcPts val="1400"/>
                </a:spcBef>
                <a:buFontTx/>
                <a:buNone/>
              </a:pPr>
              <a:r>
                <a:rPr lang="en-US" altLang="zh-CN" sz="2400" dirty="0"/>
                <a:t>4.</a:t>
              </a:r>
              <a:r>
                <a:rPr lang="zh-CN" altLang="en-US" sz="2400" dirty="0"/>
                <a:t>意识具有调控人的行为和生理活动的作用</a:t>
              </a:r>
            </a:p>
          </p:txBody>
        </p:sp>
      </p:grpSp>
      <p:sp>
        <p:nvSpPr>
          <p:cNvPr id="54" name="文本框 53">
            <a:extLst>
              <a:ext uri="{FF2B5EF4-FFF2-40B4-BE49-F238E27FC236}">
                <a16:creationId xmlns="" xmlns:a16="http://schemas.microsoft.com/office/drawing/2014/main" id="{B0BD41EE-2072-4D99-A33D-D0C25BCCF912}"/>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sp>
        <p:nvSpPr>
          <p:cNvPr id="55" name="矩形: 圆角 54">
            <a:extLst>
              <a:ext uri="{FF2B5EF4-FFF2-40B4-BE49-F238E27FC236}">
                <a16:creationId xmlns="" xmlns:a16="http://schemas.microsoft.com/office/drawing/2014/main" id="{E50BCB4A-DDEF-4893-9D70-73B7D2EA7DD1}"/>
              </a:ext>
            </a:extLst>
          </p:cNvPr>
          <p:cNvSpPr/>
          <p:nvPr/>
        </p:nvSpPr>
        <p:spPr>
          <a:xfrm>
            <a:off x="3440113" y="1064542"/>
            <a:ext cx="53117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（二）意识对物质具有反作用</a:t>
            </a:r>
          </a:p>
        </p:txBody>
      </p:sp>
    </p:spTree>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1.go2yd.com/image.php?url=0RKeH9w8o6"/>
          <p:cNvPicPr>
            <a:picLocks noChangeAspect="1" noChangeArrowheads="1"/>
          </p:cNvPicPr>
          <p:nvPr/>
        </p:nvPicPr>
        <p:blipFill rotWithShape="1">
          <a:blip r:embed="rId2">
            <a:extLst>
              <a:ext uri="{28A0092B-C50C-407E-A947-70E740481C1C}">
                <a14:useLocalDpi xmlns:a14="http://schemas.microsoft.com/office/drawing/2010/main" val="0"/>
              </a:ext>
            </a:extLst>
          </a:blip>
          <a:srcRect t="1940" b="9533"/>
          <a:stretch/>
        </p:blipFill>
        <p:spPr bwMode="auto">
          <a:xfrm>
            <a:off x="3150645" y="-47766"/>
            <a:ext cx="6482686" cy="695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5206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i1.go2yd.com/image.php?url=0RKeH9rVWE"/>
          <p:cNvPicPr>
            <a:picLocks noChangeAspect="1" noChangeArrowheads="1"/>
          </p:cNvPicPr>
          <p:nvPr/>
        </p:nvPicPr>
        <p:blipFill rotWithShape="1">
          <a:blip r:embed="rId2">
            <a:extLst>
              <a:ext uri="{28A0092B-C50C-407E-A947-70E740481C1C}">
                <a14:useLocalDpi xmlns:a14="http://schemas.microsoft.com/office/drawing/2010/main" val="0"/>
              </a:ext>
            </a:extLst>
          </a:blip>
          <a:srcRect t="11853"/>
          <a:stretch/>
        </p:blipFill>
        <p:spPr bwMode="auto">
          <a:xfrm>
            <a:off x="3307593" y="0"/>
            <a:ext cx="6284795" cy="699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082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2CCA6446-C16B-4674-BE50-55B6B996CBF6}"/>
              </a:ext>
            </a:extLst>
          </p:cNvPr>
          <p:cNvPicPr>
            <a:picLocks noChangeAspect="1"/>
          </p:cNvPicPr>
          <p:nvPr/>
        </p:nvPicPr>
        <p:blipFill rotWithShape="1">
          <a:blip r:embed="rId2"/>
          <a:srcRect t="8893" b="23531"/>
          <a:stretch/>
        </p:blipFill>
        <p:spPr>
          <a:xfrm>
            <a:off x="0" y="0"/>
            <a:ext cx="12192000" cy="3535222"/>
          </a:xfrm>
          <a:prstGeom prst="rect">
            <a:avLst/>
          </a:prstGeom>
        </p:spPr>
      </p:pic>
      <p:cxnSp>
        <p:nvCxnSpPr>
          <p:cNvPr id="8" name="直接连接符 7">
            <a:extLst>
              <a:ext uri="{FF2B5EF4-FFF2-40B4-BE49-F238E27FC236}">
                <a16:creationId xmlns="" xmlns:a16="http://schemas.microsoft.com/office/drawing/2014/main" id="{A599A078-58A1-4F3E-A5CD-70413E77461B}"/>
              </a:ext>
            </a:extLst>
          </p:cNvPr>
          <p:cNvCxnSpPr>
            <a:cxnSpLocks/>
          </p:cNvCxnSpPr>
          <p:nvPr/>
        </p:nvCxnSpPr>
        <p:spPr bwMode="auto">
          <a:xfrm>
            <a:off x="5745136" y="4124383"/>
            <a:ext cx="0" cy="1946633"/>
          </a:xfrm>
          <a:prstGeom prst="line">
            <a:avLst/>
          </a:prstGeom>
          <a:noFill/>
          <a:ln w="3175" cap="rnd" algn="ctr">
            <a:solidFill>
              <a:srgbClr val="BFBFBF"/>
            </a:solidFill>
            <a:round/>
            <a:headEnd/>
            <a:tailEnd/>
          </a:ln>
          <a:extLst>
            <a:ext uri="{909E8E84-426E-40DD-AFC4-6F175D3DCCD1}">
              <a14:hiddenFill xmlns:a14="http://schemas.microsoft.com/office/drawing/2010/main">
                <a:noFill/>
              </a14:hiddenFill>
            </a:ext>
          </a:extLst>
        </p:spPr>
      </p:cxnSp>
      <p:grpSp>
        <p:nvGrpSpPr>
          <p:cNvPr id="9" name="组合 8">
            <a:extLst>
              <a:ext uri="{FF2B5EF4-FFF2-40B4-BE49-F238E27FC236}">
                <a16:creationId xmlns="" xmlns:a16="http://schemas.microsoft.com/office/drawing/2014/main" id="{22844A7E-EB96-4CF2-A7C7-D2321B9768DA}"/>
              </a:ext>
            </a:extLst>
          </p:cNvPr>
          <p:cNvGrpSpPr/>
          <p:nvPr/>
        </p:nvGrpSpPr>
        <p:grpSpPr>
          <a:xfrm>
            <a:off x="532630" y="3017896"/>
            <a:ext cx="4820751" cy="2935459"/>
            <a:chOff x="649604" y="3017896"/>
            <a:chExt cx="4820751" cy="2935459"/>
          </a:xfrm>
        </p:grpSpPr>
        <p:grpSp>
          <p:nvGrpSpPr>
            <p:cNvPr id="11" name="ïšlíḋé">
              <a:extLst>
                <a:ext uri="{FF2B5EF4-FFF2-40B4-BE49-F238E27FC236}">
                  <a16:creationId xmlns="" xmlns:a16="http://schemas.microsoft.com/office/drawing/2014/main" id="{BEAC4665-D6AC-4791-BE0A-AAFBF18CE43D}"/>
                </a:ext>
              </a:extLst>
            </p:cNvPr>
            <p:cNvGrpSpPr>
              <a:grpSpLocks/>
            </p:cNvGrpSpPr>
            <p:nvPr/>
          </p:nvGrpSpPr>
          <p:grpSpPr bwMode="auto">
            <a:xfrm>
              <a:off x="649604" y="3017896"/>
              <a:ext cx="4820751" cy="2935459"/>
              <a:chOff x="280657" y="3096148"/>
              <a:chExt cx="4819163" cy="2935572"/>
            </a:xfrm>
          </p:grpSpPr>
          <p:sp>
            <p:nvSpPr>
              <p:cNvPr id="13" name="ï$ļiḓê">
                <a:extLst>
                  <a:ext uri="{FF2B5EF4-FFF2-40B4-BE49-F238E27FC236}">
                    <a16:creationId xmlns="" xmlns:a16="http://schemas.microsoft.com/office/drawing/2014/main" id="{995A4C32-1587-4476-999B-A8991866B119}"/>
                  </a:ext>
                </a:extLst>
              </p:cNvPr>
              <p:cNvSpPr/>
              <p:nvPr/>
            </p:nvSpPr>
            <p:spPr bwMode="auto">
              <a:xfrm>
                <a:off x="2209384" y="3096148"/>
                <a:ext cx="961708" cy="962062"/>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endParaRPr>
              </a:p>
            </p:txBody>
          </p:sp>
          <p:sp>
            <p:nvSpPr>
              <p:cNvPr id="14" name="iŝḻïḓe">
                <a:extLst>
                  <a:ext uri="{FF2B5EF4-FFF2-40B4-BE49-F238E27FC236}">
                    <a16:creationId xmlns="" xmlns:a16="http://schemas.microsoft.com/office/drawing/2014/main" id="{4EF792C8-4CC7-4807-85C5-837F9504AC35}"/>
                  </a:ext>
                </a:extLst>
              </p:cNvPr>
              <p:cNvSpPr/>
              <p:nvPr/>
            </p:nvSpPr>
            <p:spPr>
              <a:xfrm>
                <a:off x="280657" y="4349728"/>
                <a:ext cx="4819163"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1.</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世界的物质统一性</a:t>
                </a:r>
              </a:p>
            </p:txBody>
          </p:sp>
          <p:sp>
            <p:nvSpPr>
              <p:cNvPr id="15" name="iŝḻïḓe">
                <a:extLst>
                  <a:ext uri="{FF2B5EF4-FFF2-40B4-BE49-F238E27FC236}">
                    <a16:creationId xmlns="" xmlns:a16="http://schemas.microsoft.com/office/drawing/2014/main" id="{2B974DEB-EBA5-4008-B31F-5D9150182F9C}"/>
                  </a:ext>
                </a:extLst>
              </p:cNvPr>
              <p:cNvSpPr/>
              <p:nvPr/>
            </p:nvSpPr>
            <p:spPr>
              <a:xfrm>
                <a:off x="280657" y="4959734"/>
                <a:ext cx="4819163"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2.</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联系和发展的基本规律</a:t>
                </a:r>
              </a:p>
            </p:txBody>
          </p:sp>
          <p:sp>
            <p:nvSpPr>
              <p:cNvPr id="16" name="iŝḻïḓe">
                <a:extLst>
                  <a:ext uri="{FF2B5EF4-FFF2-40B4-BE49-F238E27FC236}">
                    <a16:creationId xmlns="" xmlns:a16="http://schemas.microsoft.com/office/drawing/2014/main" id="{5B94C5E0-C56F-4331-B927-13B1A4EFB806}"/>
                  </a:ext>
                </a:extLst>
              </p:cNvPr>
              <p:cNvSpPr/>
              <p:nvPr/>
            </p:nvSpPr>
            <p:spPr>
              <a:xfrm>
                <a:off x="280657" y="5569739"/>
                <a:ext cx="4819163"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3.</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唯物辩证法是科学的认识方法</a:t>
                </a:r>
              </a:p>
            </p:txBody>
          </p:sp>
        </p:grpSp>
        <p:sp>
          <p:nvSpPr>
            <p:cNvPr id="12" name="矩形 11">
              <a:extLst>
                <a:ext uri="{FF2B5EF4-FFF2-40B4-BE49-F238E27FC236}">
                  <a16:creationId xmlns="" xmlns:a16="http://schemas.microsoft.com/office/drawing/2014/main" id="{80EF8D4A-5948-4A6D-9611-F0E3B4FC7073}"/>
                </a:ext>
              </a:extLst>
            </p:cNvPr>
            <p:cNvSpPr/>
            <p:nvPr/>
          </p:nvSpPr>
          <p:spPr>
            <a:xfrm>
              <a:off x="2659870"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重点</a:t>
              </a:r>
              <a:endParaRPr kumimoji="0" lang="zh-CN" altLang="en-US" sz="1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grpSp>
        <p:nvGrpSpPr>
          <p:cNvPr id="17" name="组合 16">
            <a:extLst>
              <a:ext uri="{FF2B5EF4-FFF2-40B4-BE49-F238E27FC236}">
                <a16:creationId xmlns="" xmlns:a16="http://schemas.microsoft.com/office/drawing/2014/main" id="{7D02504E-EB46-413F-8B51-3FC5BFB73CC2}"/>
              </a:ext>
            </a:extLst>
          </p:cNvPr>
          <p:cNvGrpSpPr/>
          <p:nvPr/>
        </p:nvGrpSpPr>
        <p:grpSpPr>
          <a:xfrm>
            <a:off x="6111490" y="3017897"/>
            <a:ext cx="5426459" cy="2325478"/>
            <a:chOff x="376887" y="3017897"/>
            <a:chExt cx="5426459" cy="2325478"/>
          </a:xfrm>
        </p:grpSpPr>
        <p:grpSp>
          <p:nvGrpSpPr>
            <p:cNvPr id="18" name="ïšlíḋé">
              <a:extLst>
                <a:ext uri="{FF2B5EF4-FFF2-40B4-BE49-F238E27FC236}">
                  <a16:creationId xmlns="" xmlns:a16="http://schemas.microsoft.com/office/drawing/2014/main" id="{E62BDF10-B4B6-4F17-A220-E67B1DBE9627}"/>
                </a:ext>
              </a:extLst>
            </p:cNvPr>
            <p:cNvGrpSpPr>
              <a:grpSpLocks/>
            </p:cNvGrpSpPr>
            <p:nvPr/>
          </p:nvGrpSpPr>
          <p:grpSpPr bwMode="auto">
            <a:xfrm>
              <a:off x="376887" y="3017897"/>
              <a:ext cx="5426459" cy="2325478"/>
              <a:chOff x="8030" y="3096148"/>
              <a:chExt cx="5424671" cy="2325567"/>
            </a:xfrm>
          </p:grpSpPr>
          <p:sp>
            <p:nvSpPr>
              <p:cNvPr id="22" name="ï$ļiḓê">
                <a:extLst>
                  <a:ext uri="{FF2B5EF4-FFF2-40B4-BE49-F238E27FC236}">
                    <a16:creationId xmlns="" xmlns:a16="http://schemas.microsoft.com/office/drawing/2014/main" id="{77627AE6-CE09-4C4C-93D7-F16178407D5D}"/>
                  </a:ext>
                </a:extLst>
              </p:cNvPr>
              <p:cNvSpPr/>
              <p:nvPr/>
            </p:nvSpPr>
            <p:spPr bwMode="auto">
              <a:xfrm>
                <a:off x="2239511" y="3096148"/>
                <a:ext cx="961708" cy="962062"/>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endParaRPr>
              </a:p>
            </p:txBody>
          </p:sp>
          <p:sp>
            <p:nvSpPr>
              <p:cNvPr id="23" name="iŝḻïḓe">
                <a:extLst>
                  <a:ext uri="{FF2B5EF4-FFF2-40B4-BE49-F238E27FC236}">
                    <a16:creationId xmlns="" xmlns:a16="http://schemas.microsoft.com/office/drawing/2014/main" id="{BA2FA42D-B2AE-45F8-948D-4BB63B044D17}"/>
                  </a:ext>
                </a:extLst>
              </p:cNvPr>
              <p:cNvSpPr/>
              <p:nvPr/>
            </p:nvSpPr>
            <p:spPr>
              <a:xfrm>
                <a:off x="8030" y="4349728"/>
                <a:ext cx="5424671"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1.</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主观能动性与客观规律性的辩证统一</a:t>
                </a:r>
              </a:p>
            </p:txBody>
          </p:sp>
          <p:sp>
            <p:nvSpPr>
              <p:cNvPr id="19" name="iŝḻïḓe">
                <a:extLst>
                  <a:ext uri="{FF2B5EF4-FFF2-40B4-BE49-F238E27FC236}">
                    <a16:creationId xmlns="" xmlns:a16="http://schemas.microsoft.com/office/drawing/2014/main" id="{34302875-E78C-40E1-B2CE-57B47F75996D}"/>
                  </a:ext>
                </a:extLst>
              </p:cNvPr>
              <p:cNvSpPr/>
              <p:nvPr/>
            </p:nvSpPr>
            <p:spPr>
              <a:xfrm>
                <a:off x="8032" y="4959734"/>
                <a:ext cx="5424667"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2.</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在实践中不断增强思维能力</a:t>
                </a:r>
              </a:p>
            </p:txBody>
          </p:sp>
        </p:grpSp>
        <p:sp>
          <p:nvSpPr>
            <p:cNvPr id="20" name="矩形 19">
              <a:extLst>
                <a:ext uri="{FF2B5EF4-FFF2-40B4-BE49-F238E27FC236}">
                  <a16:creationId xmlns="" xmlns:a16="http://schemas.microsoft.com/office/drawing/2014/main" id="{A09FB5F2-A2B6-40A0-8062-47D4D0DA6FC3}"/>
                </a:ext>
              </a:extLst>
            </p:cNvPr>
            <p:cNvSpPr/>
            <p:nvPr/>
          </p:nvSpPr>
          <p:spPr>
            <a:xfrm>
              <a:off x="2690007"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难点</a:t>
              </a:r>
              <a:endParaRPr kumimoji="0" lang="zh-CN" altLang="en-US" sz="1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Desktop\House.Of.Cards.2013.S01E02.Chapter.2.WEBRip.x264-BTN.mkv_20210818_2231481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154" y="3306589"/>
            <a:ext cx="7262846" cy="36656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C:\Users\admin\Desktop\House.Of.Cards.2013.S01E02.Chapter.2.WEBRip.x264-BTN.mkv_20210818_2231023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7246832" cy="365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716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1C1F83DD-85D2-4B26-8B11-FE4D27613F49}"/>
              </a:ext>
            </a:extLst>
          </p:cNvPr>
          <p:cNvGrpSpPr/>
          <p:nvPr/>
        </p:nvGrpSpPr>
        <p:grpSpPr>
          <a:xfrm>
            <a:off x="1484734" y="2513827"/>
            <a:ext cx="9764496" cy="3428186"/>
            <a:chOff x="1817688" y="2513827"/>
            <a:chExt cx="9764496" cy="3428186"/>
          </a:xfrm>
        </p:grpSpPr>
        <p:cxnSp>
          <p:nvCxnSpPr>
            <p:cNvPr id="39951" name="肘形连接符 43">
              <a:extLst>
                <a:ext uri="{FF2B5EF4-FFF2-40B4-BE49-F238E27FC236}">
                  <a16:creationId xmlns="" xmlns:a16="http://schemas.microsoft.com/office/drawing/2014/main" id="{E9BB9A07-EE08-4CF2-B6E3-ED808C07AF9A}"/>
                </a:ext>
              </a:extLst>
            </p:cNvPr>
            <p:cNvCxnSpPr>
              <a:cxnSpLocks noChangeShapeType="1"/>
            </p:cNvCxnSpPr>
            <p:nvPr/>
          </p:nvCxnSpPr>
          <p:spPr bwMode="auto">
            <a:xfrm rot="10800000" flipH="1">
              <a:off x="7030541" y="3262313"/>
              <a:ext cx="60881" cy="1197616"/>
            </a:xfrm>
            <a:prstGeom prst="bentConnector2">
              <a:avLst/>
            </a:prstGeom>
            <a:noFill/>
            <a:ln w="9525">
              <a:solidFill>
                <a:srgbClr val="D49A59"/>
              </a:solidFill>
              <a:prstDash val="sysDash"/>
              <a:bevel/>
              <a:headEnd type="oval" w="med" len="med"/>
              <a:tailEnd type="oval" w="med" len="med"/>
            </a:ln>
            <a:extLst>
              <a:ext uri="{909E8E84-426E-40DD-AFC4-6F175D3DCCD1}">
                <a14:hiddenFill xmlns:a14="http://schemas.microsoft.com/office/drawing/2010/main">
                  <a:noFill/>
                </a14:hiddenFill>
              </a:ext>
            </a:extLst>
          </p:spPr>
        </p:cxnSp>
        <p:cxnSp>
          <p:nvCxnSpPr>
            <p:cNvPr id="39952" name="肘形连接符 17">
              <a:extLst>
                <a:ext uri="{FF2B5EF4-FFF2-40B4-BE49-F238E27FC236}">
                  <a16:creationId xmlns="" xmlns:a16="http://schemas.microsoft.com/office/drawing/2014/main" id="{ED9867D7-B249-4382-9FE0-35810B28169B}"/>
                </a:ext>
              </a:extLst>
            </p:cNvPr>
            <p:cNvCxnSpPr>
              <a:cxnSpLocks noChangeShapeType="1"/>
            </p:cNvCxnSpPr>
            <p:nvPr/>
          </p:nvCxnSpPr>
          <p:spPr bwMode="auto">
            <a:xfrm rot="16200000" flipH="1">
              <a:off x="6952324" y="4598062"/>
              <a:ext cx="212081" cy="2224991"/>
            </a:xfrm>
            <a:prstGeom prst="bentConnector2">
              <a:avLst/>
            </a:prstGeom>
            <a:noFill/>
            <a:ln w="9525">
              <a:solidFill>
                <a:srgbClr val="D49A59"/>
              </a:solidFill>
              <a:prstDash val="sysDash"/>
              <a:bevel/>
              <a:headEnd type="oval" w="med" len="med"/>
              <a:tailEnd type="oval" w="med" len="med"/>
            </a:ln>
            <a:extLst>
              <a:ext uri="{909E8E84-426E-40DD-AFC4-6F175D3DCCD1}">
                <a14:hiddenFill xmlns:a14="http://schemas.microsoft.com/office/drawing/2010/main">
                  <a:noFill/>
                </a14:hiddenFill>
              </a:ext>
            </a:extLst>
          </p:spPr>
        </p:cxnSp>
        <p:cxnSp>
          <p:nvCxnSpPr>
            <p:cNvPr id="39953" name="肘形连接符 46">
              <a:extLst>
                <a:ext uri="{FF2B5EF4-FFF2-40B4-BE49-F238E27FC236}">
                  <a16:creationId xmlns="" xmlns:a16="http://schemas.microsoft.com/office/drawing/2014/main" id="{B29A7B95-848C-42AF-B96F-A6F315215F54}"/>
                </a:ext>
              </a:extLst>
            </p:cNvPr>
            <p:cNvCxnSpPr>
              <a:cxnSpLocks noChangeShapeType="1"/>
            </p:cNvCxnSpPr>
            <p:nvPr/>
          </p:nvCxnSpPr>
          <p:spPr bwMode="auto">
            <a:xfrm rot="10800000" flipV="1">
              <a:off x="4683125" y="4563466"/>
              <a:ext cx="118445" cy="503521"/>
            </a:xfrm>
            <a:prstGeom prst="bentConnector2">
              <a:avLst/>
            </a:prstGeom>
            <a:noFill/>
            <a:ln w="9525">
              <a:solidFill>
                <a:srgbClr val="D49A59"/>
              </a:solidFill>
              <a:prstDash val="sysDash"/>
              <a:bevel/>
              <a:headEnd type="oval" w="med" len="med"/>
              <a:tailEnd type="oval" w="med" len="med"/>
            </a:ln>
            <a:extLst>
              <a:ext uri="{909E8E84-426E-40DD-AFC4-6F175D3DCCD1}">
                <a14:hiddenFill xmlns:a14="http://schemas.microsoft.com/office/drawing/2010/main">
                  <a:noFill/>
                </a14:hiddenFill>
              </a:ext>
            </a:extLst>
          </p:spPr>
        </p:cxnSp>
        <p:cxnSp>
          <p:nvCxnSpPr>
            <p:cNvPr id="39954" name="肘形连接符 51">
              <a:extLst>
                <a:ext uri="{FF2B5EF4-FFF2-40B4-BE49-F238E27FC236}">
                  <a16:creationId xmlns="" xmlns:a16="http://schemas.microsoft.com/office/drawing/2014/main" id="{D44556CE-1CD6-41C2-AA4C-8961D1A036E0}"/>
                </a:ext>
              </a:extLst>
            </p:cNvPr>
            <p:cNvCxnSpPr>
              <a:cxnSpLocks noChangeShapeType="1"/>
            </p:cNvCxnSpPr>
            <p:nvPr/>
          </p:nvCxnSpPr>
          <p:spPr bwMode="auto">
            <a:xfrm rot="16200000" flipV="1">
              <a:off x="5314603" y="2901412"/>
              <a:ext cx="79953" cy="1188044"/>
            </a:xfrm>
            <a:prstGeom prst="bentConnector2">
              <a:avLst/>
            </a:prstGeom>
            <a:noFill/>
            <a:ln w="9525">
              <a:solidFill>
                <a:srgbClr val="D49A59"/>
              </a:solidFill>
              <a:prstDash val="sysDash"/>
              <a:bevel/>
              <a:headEnd type="oval" w="med" len="med"/>
              <a:tailEnd type="oval" w="med" len="med"/>
            </a:ln>
            <a:extLst>
              <a:ext uri="{909E8E84-426E-40DD-AFC4-6F175D3DCCD1}">
                <a14:hiddenFill xmlns:a14="http://schemas.microsoft.com/office/drawing/2010/main">
                  <a:noFill/>
                </a14:hiddenFill>
              </a:ext>
            </a:extLst>
          </p:spPr>
        </p:cxnSp>
        <p:sp>
          <p:nvSpPr>
            <p:cNvPr id="39955" name="椭圆 12">
              <a:extLst>
                <a:ext uri="{FF2B5EF4-FFF2-40B4-BE49-F238E27FC236}">
                  <a16:creationId xmlns="" xmlns:a16="http://schemas.microsoft.com/office/drawing/2014/main" id="{3640CDCD-D42F-4F8B-9CF8-23F5B7C7114F}"/>
                </a:ext>
              </a:extLst>
            </p:cNvPr>
            <p:cNvSpPr>
              <a:spLocks noChangeArrowheads="1"/>
            </p:cNvSpPr>
            <p:nvPr/>
          </p:nvSpPr>
          <p:spPr bwMode="auto">
            <a:xfrm flipH="1">
              <a:off x="5824538" y="3625850"/>
              <a:ext cx="249237" cy="249238"/>
            </a:xfrm>
            <a:prstGeom prst="ellipse">
              <a:avLst/>
            </a:prstGeom>
            <a:solidFill>
              <a:srgbClr val="FFFFFF"/>
            </a:solidFill>
            <a:ln w="7620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56" name="椭圆 10">
              <a:extLst>
                <a:ext uri="{FF2B5EF4-FFF2-40B4-BE49-F238E27FC236}">
                  <a16:creationId xmlns="" xmlns:a16="http://schemas.microsoft.com/office/drawing/2014/main" id="{37CB5132-78C6-43DD-AC9C-A4718F820CF6}"/>
                </a:ext>
              </a:extLst>
            </p:cNvPr>
            <p:cNvSpPr>
              <a:spLocks noChangeArrowheads="1"/>
            </p:cNvSpPr>
            <p:nvPr/>
          </p:nvSpPr>
          <p:spPr bwMode="auto">
            <a:xfrm flipH="1">
              <a:off x="6740525" y="4449763"/>
              <a:ext cx="250825" cy="250825"/>
            </a:xfrm>
            <a:prstGeom prst="ellipse">
              <a:avLst/>
            </a:prstGeom>
            <a:solidFill>
              <a:srgbClr val="FFFFFF"/>
            </a:solidFill>
            <a:ln w="76200">
              <a:solidFill>
                <a:srgbClr val="A6A6A6"/>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57" name="椭圆 11">
              <a:extLst>
                <a:ext uri="{FF2B5EF4-FFF2-40B4-BE49-F238E27FC236}">
                  <a16:creationId xmlns="" xmlns:a16="http://schemas.microsoft.com/office/drawing/2014/main" id="{AB77000A-9D55-4ADD-9CBB-23B5040CD301}"/>
                </a:ext>
              </a:extLst>
            </p:cNvPr>
            <p:cNvSpPr>
              <a:spLocks noChangeArrowheads="1"/>
            </p:cNvSpPr>
            <p:nvPr/>
          </p:nvSpPr>
          <p:spPr bwMode="auto">
            <a:xfrm flipH="1">
              <a:off x="5824538" y="5292725"/>
              <a:ext cx="249237" cy="250825"/>
            </a:xfrm>
            <a:prstGeom prst="ellipse">
              <a:avLst/>
            </a:prstGeom>
            <a:solidFill>
              <a:srgbClr val="FFFFFF"/>
            </a:solidFill>
            <a:ln w="76200">
              <a:solidFill>
                <a:srgbClr val="A6A6A6"/>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58" name="椭圆 44">
              <a:extLst>
                <a:ext uri="{FF2B5EF4-FFF2-40B4-BE49-F238E27FC236}">
                  <a16:creationId xmlns="" xmlns:a16="http://schemas.microsoft.com/office/drawing/2014/main" id="{A8A0173C-798F-4BAE-AF9B-15232F6F9048}"/>
                </a:ext>
              </a:extLst>
            </p:cNvPr>
            <p:cNvSpPr>
              <a:spLocks noChangeArrowheads="1"/>
            </p:cNvSpPr>
            <p:nvPr/>
          </p:nvSpPr>
          <p:spPr bwMode="auto">
            <a:xfrm flipH="1">
              <a:off x="4916488" y="4449763"/>
              <a:ext cx="250825" cy="249237"/>
            </a:xfrm>
            <a:prstGeom prst="ellipse">
              <a:avLst/>
            </a:prstGeom>
            <a:solidFill>
              <a:srgbClr val="FFFFFF"/>
            </a:solidFill>
            <a:ln w="7620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59" name="左弧形箭头 1">
              <a:extLst>
                <a:ext uri="{FF2B5EF4-FFF2-40B4-BE49-F238E27FC236}">
                  <a16:creationId xmlns="" xmlns:a16="http://schemas.microsoft.com/office/drawing/2014/main" id="{14347982-1143-4D5A-9CB4-0CFF662334A5}"/>
                </a:ext>
              </a:extLst>
            </p:cNvPr>
            <p:cNvSpPr>
              <a:spLocks noChangeArrowheads="1"/>
            </p:cNvSpPr>
            <p:nvPr/>
          </p:nvSpPr>
          <p:spPr bwMode="auto">
            <a:xfrm>
              <a:off x="4862513" y="3625850"/>
              <a:ext cx="917575" cy="2020888"/>
            </a:xfrm>
            <a:prstGeom prst="curvedRightArrow">
              <a:avLst>
                <a:gd name="adj1" fmla="val 25002"/>
                <a:gd name="adj2" fmla="val 50023"/>
                <a:gd name="adj3" fmla="val 25000"/>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sp>
          <p:nvSpPr>
            <p:cNvPr id="39960" name="左弧形箭头 39">
              <a:extLst>
                <a:ext uri="{FF2B5EF4-FFF2-40B4-BE49-F238E27FC236}">
                  <a16:creationId xmlns="" xmlns:a16="http://schemas.microsoft.com/office/drawing/2014/main" id="{22A6B242-4AEF-4B4E-978A-7BBA561B3EFD}"/>
                </a:ext>
              </a:extLst>
            </p:cNvPr>
            <p:cNvSpPr>
              <a:spLocks noChangeArrowheads="1"/>
            </p:cNvSpPr>
            <p:nvPr/>
          </p:nvSpPr>
          <p:spPr bwMode="auto">
            <a:xfrm flipH="1">
              <a:off x="6122988" y="3625850"/>
              <a:ext cx="919162" cy="2020888"/>
            </a:xfrm>
            <a:prstGeom prst="curvedRightArrow">
              <a:avLst>
                <a:gd name="adj1" fmla="val 24989"/>
                <a:gd name="adj2" fmla="val 49988"/>
                <a:gd name="adj3" fmla="val 25000"/>
              </a:avLst>
            </a:prstGeom>
            <a:solidFill>
              <a:srgbClr val="CC87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endParaRPr lang="en-US" altLang="en-US" sz="800">
                <a:solidFill>
                  <a:srgbClr val="000000"/>
                </a:solidFill>
                <a:sym typeface="Arial" panose="020B0604020202020204" pitchFamily="34" charset="0"/>
              </a:endParaRPr>
            </a:p>
          </p:txBody>
        </p:sp>
        <p:grpSp>
          <p:nvGrpSpPr>
            <p:cNvPr id="39961" name="Group 69">
              <a:extLst>
                <a:ext uri="{FF2B5EF4-FFF2-40B4-BE49-F238E27FC236}">
                  <a16:creationId xmlns="" xmlns:a16="http://schemas.microsoft.com/office/drawing/2014/main" id="{95EA8535-9512-4935-983F-39C5A2B4C1B0}"/>
                </a:ext>
              </a:extLst>
            </p:cNvPr>
            <p:cNvGrpSpPr>
              <a:grpSpLocks/>
            </p:cNvGrpSpPr>
            <p:nvPr/>
          </p:nvGrpSpPr>
          <p:grpSpPr bwMode="auto">
            <a:xfrm>
              <a:off x="5872496" y="5340822"/>
              <a:ext cx="153874" cy="154149"/>
              <a:chOff x="9145588" y="4435471"/>
              <a:chExt cx="464344" cy="465137"/>
            </a:xfrm>
          </p:grpSpPr>
          <p:sp>
            <p:nvSpPr>
              <p:cNvPr id="39971" name="AutoShape 7">
                <a:extLst>
                  <a:ext uri="{FF2B5EF4-FFF2-40B4-BE49-F238E27FC236}">
                    <a16:creationId xmlns="" xmlns:a16="http://schemas.microsoft.com/office/drawing/2014/main" id="{198F3C45-4F3D-4451-80E7-660991299E6B}"/>
                  </a:ext>
                </a:extLst>
              </p:cNvPr>
              <p:cNvSpPr>
                <a:spLocks noChangeArrowheads="1"/>
              </p:cNvSpPr>
              <p:nvPr/>
            </p:nvSpPr>
            <p:spPr bwMode="auto">
              <a:xfrm>
                <a:off x="9130210" y="4434047"/>
                <a:ext cx="479058" cy="464651"/>
              </a:xfrm>
              <a:custGeom>
                <a:avLst/>
                <a:gdLst>
                  <a:gd name="T0" fmla="*/ 2147483646 w 19058"/>
                  <a:gd name="T1" fmla="*/ 2147483646 h 19059"/>
                  <a:gd name="T2" fmla="*/ 2147483646 w 19058"/>
                  <a:gd name="T3" fmla="*/ 2147483646 h 19059"/>
                  <a:gd name="T4" fmla="*/ 2147483646 w 19058"/>
                  <a:gd name="T5" fmla="*/ 2147483646 h 19059"/>
                  <a:gd name="T6" fmla="*/ 2147483646 w 19058"/>
                  <a:gd name="T7" fmla="*/ 2147483646 h 19059"/>
                  <a:gd name="T8" fmla="*/ 2147483646 w 19058"/>
                  <a:gd name="T9" fmla="*/ 2147483646 h 19059"/>
                  <a:gd name="T10" fmla="*/ 2147483646 w 19058"/>
                  <a:gd name="T11" fmla="*/ 2147483646 h 19059"/>
                  <a:gd name="T12" fmla="*/ 2147483646 w 19058"/>
                  <a:gd name="T13" fmla="*/ 2147483646 h 19059"/>
                  <a:gd name="T14" fmla="*/ 2147483646 w 19058"/>
                  <a:gd name="T15" fmla="*/ 2147483646 h 19059"/>
                  <a:gd name="T16" fmla="*/ 2147483646 w 19058"/>
                  <a:gd name="T17" fmla="*/ 2147483646 h 19059"/>
                  <a:gd name="T18" fmla="*/ 2147483646 w 19058"/>
                  <a:gd name="T19" fmla="*/ 2147483646 h 190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2" name="AutoShape 8">
                <a:extLst>
                  <a:ext uri="{FF2B5EF4-FFF2-40B4-BE49-F238E27FC236}">
                    <a16:creationId xmlns="" xmlns:a16="http://schemas.microsoft.com/office/drawing/2014/main" id="{50876115-4085-4662-AD10-C86696CB8354}"/>
                  </a:ext>
                </a:extLst>
              </p:cNvPr>
              <p:cNvSpPr>
                <a:spLocks noChangeArrowheads="1"/>
              </p:cNvSpPr>
              <p:nvPr/>
            </p:nvSpPr>
            <p:spPr bwMode="auto">
              <a:xfrm>
                <a:off x="9345788" y="4635235"/>
                <a:ext cx="62276" cy="57482"/>
              </a:xfrm>
              <a:custGeom>
                <a:avLst/>
                <a:gdLst>
                  <a:gd name="T0" fmla="*/ 329195592 w 19059"/>
                  <a:gd name="T1" fmla="*/ 288474011 h 19056"/>
                  <a:gd name="T2" fmla="*/ 216593807 w 19059"/>
                  <a:gd name="T3" fmla="*/ 160355692 h 19056"/>
                  <a:gd name="T4" fmla="*/ 479725627 w 19059"/>
                  <a:gd name="T5" fmla="*/ 105538400 h 19056"/>
                  <a:gd name="T6" fmla="*/ 592283529 w 19059"/>
                  <a:gd name="T7" fmla="*/ 233656719 h 19056"/>
                  <a:gd name="T8" fmla="*/ 329195592 w 19059"/>
                  <a:gd name="T9" fmla="*/ 288474011 h 19056"/>
                  <a:gd name="T10" fmla="*/ 554963557 w 19059"/>
                  <a:gd name="T11" fmla="*/ 14182673 h 19056"/>
                  <a:gd name="T12" fmla="*/ 29134601 w 19059"/>
                  <a:gd name="T13" fmla="*/ 123820888 h 19056"/>
                  <a:gd name="T14" fmla="*/ 254124111 w 19059"/>
                  <a:gd name="T15" fmla="*/ 379829759 h 19056"/>
                  <a:gd name="T16" fmla="*/ 780171002 w 19059"/>
                  <a:gd name="T17" fmla="*/ 270296182 h 19056"/>
                  <a:gd name="T18" fmla="*/ 554963557 w 19059"/>
                  <a:gd name="T19" fmla="*/ 14182673 h 19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3" name="AutoShape 9">
                <a:extLst>
                  <a:ext uri="{FF2B5EF4-FFF2-40B4-BE49-F238E27FC236}">
                    <a16:creationId xmlns="" xmlns:a16="http://schemas.microsoft.com/office/drawing/2014/main" id="{6D3B0A13-9B18-4C37-AAFC-A5ED5607B9BE}"/>
                  </a:ext>
                </a:extLst>
              </p:cNvPr>
              <p:cNvSpPr>
                <a:spLocks noChangeArrowheads="1"/>
              </p:cNvSpPr>
              <p:nvPr/>
            </p:nvSpPr>
            <p:spPr bwMode="auto">
              <a:xfrm>
                <a:off x="9288301" y="4577753"/>
                <a:ext cx="177250" cy="177239"/>
              </a:xfrm>
              <a:custGeom>
                <a:avLst/>
                <a:gdLst>
                  <a:gd name="T0" fmla="*/ 2147483646 w 19059"/>
                  <a:gd name="T1" fmla="*/ 2147483646 h 19058"/>
                  <a:gd name="T2" fmla="*/ 2147483646 w 19059"/>
                  <a:gd name="T3" fmla="*/ 2147483646 h 19058"/>
                  <a:gd name="T4" fmla="*/ 2147483646 w 19059"/>
                  <a:gd name="T5" fmla="*/ 2147483646 h 19058"/>
                  <a:gd name="T6" fmla="*/ 2147483646 w 19059"/>
                  <a:gd name="T7" fmla="*/ 2147483646 h 19058"/>
                  <a:gd name="T8" fmla="*/ 2147483646 w 19059"/>
                  <a:gd name="T9" fmla="*/ 2147483646 h 19058"/>
                  <a:gd name="T10" fmla="*/ 2147483646 w 19059"/>
                  <a:gd name="T11" fmla="*/ 2147483646 h 19058"/>
                  <a:gd name="T12" fmla="*/ 2147483646 w 19059"/>
                  <a:gd name="T13" fmla="*/ 2147483646 h 19058"/>
                  <a:gd name="T14" fmla="*/ 2147483646 w 19059"/>
                  <a:gd name="T15" fmla="*/ 2147483646 h 19058"/>
                  <a:gd name="T16" fmla="*/ 2147483646 w 19059"/>
                  <a:gd name="T17" fmla="*/ 2147483646 h 19058"/>
                  <a:gd name="T18" fmla="*/ 2147483646 w 19059"/>
                  <a:gd name="T19" fmla="*/ 2147483646 h 190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4" name="AutoShape 10">
                <a:extLst>
                  <a:ext uri="{FF2B5EF4-FFF2-40B4-BE49-F238E27FC236}">
                    <a16:creationId xmlns="" xmlns:a16="http://schemas.microsoft.com/office/drawing/2014/main" id="{3636351A-CC9B-4AA7-B057-A035BAE3BD77}"/>
                  </a:ext>
                </a:extLst>
              </p:cNvPr>
              <p:cNvSpPr>
                <a:spLocks noChangeArrowheads="1"/>
              </p:cNvSpPr>
              <p:nvPr/>
            </p:nvSpPr>
            <p:spPr bwMode="auto">
              <a:xfrm>
                <a:off x="9408064" y="4692718"/>
                <a:ext cx="71860" cy="76643"/>
              </a:xfrm>
              <a:custGeom>
                <a:avLst/>
                <a:gdLst>
                  <a:gd name="T0" fmla="*/ 1324423576 w 21033"/>
                  <a:gd name="T1" fmla="*/ 318636860 h 21043"/>
                  <a:gd name="T2" fmla="*/ 1250334584 w 21033"/>
                  <a:gd name="T3" fmla="*/ 16817200 h 21043"/>
                  <a:gd name="T4" fmla="*/ 1077235231 w 21033"/>
                  <a:gd name="T5" fmla="*/ 146168694 h 21043"/>
                  <a:gd name="T6" fmla="*/ 1076991888 w 21033"/>
                  <a:gd name="T7" fmla="*/ 145734029 h 21043"/>
                  <a:gd name="T8" fmla="*/ 80496671 w 21033"/>
                  <a:gd name="T9" fmla="*/ 1927531014 h 21043"/>
                  <a:gd name="T10" fmla="*/ 10786407 w 21033"/>
                  <a:gd name="T11" fmla="*/ 2147483646 h 21043"/>
                  <a:gd name="T12" fmla="*/ 185460550 w 21033"/>
                  <a:gd name="T13" fmla="*/ 2147483646 h 21043"/>
                  <a:gd name="T14" fmla="*/ 191160678 w 21033"/>
                  <a:gd name="T15" fmla="*/ 2147483646 h 21043"/>
                  <a:gd name="T16" fmla="*/ 1324162747 w 21033"/>
                  <a:gd name="T17" fmla="*/ 318636860 h 21043"/>
                  <a:gd name="T18" fmla="*/ 1324423576 w 21033"/>
                  <a:gd name="T19" fmla="*/ 318636860 h 2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5" name="AutoShape 11">
                <a:extLst>
                  <a:ext uri="{FF2B5EF4-FFF2-40B4-BE49-F238E27FC236}">
                    <a16:creationId xmlns="" xmlns:a16="http://schemas.microsoft.com/office/drawing/2014/main" id="{6BF93332-29E5-4C8B-8306-A1B776A9F1C0}"/>
                  </a:ext>
                </a:extLst>
              </p:cNvPr>
              <p:cNvSpPr>
                <a:spLocks noChangeArrowheads="1"/>
              </p:cNvSpPr>
              <p:nvPr/>
            </p:nvSpPr>
            <p:spPr bwMode="auto">
              <a:xfrm>
                <a:off x="9436807" y="4726251"/>
                <a:ext cx="100604" cy="105384"/>
              </a:xfrm>
              <a:custGeom>
                <a:avLst/>
                <a:gdLst>
                  <a:gd name="T0" fmla="*/ 2147483646 w 21201"/>
                  <a:gd name="T1" fmla="*/ 192108394 h 21209"/>
                  <a:gd name="T2" fmla="*/ 2147483646 w 21201"/>
                  <a:gd name="T3" fmla="*/ 1683953062 h 21209"/>
                  <a:gd name="T4" fmla="*/ 1090521494 w 21201"/>
                  <a:gd name="T5" fmla="*/ 2147483646 h 21209"/>
                  <a:gd name="T6" fmla="*/ 147576302 w 21201"/>
                  <a:gd name="T7" fmla="*/ 2147483646 h 21209"/>
                  <a:gd name="T8" fmla="*/ 2147483646 w 21201"/>
                  <a:gd name="T9" fmla="*/ 2147483646 h 21209"/>
                  <a:gd name="T10" fmla="*/ 2147483646 w 21201"/>
                  <a:gd name="T11" fmla="*/ 2147483646 h 21209"/>
                  <a:gd name="T12" fmla="*/ 2147483646 w 21201"/>
                  <a:gd name="T13" fmla="*/ 2147483646 h 21209"/>
                  <a:gd name="T14" fmla="*/ 2147483646 w 21201"/>
                  <a:gd name="T15" fmla="*/ 192108394 h 2120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6" name="AutoShape 12">
                <a:extLst>
                  <a:ext uri="{FF2B5EF4-FFF2-40B4-BE49-F238E27FC236}">
                    <a16:creationId xmlns="" xmlns:a16="http://schemas.microsoft.com/office/drawing/2014/main" id="{D872C20B-498E-48B6-8AE8-118BF0050CCD}"/>
                  </a:ext>
                </a:extLst>
              </p:cNvPr>
              <p:cNvSpPr>
                <a:spLocks noChangeArrowheads="1"/>
              </p:cNvSpPr>
              <p:nvPr/>
            </p:nvSpPr>
            <p:spPr bwMode="auto">
              <a:xfrm>
                <a:off x="9422437" y="4711879"/>
                <a:ext cx="86230" cy="86224"/>
              </a:xfrm>
              <a:custGeom>
                <a:avLst/>
                <a:gdLst>
                  <a:gd name="T0" fmla="*/ 2147483646 w 21128"/>
                  <a:gd name="T1" fmla="*/ 38124153 h 21141"/>
                  <a:gd name="T2" fmla="*/ 2147483646 w 21128"/>
                  <a:gd name="T3" fmla="*/ 334429803 h 21141"/>
                  <a:gd name="T4" fmla="*/ 330186522 w 21128"/>
                  <a:gd name="T5" fmla="*/ 2147483646 h 21141"/>
                  <a:gd name="T6" fmla="*/ 331189815 w 21128"/>
                  <a:gd name="T7" fmla="*/ 2147483646 h 21141"/>
                  <a:gd name="T8" fmla="*/ 44644938 w 21128"/>
                  <a:gd name="T9" fmla="*/ 2147483646 h 21141"/>
                  <a:gd name="T10" fmla="*/ 761916367 w 21128"/>
                  <a:gd name="T11" fmla="*/ 2147483646 h 21141"/>
                  <a:gd name="T12" fmla="*/ 789850495 w 21128"/>
                  <a:gd name="T13" fmla="*/ 2147483646 h 21141"/>
                  <a:gd name="T14" fmla="*/ 2147483646 w 21128"/>
                  <a:gd name="T15" fmla="*/ 730411796 h 21141"/>
                  <a:gd name="T16" fmla="*/ 2147483646 w 21128"/>
                  <a:gd name="T17" fmla="*/ 38124153 h 21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7" name="AutoShape 13">
                <a:extLst>
                  <a:ext uri="{FF2B5EF4-FFF2-40B4-BE49-F238E27FC236}">
                    <a16:creationId xmlns="" xmlns:a16="http://schemas.microsoft.com/office/drawing/2014/main" id="{B691AE4A-C64D-4059-BD44-2F5E1A37B649}"/>
                  </a:ext>
                </a:extLst>
              </p:cNvPr>
              <p:cNvSpPr>
                <a:spLocks noChangeArrowheads="1"/>
              </p:cNvSpPr>
              <p:nvPr/>
            </p:nvSpPr>
            <p:spPr bwMode="auto">
              <a:xfrm>
                <a:off x="9273927" y="4563384"/>
                <a:ext cx="71860" cy="76643"/>
              </a:xfrm>
              <a:custGeom>
                <a:avLst/>
                <a:gdLst>
                  <a:gd name="T0" fmla="*/ 1320388908 w 21039"/>
                  <a:gd name="T1" fmla="*/ 140698057 h 21044"/>
                  <a:gd name="T2" fmla="*/ 1145851207 w 21039"/>
                  <a:gd name="T3" fmla="*/ 19065063 h 21044"/>
                  <a:gd name="T4" fmla="*/ 1140092690 w 21039"/>
                  <a:gd name="T5" fmla="*/ 25473651 h 21044"/>
                  <a:gd name="T6" fmla="*/ 9615390 w 21039"/>
                  <a:gd name="T7" fmla="*/ 2054218359 h 21044"/>
                  <a:gd name="T8" fmla="*/ 9370822 w 21039"/>
                  <a:gd name="T9" fmla="*/ 2054218359 h 21044"/>
                  <a:gd name="T10" fmla="*/ 83518763 w 21039"/>
                  <a:gd name="T11" fmla="*/ 2147483646 h 21044"/>
                  <a:gd name="T12" fmla="*/ 255963687 w 21039"/>
                  <a:gd name="T13" fmla="*/ 2147483646 h 21044"/>
                  <a:gd name="T14" fmla="*/ 256277960 w 21039"/>
                  <a:gd name="T15" fmla="*/ 2147483646 h 21044"/>
                  <a:gd name="T16" fmla="*/ 1250351243 w 21039"/>
                  <a:gd name="T17" fmla="*/ 446019025 h 21044"/>
                  <a:gd name="T18" fmla="*/ 1320388908 w 21039"/>
                  <a:gd name="T19" fmla="*/ 140698057 h 210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8" name="AutoShape 14">
                <a:extLst>
                  <a:ext uri="{FF2B5EF4-FFF2-40B4-BE49-F238E27FC236}">
                    <a16:creationId xmlns="" xmlns:a16="http://schemas.microsoft.com/office/drawing/2014/main" id="{230B066B-834D-40FC-B7AA-C450604A69D9}"/>
                  </a:ext>
                </a:extLst>
              </p:cNvPr>
              <p:cNvSpPr>
                <a:spLocks noChangeArrowheads="1"/>
              </p:cNvSpPr>
              <p:nvPr/>
            </p:nvSpPr>
            <p:spPr bwMode="auto">
              <a:xfrm>
                <a:off x="9216440" y="4505901"/>
                <a:ext cx="105393" cy="105384"/>
              </a:xfrm>
              <a:custGeom>
                <a:avLst/>
                <a:gdLst>
                  <a:gd name="T0" fmla="*/ 2147483646 w 21199"/>
                  <a:gd name="T1" fmla="*/ 1625492904 h 21208"/>
                  <a:gd name="T2" fmla="*/ 2147483646 w 21199"/>
                  <a:gd name="T3" fmla="*/ 215962833 h 21208"/>
                  <a:gd name="T4" fmla="*/ 2147483646 w 21199"/>
                  <a:gd name="T5" fmla="*/ 330479076 h 21208"/>
                  <a:gd name="T6" fmla="*/ 196692954 w 21199"/>
                  <a:gd name="T7" fmla="*/ 2147483646 h 21208"/>
                  <a:gd name="T8" fmla="*/ 1732866033 w 21199"/>
                  <a:gd name="T9" fmla="*/ 2147483646 h 21208"/>
                  <a:gd name="T10" fmla="*/ 2147483646 w 21199"/>
                  <a:gd name="T11" fmla="*/ 2147483646 h 21208"/>
                  <a:gd name="T12" fmla="*/ 2147483646 w 21199"/>
                  <a:gd name="T13" fmla="*/ 2147483646 h 21208"/>
                  <a:gd name="T14" fmla="*/ 2147483646 w 21199"/>
                  <a:gd name="T15" fmla="*/ 1625492904 h 212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9" name="AutoShape 15">
                <a:extLst>
                  <a:ext uri="{FF2B5EF4-FFF2-40B4-BE49-F238E27FC236}">
                    <a16:creationId xmlns="" xmlns:a16="http://schemas.microsoft.com/office/drawing/2014/main" id="{84B08850-81C8-49D5-926D-37E7A5CB7C72}"/>
                  </a:ext>
                </a:extLst>
              </p:cNvPr>
              <p:cNvSpPr>
                <a:spLocks noChangeArrowheads="1"/>
              </p:cNvSpPr>
              <p:nvPr/>
            </p:nvSpPr>
            <p:spPr bwMode="auto">
              <a:xfrm>
                <a:off x="9245184" y="4534643"/>
                <a:ext cx="91023" cy="91012"/>
              </a:xfrm>
              <a:custGeom>
                <a:avLst/>
                <a:gdLst>
                  <a:gd name="T0" fmla="*/ 2147483646 w 21129"/>
                  <a:gd name="T1" fmla="*/ 1659197234 h 21141"/>
                  <a:gd name="T2" fmla="*/ 2147483646 w 21129"/>
                  <a:gd name="T3" fmla="*/ 523085936 h 21141"/>
                  <a:gd name="T4" fmla="*/ 2147483646 w 21129"/>
                  <a:gd name="T5" fmla="*/ 70071913 h 21141"/>
                  <a:gd name="T6" fmla="*/ 2147483646 w 21129"/>
                  <a:gd name="T7" fmla="*/ 100518705 h 21141"/>
                  <a:gd name="T8" fmla="*/ 63330994 w 21129"/>
                  <a:gd name="T9" fmla="*/ 2147483646 h 21141"/>
                  <a:gd name="T10" fmla="*/ 559071404 w 21129"/>
                  <a:gd name="T11" fmla="*/ 2147483646 h 21141"/>
                  <a:gd name="T12" fmla="*/ 1714026146 w 21129"/>
                  <a:gd name="T13" fmla="*/ 2147483646 h 21141"/>
                  <a:gd name="T14" fmla="*/ 2147483646 w 21129"/>
                  <a:gd name="T15" fmla="*/ 1662839088 h 21141"/>
                  <a:gd name="T16" fmla="*/ 2147483646 w 21129"/>
                  <a:gd name="T17" fmla="*/ 1659197234 h 21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962" name="Group 79">
              <a:extLst>
                <a:ext uri="{FF2B5EF4-FFF2-40B4-BE49-F238E27FC236}">
                  <a16:creationId xmlns="" xmlns:a16="http://schemas.microsoft.com/office/drawing/2014/main" id="{1A075195-B2A0-4C11-8283-11E232EFC9B4}"/>
                </a:ext>
              </a:extLst>
            </p:cNvPr>
            <p:cNvGrpSpPr>
              <a:grpSpLocks/>
            </p:cNvGrpSpPr>
            <p:nvPr/>
          </p:nvGrpSpPr>
          <p:grpSpPr bwMode="auto">
            <a:xfrm>
              <a:off x="6785961" y="4506948"/>
              <a:ext cx="153874" cy="154149"/>
              <a:chOff x="7287419" y="3505994"/>
              <a:chExt cx="464344" cy="465138"/>
            </a:xfrm>
          </p:grpSpPr>
          <p:sp>
            <p:nvSpPr>
              <p:cNvPr id="39965" name="AutoShape 37">
                <a:extLst>
                  <a:ext uri="{FF2B5EF4-FFF2-40B4-BE49-F238E27FC236}">
                    <a16:creationId xmlns="" xmlns:a16="http://schemas.microsoft.com/office/drawing/2014/main" id="{1EA6CF9D-50C8-4850-9FC4-BCB6B56B8A73}"/>
                  </a:ext>
                </a:extLst>
              </p:cNvPr>
              <p:cNvSpPr>
                <a:spLocks noChangeArrowheads="1"/>
              </p:cNvSpPr>
              <p:nvPr/>
            </p:nvSpPr>
            <p:spPr bwMode="auto">
              <a:xfrm>
                <a:off x="7289236" y="3548999"/>
                <a:ext cx="421571" cy="421539"/>
              </a:xfrm>
              <a:custGeom>
                <a:avLst/>
                <a:gdLst>
                  <a:gd name="T0" fmla="*/ 2147483646 w 21502"/>
                  <a:gd name="T1" fmla="*/ 2147483646 h 21600"/>
                  <a:gd name="T2" fmla="*/ 2147483646 w 21502"/>
                  <a:gd name="T3" fmla="*/ 2147483646 h 21600"/>
                  <a:gd name="T4" fmla="*/ 2147483646 w 21502"/>
                  <a:gd name="T5" fmla="*/ 2147483646 h 21600"/>
                  <a:gd name="T6" fmla="*/ 2147483646 w 21502"/>
                  <a:gd name="T7" fmla="*/ 2147483646 h 21600"/>
                  <a:gd name="T8" fmla="*/ 2147483646 w 21502"/>
                  <a:gd name="T9" fmla="*/ 2147483646 h 21600"/>
                  <a:gd name="T10" fmla="*/ 2147483646 w 21502"/>
                  <a:gd name="T11" fmla="*/ 2147483646 h 21600"/>
                  <a:gd name="T12" fmla="*/ 2147483646 w 21502"/>
                  <a:gd name="T13" fmla="*/ 2147483646 h 21600"/>
                  <a:gd name="T14" fmla="*/ 2147483646 w 21502"/>
                  <a:gd name="T15" fmla="*/ 2147483646 h 21600"/>
                  <a:gd name="T16" fmla="*/ 2147483646 w 21502"/>
                  <a:gd name="T17" fmla="*/ 2147483646 h 21600"/>
                  <a:gd name="T18" fmla="*/ 2147483646 w 21502"/>
                  <a:gd name="T19" fmla="*/ 2147483646 h 21600"/>
                  <a:gd name="T20" fmla="*/ 2147483646 w 21502"/>
                  <a:gd name="T21" fmla="*/ 2147483646 h 21600"/>
                  <a:gd name="T22" fmla="*/ 2147483646 w 21502"/>
                  <a:gd name="T23" fmla="*/ 2147483646 h 21600"/>
                  <a:gd name="T24" fmla="*/ 2147483646 w 21502"/>
                  <a:gd name="T25" fmla="*/ 2147483646 h 21600"/>
                  <a:gd name="T26" fmla="*/ 2147483646 w 21502"/>
                  <a:gd name="T27" fmla="*/ 2147483646 h 21600"/>
                  <a:gd name="T28" fmla="*/ 2147483646 w 21502"/>
                  <a:gd name="T29" fmla="*/ 2147483646 h 21600"/>
                  <a:gd name="T30" fmla="*/ 2147483646 w 21502"/>
                  <a:gd name="T31" fmla="*/ 2147483646 h 21600"/>
                  <a:gd name="T32" fmla="*/ 2147483646 w 21502"/>
                  <a:gd name="T33" fmla="*/ 2147483646 h 21600"/>
                  <a:gd name="T34" fmla="*/ 2147483646 w 21502"/>
                  <a:gd name="T35" fmla="*/ 2147483646 h 21600"/>
                  <a:gd name="T36" fmla="*/ 2147483646 w 21502"/>
                  <a:gd name="T37" fmla="*/ 2147483646 h 21600"/>
                  <a:gd name="T38" fmla="*/ 2147483646 w 21502"/>
                  <a:gd name="T39" fmla="*/ 2147483646 h 21600"/>
                  <a:gd name="T40" fmla="*/ 2147483646 w 21502"/>
                  <a:gd name="T41" fmla="*/ 2147483646 h 21600"/>
                  <a:gd name="T42" fmla="*/ 2147483646 w 21502"/>
                  <a:gd name="T43" fmla="*/ 2147483646 h 21600"/>
                  <a:gd name="T44" fmla="*/ 2147483646 w 21502"/>
                  <a:gd name="T45" fmla="*/ 2147483646 h 21600"/>
                  <a:gd name="T46" fmla="*/ 2147483646 w 21502"/>
                  <a:gd name="T47" fmla="*/ 2147483646 h 21600"/>
                  <a:gd name="T48" fmla="*/ 2147483646 w 21502"/>
                  <a:gd name="T49" fmla="*/ 2147483646 h 21600"/>
                  <a:gd name="T50" fmla="*/ 2147483646 w 21502"/>
                  <a:gd name="T51" fmla="*/ 2147483646 h 21600"/>
                  <a:gd name="T52" fmla="*/ 2147483646 w 21502"/>
                  <a:gd name="T53" fmla="*/ 0 h 21600"/>
                  <a:gd name="T54" fmla="*/ 2147483646 w 21502"/>
                  <a:gd name="T55" fmla="*/ 2147483646 h 21600"/>
                  <a:gd name="T56" fmla="*/ 2147483646 w 21502"/>
                  <a:gd name="T57" fmla="*/ 2147483646 h 21600"/>
                  <a:gd name="T58" fmla="*/ 2147483646 w 21502"/>
                  <a:gd name="T59" fmla="*/ 2147483646 h 21600"/>
                  <a:gd name="T60" fmla="*/ 2147483646 w 21502"/>
                  <a:gd name="T61" fmla="*/ 2147483646 h 21600"/>
                  <a:gd name="T62" fmla="*/ 2147483646 w 21502"/>
                  <a:gd name="T63" fmla="*/ 2147483646 h 21600"/>
                  <a:gd name="T64" fmla="*/ 2147483646 w 21502"/>
                  <a:gd name="T65" fmla="*/ 2147483646 h 21600"/>
                  <a:gd name="T66" fmla="*/ 2147483646 w 21502"/>
                  <a:gd name="T67" fmla="*/ 2147483646 h 21600"/>
                  <a:gd name="T68" fmla="*/ 2147483646 w 21502"/>
                  <a:gd name="T69" fmla="*/ 2147483646 h 21600"/>
                  <a:gd name="T70" fmla="*/ 2147483646 w 21502"/>
                  <a:gd name="T71" fmla="*/ 2147483646 h 21600"/>
                  <a:gd name="T72" fmla="*/ 2147483646 w 21502"/>
                  <a:gd name="T73" fmla="*/ 2147483646 h 21600"/>
                  <a:gd name="T74" fmla="*/ 2147483646 w 21502"/>
                  <a:gd name="T75" fmla="*/ 2147483646 h 21600"/>
                  <a:gd name="T76" fmla="*/ 2147483646 w 21502"/>
                  <a:gd name="T77" fmla="*/ 2147483646 h 21600"/>
                  <a:gd name="T78" fmla="*/ 2147483646 w 21502"/>
                  <a:gd name="T79" fmla="*/ 2147483646 h 21600"/>
                  <a:gd name="T80" fmla="*/ 2147483646 w 21502"/>
                  <a:gd name="T81" fmla="*/ 2147483646 h 21600"/>
                  <a:gd name="T82" fmla="*/ 2147483646 w 21502"/>
                  <a:gd name="T83" fmla="*/ 2147483646 h 21600"/>
                  <a:gd name="T84" fmla="*/ 2147483646 w 21502"/>
                  <a:gd name="T85" fmla="*/ 2147483646 h 21600"/>
                  <a:gd name="T86" fmla="*/ 2147483646 w 21502"/>
                  <a:gd name="T87" fmla="*/ 2147483646 h 21600"/>
                  <a:gd name="T88" fmla="*/ 2147483646 w 21502"/>
                  <a:gd name="T89" fmla="*/ 2147483646 h 21600"/>
                  <a:gd name="T90" fmla="*/ 2147483646 w 21502"/>
                  <a:gd name="T91" fmla="*/ 2147483646 h 216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66" name="AutoShape 38">
                <a:extLst>
                  <a:ext uri="{FF2B5EF4-FFF2-40B4-BE49-F238E27FC236}">
                    <a16:creationId xmlns="" xmlns:a16="http://schemas.microsoft.com/office/drawing/2014/main" id="{D78BBEF6-F874-45AD-BBFA-E205761EBD4C}"/>
                  </a:ext>
                </a:extLst>
              </p:cNvPr>
              <p:cNvSpPr>
                <a:spLocks noChangeArrowheads="1"/>
              </p:cNvSpPr>
              <p:nvPr/>
            </p:nvSpPr>
            <p:spPr bwMode="auto">
              <a:xfrm>
                <a:off x="7490440" y="3740607"/>
                <a:ext cx="76649" cy="71855"/>
              </a:xfrm>
              <a:custGeom>
                <a:avLst/>
                <a:gdLst>
                  <a:gd name="T0" fmla="*/ 963617566 w 21600"/>
                  <a:gd name="T1" fmla="*/ 215533374 h 21600"/>
                  <a:gd name="T2" fmla="*/ 1541686975 w 21600"/>
                  <a:gd name="T3" fmla="*/ 538839135 h 21600"/>
                  <a:gd name="T4" fmla="*/ 963617566 w 21600"/>
                  <a:gd name="T5" fmla="*/ 862082684 h 21600"/>
                  <a:gd name="T6" fmla="*/ 385344398 w 21600"/>
                  <a:gd name="T7" fmla="*/ 538839135 h 21600"/>
                  <a:gd name="T8" fmla="*/ 963617566 w 21600"/>
                  <a:gd name="T9" fmla="*/ 215533374 h 21600"/>
                  <a:gd name="T10" fmla="*/ 963617566 w 21600"/>
                  <a:gd name="T11" fmla="*/ 1077616421 h 21600"/>
                  <a:gd name="T12" fmla="*/ 1927206885 w 21600"/>
                  <a:gd name="T13" fmla="*/ 538839135 h 21600"/>
                  <a:gd name="T14" fmla="*/ 963617566 w 21600"/>
                  <a:gd name="T15" fmla="*/ 0 h 21600"/>
                  <a:gd name="T16" fmla="*/ 0 w 21600"/>
                  <a:gd name="T17" fmla="*/ 538839135 h 21600"/>
                  <a:gd name="T18" fmla="*/ 963617566 w 21600"/>
                  <a:gd name="T19" fmla="*/ 1077616421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67" name="AutoShape 39">
                <a:extLst>
                  <a:ext uri="{FF2B5EF4-FFF2-40B4-BE49-F238E27FC236}">
                    <a16:creationId xmlns="" xmlns:a16="http://schemas.microsoft.com/office/drawing/2014/main" id="{222DCA38-245C-4FB9-AE89-D55B75470C28}"/>
                  </a:ext>
                </a:extLst>
              </p:cNvPr>
              <p:cNvSpPr>
                <a:spLocks noChangeArrowheads="1"/>
              </p:cNvSpPr>
              <p:nvPr/>
            </p:nvSpPr>
            <p:spPr bwMode="auto">
              <a:xfrm>
                <a:off x="7682063" y="3505888"/>
                <a:ext cx="71857" cy="71852"/>
              </a:xfrm>
              <a:custGeom>
                <a:avLst/>
                <a:gdLst>
                  <a:gd name="T0" fmla="*/ 538971280 w 21600"/>
                  <a:gd name="T1" fmla="*/ 861754444 h 21600"/>
                  <a:gd name="T2" fmla="*/ 215578948 w 21600"/>
                  <a:gd name="T3" fmla="*/ 538628535 h 21600"/>
                  <a:gd name="T4" fmla="*/ 538971280 w 21600"/>
                  <a:gd name="T5" fmla="*/ 215446825 h 21600"/>
                  <a:gd name="T6" fmla="*/ 862350132 w 21600"/>
                  <a:gd name="T7" fmla="*/ 538628535 h 21600"/>
                  <a:gd name="T8" fmla="*/ 538971280 w 21600"/>
                  <a:gd name="T9" fmla="*/ 861754444 h 21600"/>
                  <a:gd name="T10" fmla="*/ 538971280 w 21600"/>
                  <a:gd name="T11" fmla="*/ 0 h 21600"/>
                  <a:gd name="T12" fmla="*/ 0 w 21600"/>
                  <a:gd name="T13" fmla="*/ 538628535 h 21600"/>
                  <a:gd name="T14" fmla="*/ 538971280 w 21600"/>
                  <a:gd name="T15" fmla="*/ 1077210686 h 21600"/>
                  <a:gd name="T16" fmla="*/ 1077934715 w 21600"/>
                  <a:gd name="T17" fmla="*/ 538628535 h 21600"/>
                  <a:gd name="T18" fmla="*/ 53897128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68" name="AutoShape 40">
                <a:extLst>
                  <a:ext uri="{FF2B5EF4-FFF2-40B4-BE49-F238E27FC236}">
                    <a16:creationId xmlns="" xmlns:a16="http://schemas.microsoft.com/office/drawing/2014/main" id="{F58B9A1A-8603-411F-9DC4-DE473AF9A8A8}"/>
                  </a:ext>
                </a:extLst>
              </p:cNvPr>
              <p:cNvSpPr>
                <a:spLocks noChangeArrowheads="1"/>
              </p:cNvSpPr>
              <p:nvPr/>
            </p:nvSpPr>
            <p:spPr bwMode="auto">
              <a:xfrm>
                <a:off x="7404210" y="3726238"/>
                <a:ext cx="57487" cy="57483"/>
              </a:xfrm>
              <a:custGeom>
                <a:avLst/>
                <a:gdLst>
                  <a:gd name="T0" fmla="*/ 72355765 w 21600"/>
                  <a:gd name="T1" fmla="*/ 36155639 h 21600"/>
                  <a:gd name="T2" fmla="*/ 108525835 w 21600"/>
                  <a:gd name="T3" fmla="*/ 72310937 h 21600"/>
                  <a:gd name="T4" fmla="*/ 72355765 w 21600"/>
                  <a:gd name="T5" fmla="*/ 108463826 h 21600"/>
                  <a:gd name="T6" fmla="*/ 36170368 w 21600"/>
                  <a:gd name="T7" fmla="*/ 72310937 h 21600"/>
                  <a:gd name="T8" fmla="*/ 72355765 w 21600"/>
                  <a:gd name="T9" fmla="*/ 36155639 h 21600"/>
                  <a:gd name="T10" fmla="*/ 0 w 21600"/>
                  <a:gd name="T11" fmla="*/ 72310937 h 21600"/>
                  <a:gd name="T12" fmla="*/ 72355765 w 21600"/>
                  <a:gd name="T13" fmla="*/ 144611758 h 21600"/>
                  <a:gd name="T14" fmla="*/ 144709361 w 21600"/>
                  <a:gd name="T15" fmla="*/ 72310937 h 21600"/>
                  <a:gd name="T16" fmla="*/ 72355765 w 21600"/>
                  <a:gd name="T17" fmla="*/ 0 h 21600"/>
                  <a:gd name="T18" fmla="*/ 0 w 21600"/>
                  <a:gd name="T19" fmla="*/ 7231093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69" name="AutoShape 41">
                <a:extLst>
                  <a:ext uri="{FF2B5EF4-FFF2-40B4-BE49-F238E27FC236}">
                    <a16:creationId xmlns="" xmlns:a16="http://schemas.microsoft.com/office/drawing/2014/main" id="{540BAFB0-A3AF-4286-8C78-6F732EFA65D4}"/>
                  </a:ext>
                </a:extLst>
              </p:cNvPr>
              <p:cNvSpPr>
                <a:spLocks noChangeArrowheads="1"/>
              </p:cNvSpPr>
              <p:nvPr/>
            </p:nvSpPr>
            <p:spPr bwMode="auto">
              <a:xfrm>
                <a:off x="7461697" y="3826831"/>
                <a:ext cx="28743" cy="28741"/>
              </a:xfrm>
              <a:custGeom>
                <a:avLst/>
                <a:gdLst>
                  <a:gd name="T0" fmla="*/ 141304 w 21600"/>
                  <a:gd name="T1" fmla="*/ 282404 h 21600"/>
                  <a:gd name="T2" fmla="*/ 282590 w 21600"/>
                  <a:gd name="T3" fmla="*/ 141213 h 21600"/>
                  <a:gd name="T4" fmla="*/ 141304 w 21600"/>
                  <a:gd name="T5" fmla="*/ 0 h 21600"/>
                  <a:gd name="T6" fmla="*/ 0 w 21600"/>
                  <a:gd name="T7" fmla="*/ 141213 h 21600"/>
                  <a:gd name="T8" fmla="*/ 141304 w 21600"/>
                  <a:gd name="T9" fmla="*/ 282404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70" name="AutoShape 42">
                <a:extLst>
                  <a:ext uri="{FF2B5EF4-FFF2-40B4-BE49-F238E27FC236}">
                    <a16:creationId xmlns="" xmlns:a16="http://schemas.microsoft.com/office/drawing/2014/main" id="{6DB762BB-F1E7-4CA2-AB2F-747B977773EE}"/>
                  </a:ext>
                </a:extLst>
              </p:cNvPr>
              <p:cNvSpPr>
                <a:spLocks noChangeArrowheads="1"/>
              </p:cNvSpPr>
              <p:nvPr/>
            </p:nvSpPr>
            <p:spPr bwMode="auto">
              <a:xfrm>
                <a:off x="7696434" y="3606481"/>
                <a:ext cx="28743" cy="28741"/>
              </a:xfrm>
              <a:custGeom>
                <a:avLst/>
                <a:gdLst>
                  <a:gd name="T0" fmla="*/ 141304 w 21600"/>
                  <a:gd name="T1" fmla="*/ 0 h 21600"/>
                  <a:gd name="T2" fmla="*/ 0 w 21600"/>
                  <a:gd name="T3" fmla="*/ 141213 h 21600"/>
                  <a:gd name="T4" fmla="*/ 141304 w 21600"/>
                  <a:gd name="T5" fmla="*/ 282404 h 21600"/>
                  <a:gd name="T6" fmla="*/ 282590 w 21600"/>
                  <a:gd name="T7" fmla="*/ 141213 h 21600"/>
                  <a:gd name="T8" fmla="*/ 141304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 name="Group 86">
              <a:extLst>
                <a:ext uri="{FF2B5EF4-FFF2-40B4-BE49-F238E27FC236}">
                  <a16:creationId xmlns="" xmlns:a16="http://schemas.microsoft.com/office/drawing/2014/main" id="{5D8F28BC-D634-4D14-87D0-2652C5A93084}"/>
                </a:ext>
              </a:extLst>
            </p:cNvPr>
            <p:cNvGrpSpPr/>
            <p:nvPr/>
          </p:nvGrpSpPr>
          <p:grpSpPr bwMode="auto">
            <a:xfrm>
              <a:off x="4982035" y="4500840"/>
              <a:ext cx="115472" cy="154149"/>
              <a:chOff x="2639220" y="3510754"/>
              <a:chExt cx="348456" cy="465137"/>
            </a:xfrm>
            <a:solidFill>
              <a:srgbClr val="385723"/>
            </a:solidFill>
          </p:grpSpPr>
          <p:sp>
            <p:nvSpPr>
              <p:cNvPr id="45" name="AutoShape 115">
                <a:extLst>
                  <a:ext uri="{FF2B5EF4-FFF2-40B4-BE49-F238E27FC236}">
                    <a16:creationId xmlns="" xmlns:a16="http://schemas.microsoft.com/office/drawing/2014/main" id="{056357A5-ADF8-4BDE-A7F9-1A2FA7531DEC}"/>
                  </a:ext>
                </a:extLst>
              </p:cNvPr>
              <p:cNvSpPr/>
              <p:nvPr/>
            </p:nvSpPr>
            <p:spPr bwMode="auto">
              <a:xfrm>
                <a:off x="2666575" y="3509921"/>
                <a:ext cx="320968" cy="4646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a:solidFill>
                    <a:srgbClr val="FFFFFF"/>
                  </a:solidFill>
                  <a:effectLst>
                    <a:outerShdw blurRad="38100" dist="38100" dir="2700000" algn="tl">
                      <a:srgbClr val="000000"/>
                    </a:outerShdw>
                  </a:effectLst>
                  <a:latin typeface="+mn-lt"/>
                  <a:ea typeface="+mn-ea"/>
                  <a:sym typeface="Arial" panose="020B0604020202020204" pitchFamily="34" charset="0"/>
                </a:endParaRPr>
              </a:p>
            </p:txBody>
          </p:sp>
          <p:sp>
            <p:nvSpPr>
              <p:cNvPr id="46" name="AutoShape 116">
                <a:extLst>
                  <a:ext uri="{FF2B5EF4-FFF2-40B4-BE49-F238E27FC236}">
                    <a16:creationId xmlns="" xmlns:a16="http://schemas.microsoft.com/office/drawing/2014/main" id="{895BF58D-862C-46B1-9591-FA7851CA5B37}"/>
                  </a:ext>
                </a:extLst>
              </p:cNvPr>
              <p:cNvSpPr/>
              <p:nvPr/>
            </p:nvSpPr>
            <p:spPr bwMode="auto">
              <a:xfrm>
                <a:off x="2786340" y="3787753"/>
                <a:ext cx="57487" cy="862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a:solidFill>
                    <a:srgbClr val="FFFFFF"/>
                  </a:solidFill>
                  <a:effectLst>
                    <a:outerShdw blurRad="38100" dist="38100" dir="2700000" algn="tl">
                      <a:srgbClr val="000000"/>
                    </a:outerShdw>
                  </a:effectLst>
                  <a:latin typeface="+mn-lt"/>
                  <a:ea typeface="+mn-ea"/>
                  <a:sym typeface="Arial" panose="020B0604020202020204" pitchFamily="34" charset="0"/>
                </a:endParaRPr>
              </a:p>
            </p:txBody>
          </p:sp>
        </p:grpSp>
        <p:grpSp>
          <p:nvGrpSpPr>
            <p:cNvPr id="41" name="Group 89">
              <a:extLst>
                <a:ext uri="{FF2B5EF4-FFF2-40B4-BE49-F238E27FC236}">
                  <a16:creationId xmlns="" xmlns:a16="http://schemas.microsoft.com/office/drawing/2014/main" id="{A384107E-A1A1-40E4-BC69-EDA501B47A74}"/>
                </a:ext>
              </a:extLst>
            </p:cNvPr>
            <p:cNvGrpSpPr/>
            <p:nvPr/>
          </p:nvGrpSpPr>
          <p:grpSpPr bwMode="auto">
            <a:xfrm>
              <a:off x="5877908" y="3677754"/>
              <a:ext cx="153874" cy="153886"/>
              <a:chOff x="4439444" y="1652588"/>
              <a:chExt cx="464344" cy="464344"/>
            </a:xfrm>
            <a:solidFill>
              <a:srgbClr val="385723"/>
            </a:solidFill>
          </p:grpSpPr>
          <p:sp>
            <p:nvSpPr>
              <p:cNvPr id="42" name="AutoShape 136">
                <a:extLst>
                  <a:ext uri="{FF2B5EF4-FFF2-40B4-BE49-F238E27FC236}">
                    <a16:creationId xmlns="" xmlns:a16="http://schemas.microsoft.com/office/drawing/2014/main" id="{2294B2C3-84A0-4816-A685-16528D7E4A70}"/>
                  </a:ext>
                </a:extLst>
              </p:cNvPr>
              <p:cNvSpPr/>
              <p:nvPr/>
            </p:nvSpPr>
            <p:spPr bwMode="auto">
              <a:xfrm>
                <a:off x="4690380" y="1711531"/>
                <a:ext cx="148507" cy="153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a:solidFill>
                    <a:prstClr val="black"/>
                  </a:solidFill>
                  <a:latin typeface="+mn-lt"/>
                  <a:ea typeface="+mn-ea"/>
                  <a:sym typeface="Arial" panose="020B0604020202020204" pitchFamily="34" charset="0"/>
                </a:endParaRPr>
              </a:p>
            </p:txBody>
          </p:sp>
          <p:sp>
            <p:nvSpPr>
              <p:cNvPr id="43" name="AutoShape 137">
                <a:extLst>
                  <a:ext uri="{FF2B5EF4-FFF2-40B4-BE49-F238E27FC236}">
                    <a16:creationId xmlns="" xmlns:a16="http://schemas.microsoft.com/office/drawing/2014/main" id="{088937F1-6276-4475-8F1E-15B6754C1D35}"/>
                  </a:ext>
                </a:extLst>
              </p:cNvPr>
              <p:cNvSpPr/>
              <p:nvPr/>
            </p:nvSpPr>
            <p:spPr bwMode="auto">
              <a:xfrm>
                <a:off x="4441270" y="1654048"/>
                <a:ext cx="464685" cy="464649"/>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dirty="0">
                  <a:solidFill>
                    <a:prstClr val="black"/>
                  </a:solidFill>
                  <a:latin typeface="+mn-lt"/>
                  <a:ea typeface="+mn-ea"/>
                  <a:sym typeface="Arial" panose="020B0604020202020204" pitchFamily="34" charset="0"/>
                </a:endParaRPr>
              </a:p>
            </p:txBody>
          </p:sp>
          <p:sp>
            <p:nvSpPr>
              <p:cNvPr id="44" name="AutoShape 138">
                <a:extLst>
                  <a:ext uri="{FF2B5EF4-FFF2-40B4-BE49-F238E27FC236}">
                    <a16:creationId xmlns="" xmlns:a16="http://schemas.microsoft.com/office/drawing/2014/main" id="{3A44BED3-8071-4457-8CF9-BC69EF32A243}"/>
                  </a:ext>
                </a:extLst>
              </p:cNvPr>
              <p:cNvSpPr/>
              <p:nvPr/>
            </p:nvSpPr>
            <p:spPr bwMode="auto">
              <a:xfrm>
                <a:off x="4690380" y="1654048"/>
                <a:ext cx="215575" cy="2155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7445" tIns="17445" rIns="17445" bIns="17445" anchor="ctr"/>
              <a:lstStyle/>
              <a:p>
                <a:pPr algn="just" defTabSz="208915" eaLnBrk="1" fontAlgn="auto" hangingPunct="1">
                  <a:lnSpc>
                    <a:spcPct val="120000"/>
                  </a:lnSpc>
                  <a:spcBef>
                    <a:spcPts val="0"/>
                  </a:spcBef>
                  <a:spcAft>
                    <a:spcPts val="0"/>
                  </a:spcAft>
                  <a:defRPr/>
                </a:pPr>
                <a:endParaRPr lang="en-US" sz="800" kern="0">
                  <a:solidFill>
                    <a:prstClr val="black"/>
                  </a:solidFill>
                  <a:latin typeface="+mn-lt"/>
                  <a:ea typeface="+mn-ea"/>
                  <a:sym typeface="Arial" panose="020B0604020202020204" pitchFamily="34" charset="0"/>
                </a:endParaRPr>
              </a:p>
            </p:txBody>
          </p:sp>
        </p:grpSp>
        <p:sp>
          <p:nvSpPr>
            <p:cNvPr id="39942" name="文本框 2">
              <a:extLst>
                <a:ext uri="{FF2B5EF4-FFF2-40B4-BE49-F238E27FC236}">
                  <a16:creationId xmlns="" xmlns:a16="http://schemas.microsoft.com/office/drawing/2014/main" id="{4811C30D-05D0-4674-A5E9-52085A671A58}"/>
                </a:ext>
              </a:extLst>
            </p:cNvPr>
            <p:cNvSpPr txBox="1">
              <a:spLocks noChangeArrowheads="1"/>
            </p:cNvSpPr>
            <p:nvPr/>
          </p:nvSpPr>
          <p:spPr bwMode="auto">
            <a:xfrm>
              <a:off x="1817688" y="3025775"/>
              <a:ext cx="26987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273050" indent="-273050" algn="just" eaLnBrk="1" hangingPunct="1">
                <a:lnSpc>
                  <a:spcPct val="120000"/>
                </a:lnSpc>
                <a:spcBef>
                  <a:spcPts val="1400"/>
                </a:spcBef>
                <a:buFontTx/>
                <a:buNone/>
              </a:pPr>
              <a:r>
                <a:rPr lang="en-US" altLang="zh-CN" sz="2400" dirty="0"/>
                <a:t>1.</a:t>
              </a:r>
              <a:r>
                <a:rPr lang="zh-CN" altLang="en-US" sz="2400" dirty="0"/>
                <a:t>意识具有目的性和计划性</a:t>
              </a:r>
            </a:p>
          </p:txBody>
        </p:sp>
        <p:sp>
          <p:nvSpPr>
            <p:cNvPr id="39943" name="文本框 81">
              <a:extLst>
                <a:ext uri="{FF2B5EF4-FFF2-40B4-BE49-F238E27FC236}">
                  <a16:creationId xmlns="" xmlns:a16="http://schemas.microsoft.com/office/drawing/2014/main" id="{94ACBA35-252E-4488-BB4B-C8886ADEBCC5}"/>
                </a:ext>
              </a:extLst>
            </p:cNvPr>
            <p:cNvSpPr txBox="1">
              <a:spLocks noChangeArrowheads="1"/>
            </p:cNvSpPr>
            <p:nvPr/>
          </p:nvSpPr>
          <p:spPr bwMode="auto">
            <a:xfrm>
              <a:off x="2233613" y="5091692"/>
              <a:ext cx="2816225"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buFontTx/>
                <a:buNone/>
              </a:pPr>
              <a:r>
                <a:rPr lang="en-US" altLang="zh-CN" sz="2400" dirty="0"/>
                <a:t>2.</a:t>
              </a:r>
              <a:r>
                <a:rPr lang="zh-CN" altLang="en-US" sz="2400" dirty="0"/>
                <a:t>意识具有创造性</a:t>
              </a:r>
            </a:p>
          </p:txBody>
        </p:sp>
        <p:sp>
          <p:nvSpPr>
            <p:cNvPr id="39944" name="文本框 82">
              <a:extLst>
                <a:ext uri="{FF2B5EF4-FFF2-40B4-BE49-F238E27FC236}">
                  <a16:creationId xmlns="" xmlns:a16="http://schemas.microsoft.com/office/drawing/2014/main" id="{11182A77-97F2-4BA7-81FE-B0C5CA28D1A8}"/>
                </a:ext>
              </a:extLst>
            </p:cNvPr>
            <p:cNvSpPr txBox="1">
              <a:spLocks noChangeArrowheads="1"/>
            </p:cNvSpPr>
            <p:nvPr/>
          </p:nvSpPr>
          <p:spPr bwMode="auto">
            <a:xfrm>
              <a:off x="8088852" y="5002213"/>
              <a:ext cx="349333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273050" indent="-273050" algn="just" eaLnBrk="1" hangingPunct="1">
                <a:lnSpc>
                  <a:spcPct val="120000"/>
                </a:lnSpc>
                <a:spcBef>
                  <a:spcPts val="1400"/>
                </a:spcBef>
                <a:buFontTx/>
                <a:buNone/>
              </a:pPr>
              <a:r>
                <a:rPr lang="en-US" altLang="zh-CN" sz="2400" dirty="0"/>
                <a:t>3.</a:t>
              </a:r>
              <a:r>
                <a:rPr lang="zh-CN" altLang="en-US" sz="2400" dirty="0"/>
                <a:t>意识具有指导实践改造客观世界的作用</a:t>
              </a:r>
            </a:p>
          </p:txBody>
        </p:sp>
        <p:sp>
          <p:nvSpPr>
            <p:cNvPr id="39945" name="文本框 83">
              <a:extLst>
                <a:ext uri="{FF2B5EF4-FFF2-40B4-BE49-F238E27FC236}">
                  <a16:creationId xmlns="" xmlns:a16="http://schemas.microsoft.com/office/drawing/2014/main" id="{87B09430-9090-4DE8-9B3B-8473CF1108F1}"/>
                </a:ext>
              </a:extLst>
            </p:cNvPr>
            <p:cNvSpPr txBox="1">
              <a:spLocks noChangeArrowheads="1"/>
            </p:cNvSpPr>
            <p:nvPr/>
          </p:nvSpPr>
          <p:spPr bwMode="auto">
            <a:xfrm>
              <a:off x="6991350" y="2513827"/>
              <a:ext cx="369068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273050" indent="-273050" algn="just" eaLnBrk="1" hangingPunct="1">
                <a:lnSpc>
                  <a:spcPct val="120000"/>
                </a:lnSpc>
                <a:spcBef>
                  <a:spcPts val="1400"/>
                </a:spcBef>
                <a:buFontTx/>
                <a:buNone/>
              </a:pPr>
              <a:r>
                <a:rPr lang="en-US" altLang="zh-CN" sz="2400" dirty="0"/>
                <a:t>4.</a:t>
              </a:r>
              <a:r>
                <a:rPr lang="zh-CN" altLang="en-US" sz="2400" dirty="0"/>
                <a:t>意识具有调控人的行为和生理活动的作用</a:t>
              </a:r>
            </a:p>
          </p:txBody>
        </p:sp>
      </p:grpSp>
      <p:sp>
        <p:nvSpPr>
          <p:cNvPr id="54" name="文本框 53">
            <a:extLst>
              <a:ext uri="{FF2B5EF4-FFF2-40B4-BE49-F238E27FC236}">
                <a16:creationId xmlns="" xmlns:a16="http://schemas.microsoft.com/office/drawing/2014/main" id="{B0BD41EE-2072-4D99-A33D-D0C25BCCF912}"/>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sp>
        <p:nvSpPr>
          <p:cNvPr id="55" name="矩形: 圆角 54">
            <a:extLst>
              <a:ext uri="{FF2B5EF4-FFF2-40B4-BE49-F238E27FC236}">
                <a16:creationId xmlns="" xmlns:a16="http://schemas.microsoft.com/office/drawing/2014/main" id="{E50BCB4A-DDEF-4893-9D70-73B7D2EA7DD1}"/>
              </a:ext>
            </a:extLst>
          </p:cNvPr>
          <p:cNvSpPr/>
          <p:nvPr/>
        </p:nvSpPr>
        <p:spPr>
          <a:xfrm>
            <a:off x="3440113" y="1064542"/>
            <a:ext cx="53117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（二）意识对物质具有反作用</a:t>
            </a:r>
          </a:p>
        </p:txBody>
      </p:sp>
    </p:spTree>
    <p:extLst>
      <p:ext uri="{BB962C8B-B14F-4D97-AF65-F5344CB8AC3E}">
        <p14:creationId xmlns:p14="http://schemas.microsoft.com/office/powerpoint/2010/main" val="740146265"/>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65" name="文本框 1">
            <a:extLst>
              <a:ext uri="{FF2B5EF4-FFF2-40B4-BE49-F238E27FC236}">
                <a16:creationId xmlns="" xmlns:a16="http://schemas.microsoft.com/office/drawing/2014/main" id="{4C5789DC-B587-4134-94A3-40EB58CB5695}"/>
              </a:ext>
            </a:extLst>
          </p:cNvPr>
          <p:cNvSpPr txBox="1">
            <a:spLocks noChangeArrowheads="1"/>
          </p:cNvSpPr>
          <p:nvPr/>
        </p:nvSpPr>
        <p:spPr bwMode="auto">
          <a:xfrm>
            <a:off x="600117" y="2095489"/>
            <a:ext cx="10553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b="1" dirty="0"/>
              <a:t>规律是事物变化发展过程中本身所固有的</a:t>
            </a:r>
            <a:r>
              <a:rPr lang="zh-CN" altLang="en-US" sz="2400" b="1" dirty="0">
                <a:solidFill>
                  <a:srgbClr val="B26A37"/>
                </a:solidFill>
              </a:rPr>
              <a:t>内在的、本质的、必然的</a:t>
            </a:r>
            <a:r>
              <a:rPr lang="zh-CN" altLang="en-US" sz="2400" b="1" dirty="0"/>
              <a:t>联系。</a:t>
            </a:r>
          </a:p>
        </p:txBody>
      </p:sp>
      <p:grpSp>
        <p:nvGrpSpPr>
          <p:cNvPr id="2" name="组合 1">
            <a:extLst>
              <a:ext uri="{FF2B5EF4-FFF2-40B4-BE49-F238E27FC236}">
                <a16:creationId xmlns="" xmlns:a16="http://schemas.microsoft.com/office/drawing/2014/main" id="{777F1545-4AAF-471F-B44F-28B56968FFB6}"/>
              </a:ext>
            </a:extLst>
          </p:cNvPr>
          <p:cNvGrpSpPr/>
          <p:nvPr/>
        </p:nvGrpSpPr>
        <p:grpSpPr>
          <a:xfrm>
            <a:off x="627523" y="3605213"/>
            <a:ext cx="10936955" cy="2960747"/>
            <a:chOff x="435895" y="3605213"/>
            <a:chExt cx="10936955" cy="2960747"/>
          </a:xfrm>
        </p:grpSpPr>
        <p:pic>
          <p:nvPicPr>
            <p:cNvPr id="40966" name="Picture 8">
              <a:extLst>
                <a:ext uri="{FF2B5EF4-FFF2-40B4-BE49-F238E27FC236}">
                  <a16:creationId xmlns="" xmlns:a16="http://schemas.microsoft.com/office/drawing/2014/main" id="{1B6DD217-9277-4319-B1B0-534A5B9B9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876" y="3636963"/>
              <a:ext cx="197326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1">
              <a:extLst>
                <a:ext uri="{FF2B5EF4-FFF2-40B4-BE49-F238E27FC236}">
                  <a16:creationId xmlns="" xmlns:a16="http://schemas.microsoft.com/office/drawing/2014/main" id="{92338627-EF91-4F06-919E-70F4C92EBB28}"/>
                </a:ext>
              </a:extLst>
            </p:cNvPr>
            <p:cNvSpPr txBox="1">
              <a:spLocks noChangeArrowheads="1"/>
            </p:cNvSpPr>
            <p:nvPr/>
          </p:nvSpPr>
          <p:spPr bwMode="auto">
            <a:xfrm>
              <a:off x="4883651" y="6165850"/>
              <a:ext cx="801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dirty="0">
                  <a:latin typeface="微软雅黑" panose="020B0503020204020204" pitchFamily="34" charset="-122"/>
                  <a:sym typeface="KaiTi" panose="02010609060101010101" pitchFamily="49" charset="-122"/>
                </a:rPr>
                <a:t>荀子</a:t>
              </a:r>
            </a:p>
          </p:txBody>
        </p:sp>
        <p:sp>
          <p:nvSpPr>
            <p:cNvPr id="40968" name="云形标注 2">
              <a:extLst>
                <a:ext uri="{FF2B5EF4-FFF2-40B4-BE49-F238E27FC236}">
                  <a16:creationId xmlns="" xmlns:a16="http://schemas.microsoft.com/office/drawing/2014/main" id="{99EB8814-DE2F-4C7F-8456-E695F33E0130}"/>
                </a:ext>
              </a:extLst>
            </p:cNvPr>
            <p:cNvSpPr>
              <a:spLocks noChangeArrowheads="1"/>
            </p:cNvSpPr>
            <p:nvPr/>
          </p:nvSpPr>
          <p:spPr bwMode="auto">
            <a:xfrm>
              <a:off x="435895" y="3938588"/>
              <a:ext cx="2714625" cy="1871662"/>
            </a:xfrm>
            <a:prstGeom prst="cloudCallout">
              <a:avLst>
                <a:gd name="adj1" fmla="val 81227"/>
                <a:gd name="adj2" fmla="val -15852"/>
              </a:avLst>
            </a:prstGeom>
            <a:solidFill>
              <a:srgbClr val="CC873C"/>
            </a:solidFill>
            <a:ln>
              <a:noFill/>
            </a:ln>
          </p:spPr>
          <p:txBody>
            <a:bodyPr wrap="none" lIns="288000" tIns="7200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000" b="1" dirty="0">
                  <a:solidFill>
                    <a:schemeClr val="bg1"/>
                  </a:solidFill>
                  <a:latin typeface="微软雅黑" panose="020B0503020204020204" pitchFamily="34" charset="-122"/>
                  <a:sym typeface="微软雅黑" panose="020B0503020204020204" pitchFamily="34" charset="-122"/>
                </a:rPr>
                <a:t>天行有常，</a:t>
              </a:r>
            </a:p>
            <a:p>
              <a:pPr algn="ctr" eaLnBrk="1" hangingPunct="1">
                <a:lnSpc>
                  <a:spcPct val="150000"/>
                </a:lnSpc>
                <a:spcBef>
                  <a:spcPct val="0"/>
                </a:spcBef>
                <a:buFontTx/>
                <a:buNone/>
              </a:pPr>
              <a:r>
                <a:rPr lang="zh-CN" altLang="en-US" sz="2000" b="1" dirty="0">
                  <a:solidFill>
                    <a:schemeClr val="bg1"/>
                  </a:solidFill>
                  <a:latin typeface="微软雅黑" panose="020B0503020204020204" pitchFamily="34" charset="-122"/>
                  <a:sym typeface="微软雅黑" panose="020B0503020204020204" pitchFamily="34" charset="-122"/>
                </a:rPr>
                <a:t>不为尧存，</a:t>
              </a:r>
            </a:p>
            <a:p>
              <a:pPr algn="ctr" eaLnBrk="1" hangingPunct="1">
                <a:lnSpc>
                  <a:spcPct val="150000"/>
                </a:lnSpc>
                <a:spcBef>
                  <a:spcPct val="0"/>
                </a:spcBef>
                <a:buFontTx/>
                <a:buNone/>
              </a:pPr>
              <a:r>
                <a:rPr lang="zh-CN" altLang="en-US" sz="2000" b="1" dirty="0">
                  <a:solidFill>
                    <a:schemeClr val="bg1"/>
                  </a:solidFill>
                  <a:latin typeface="微软雅黑" panose="020B0503020204020204" pitchFamily="34" charset="-122"/>
                  <a:sym typeface="微软雅黑" panose="020B0503020204020204" pitchFamily="34" charset="-122"/>
                </a:rPr>
                <a:t>不为桀亡。</a:t>
              </a:r>
            </a:p>
          </p:txBody>
        </p:sp>
        <p:pic>
          <p:nvPicPr>
            <p:cNvPr id="40969" name="Picture 7">
              <a:extLst>
                <a:ext uri="{FF2B5EF4-FFF2-40B4-BE49-F238E27FC236}">
                  <a16:creationId xmlns="" xmlns:a16="http://schemas.microsoft.com/office/drawing/2014/main" id="{2FA7B64C-2001-45C3-A3BB-CCAC1FB87C67}"/>
                </a:ext>
              </a:extLst>
            </p:cNvPr>
            <p:cNvPicPr>
              <a:picLocks noChangeAspect="1" noChangeArrowheads="1"/>
            </p:cNvPicPr>
            <p:nvPr/>
          </p:nvPicPr>
          <p:blipFill>
            <a:blip r:embed="rId3">
              <a:lum bright="26000" contrast="-12000"/>
              <a:extLst>
                <a:ext uri="{28A0092B-C50C-407E-A947-70E740481C1C}">
                  <a14:useLocalDpi xmlns:a14="http://schemas.microsoft.com/office/drawing/2010/main" val="0"/>
                </a:ext>
              </a:extLst>
            </a:blip>
            <a:srcRect/>
            <a:stretch>
              <a:fillRect/>
            </a:stretch>
          </p:blipFill>
          <p:spPr bwMode="auto">
            <a:xfrm>
              <a:off x="9615488" y="3605213"/>
              <a:ext cx="175736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 Box 12">
              <a:extLst>
                <a:ext uri="{FF2B5EF4-FFF2-40B4-BE49-F238E27FC236}">
                  <a16:creationId xmlns="" xmlns:a16="http://schemas.microsoft.com/office/drawing/2014/main" id="{E7DBDAD4-E795-4352-8D66-D34AADB0CC16}"/>
                </a:ext>
              </a:extLst>
            </p:cNvPr>
            <p:cNvSpPr txBox="1">
              <a:spLocks noChangeArrowheads="1"/>
            </p:cNvSpPr>
            <p:nvPr/>
          </p:nvSpPr>
          <p:spPr bwMode="auto">
            <a:xfrm flipH="1">
              <a:off x="10110788" y="6165850"/>
              <a:ext cx="865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a:latin typeface="微软雅黑" panose="020B0503020204020204" pitchFamily="34" charset="-122"/>
                  <a:sym typeface="KaiTi" panose="02010609060101010101" pitchFamily="49" charset="-122"/>
                </a:rPr>
                <a:t>康德</a:t>
              </a:r>
            </a:p>
          </p:txBody>
        </p:sp>
        <p:sp>
          <p:nvSpPr>
            <p:cNvPr id="40971" name="云形标注 16">
              <a:extLst>
                <a:ext uri="{FF2B5EF4-FFF2-40B4-BE49-F238E27FC236}">
                  <a16:creationId xmlns="" xmlns:a16="http://schemas.microsoft.com/office/drawing/2014/main" id="{E5F2F464-7FC2-44D4-AB82-E5E7404B8197}"/>
                </a:ext>
              </a:extLst>
            </p:cNvPr>
            <p:cNvSpPr>
              <a:spLocks noChangeArrowheads="1"/>
            </p:cNvSpPr>
            <p:nvPr/>
          </p:nvSpPr>
          <p:spPr bwMode="auto">
            <a:xfrm>
              <a:off x="6760495" y="4235450"/>
              <a:ext cx="2127250" cy="1554163"/>
            </a:xfrm>
            <a:prstGeom prst="cloudCallout">
              <a:avLst>
                <a:gd name="adj1" fmla="val 71736"/>
                <a:gd name="adj2" fmla="val -21148"/>
              </a:avLst>
            </a:prstGeom>
            <a:solidFill>
              <a:srgbClr val="CC873C"/>
            </a:solidFill>
            <a:ln>
              <a:noFill/>
            </a:ln>
          </p:spPr>
          <p:txBody>
            <a:bodyPr wrap="none" lIns="288000" tIns="7200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b="1" dirty="0">
                  <a:solidFill>
                    <a:schemeClr val="bg1"/>
                  </a:solidFill>
                  <a:latin typeface="微软雅黑" panose="020B0503020204020204" pitchFamily="34" charset="-122"/>
                  <a:sym typeface="微软雅黑" panose="020B0503020204020204" pitchFamily="34" charset="-122"/>
                </a:rPr>
                <a:t>人的理性</a:t>
              </a:r>
            </a:p>
            <a:p>
              <a:pPr algn="ctr" eaLnBrk="1" hangingPunct="1">
                <a:lnSpc>
                  <a:spcPct val="100000"/>
                </a:lnSpc>
                <a:spcBef>
                  <a:spcPct val="0"/>
                </a:spcBef>
                <a:buFontTx/>
                <a:buNone/>
              </a:pPr>
              <a:r>
                <a:rPr lang="zh-CN" altLang="en-US" sz="2000" b="1" dirty="0">
                  <a:solidFill>
                    <a:schemeClr val="bg1"/>
                  </a:solidFill>
                  <a:latin typeface="微软雅黑" panose="020B0503020204020204" pitchFamily="34" charset="-122"/>
                  <a:sym typeface="微软雅黑" panose="020B0503020204020204" pitchFamily="34" charset="-122"/>
                </a:rPr>
                <a:t>为自然立法</a:t>
              </a:r>
            </a:p>
          </p:txBody>
        </p:sp>
      </p:grpSp>
      <p:sp>
        <p:nvSpPr>
          <p:cNvPr id="18" name="文本框 17">
            <a:extLst>
              <a:ext uri="{FF2B5EF4-FFF2-40B4-BE49-F238E27FC236}">
                <a16:creationId xmlns="" xmlns:a16="http://schemas.microsoft.com/office/drawing/2014/main" id="{4DE724CC-5AAC-4BBA-9F61-4BA55D139E87}"/>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sp>
        <p:nvSpPr>
          <p:cNvPr id="19" name="矩形: 圆角 18">
            <a:extLst>
              <a:ext uri="{FF2B5EF4-FFF2-40B4-BE49-F238E27FC236}">
                <a16:creationId xmlns="" xmlns:a16="http://schemas.microsoft.com/office/drawing/2014/main" id="{96203FBB-663E-4C19-9C9B-0FDA667E51BD}"/>
              </a:ext>
            </a:extLst>
          </p:cNvPr>
          <p:cNvSpPr/>
          <p:nvPr/>
        </p:nvSpPr>
        <p:spPr>
          <a:xfrm>
            <a:off x="2213813" y="1064542"/>
            <a:ext cx="77643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（三）主观能动性和客观规律性的辩证统一</a:t>
            </a:r>
          </a:p>
        </p:txBody>
      </p:sp>
      <p:grpSp>
        <p:nvGrpSpPr>
          <p:cNvPr id="21" name="组合 51">
            <a:extLst>
              <a:ext uri="{FF2B5EF4-FFF2-40B4-BE49-F238E27FC236}">
                <a16:creationId xmlns="" xmlns:a16="http://schemas.microsoft.com/office/drawing/2014/main" id="{FED09E59-7498-4119-9F69-76E272CBE41F}"/>
              </a:ext>
            </a:extLst>
          </p:cNvPr>
          <p:cNvGrpSpPr>
            <a:grpSpLocks/>
          </p:cNvGrpSpPr>
          <p:nvPr/>
        </p:nvGrpSpPr>
        <p:grpSpPr bwMode="auto">
          <a:xfrm rot="10800000" flipH="1">
            <a:off x="1247999" y="2813220"/>
            <a:ext cx="9919603" cy="238626"/>
            <a:chOff x="347855" y="2143471"/>
            <a:chExt cx="4282437" cy="265916"/>
          </a:xfrm>
        </p:grpSpPr>
        <p:sp>
          <p:nvSpPr>
            <p:cNvPr id="22" name="椭圆 3">
              <a:extLst>
                <a:ext uri="{FF2B5EF4-FFF2-40B4-BE49-F238E27FC236}">
                  <a16:creationId xmlns="" xmlns:a16="http://schemas.microsoft.com/office/drawing/2014/main" id="{A89A2DCA-3366-45FD-A348-02F9C231B54A}"/>
                </a:ext>
              </a:extLst>
            </p:cNvPr>
            <p:cNvSpPr/>
            <p:nvPr/>
          </p:nvSpPr>
          <p:spPr>
            <a:xfrm>
              <a:off x="347856" y="2143471"/>
              <a:ext cx="4236676" cy="24791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51000">
                  <a:sysClr val="window" lastClr="FFFFFF">
                    <a:lumMod val="95000"/>
                    <a:alpha val="0"/>
                  </a:sysClr>
                </a:gs>
              </a:gsLst>
              <a:lin ang="540000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ea typeface="微软雅黑" pitchFamily="34" charset="-122"/>
              </a:endParaRPr>
            </a:p>
          </p:txBody>
        </p:sp>
        <p:sp>
          <p:nvSpPr>
            <p:cNvPr id="23" name="矩形 22">
              <a:extLst>
                <a:ext uri="{FF2B5EF4-FFF2-40B4-BE49-F238E27FC236}">
                  <a16:creationId xmlns="" xmlns:a16="http://schemas.microsoft.com/office/drawing/2014/main" id="{D6AC38C5-C648-493F-9CFF-1F72B20DE4B5}"/>
                </a:ext>
              </a:extLst>
            </p:cNvPr>
            <p:cNvSpPr/>
            <p:nvPr/>
          </p:nvSpPr>
          <p:spPr>
            <a:xfrm>
              <a:off x="347856" y="2398306"/>
              <a:ext cx="4282437" cy="17412"/>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ea typeface="微软雅黑" pitchFamily="34" charset="-122"/>
              </a:endParaRPr>
            </a:p>
          </p:txBody>
        </p:sp>
      </p:grpSp>
    </p:spTree>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41988" name="Picture 3">
            <a:extLst>
              <a:ext uri="{FF2B5EF4-FFF2-40B4-BE49-F238E27FC236}">
                <a16:creationId xmlns="" xmlns:a16="http://schemas.microsoft.com/office/drawing/2014/main" id="{88B20635-B221-477A-BD71-6120EF613D1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2129" y="2705100"/>
            <a:ext cx="2474696" cy="337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文本框 1">
            <a:extLst>
              <a:ext uri="{FF2B5EF4-FFF2-40B4-BE49-F238E27FC236}">
                <a16:creationId xmlns="" xmlns:a16="http://schemas.microsoft.com/office/drawing/2014/main" id="{2AB24641-6E95-48C1-8C36-8CB03F92460D}"/>
              </a:ext>
            </a:extLst>
          </p:cNvPr>
          <p:cNvSpPr txBox="1">
            <a:spLocks noChangeArrowheads="1"/>
          </p:cNvSpPr>
          <p:nvPr/>
        </p:nvSpPr>
        <p:spPr bwMode="auto">
          <a:xfrm>
            <a:off x="631825" y="2228890"/>
            <a:ext cx="7977188" cy="3930650"/>
          </a:xfrm>
          <a:prstGeom prst="rect">
            <a:avLst/>
          </a:prstGeom>
          <a:noFill/>
          <a:ln w="19050" cap="rnd">
            <a:solidFill>
              <a:srgbClr val="B26A37"/>
            </a:solidFill>
            <a:prstDash val="dot"/>
            <a:miter lim="800000"/>
            <a:headEnd/>
            <a:tailEnd/>
          </a:ln>
          <a:extLst>
            <a:ext uri="{909E8E84-426E-40DD-AFC4-6F175D3DCCD1}">
              <a14:hiddenFill xmlns:a14="http://schemas.microsoft.com/office/drawing/2010/main">
                <a:solidFill>
                  <a:srgbClr val="FFFFFF"/>
                </a:solidFill>
              </a14:hiddenFill>
            </a:ext>
          </a:extLst>
        </p:spPr>
        <p:txBody>
          <a:bodyPr lIns="251968" tIns="179959" rIns="251968" bIns="179959">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800"/>
              </a:spcBef>
              <a:buFontTx/>
              <a:buNone/>
            </a:pPr>
            <a:r>
              <a:rPr lang="zh-CN" altLang="en-US" sz="2400" b="1" dirty="0">
                <a:latin typeface="微软雅黑" panose="020B0503020204020204" pitchFamily="34" charset="-122"/>
                <a:sym typeface="KaiTi" panose="02010609060101010101" pitchFamily="49" charset="-122"/>
              </a:rPr>
              <a:t>英国心理学家哈德飞，曾就心理对生理的影响做过一个实验，以抓紧握力计来度量。他让三个人在三种不同的条件下尽全力抓紧握力计，结果如下：</a:t>
            </a:r>
          </a:p>
          <a:p>
            <a:pPr algn="just" eaLnBrk="1" hangingPunct="1">
              <a:lnSpc>
                <a:spcPct val="150000"/>
              </a:lnSpc>
              <a:spcBef>
                <a:spcPts val="800"/>
              </a:spcBef>
              <a:buClr>
                <a:srgbClr val="D49A59"/>
              </a:buClr>
              <a:buFont typeface="Wingdings" panose="05000000000000000000" pitchFamily="2" charset="2"/>
              <a:buChar char="n"/>
            </a:pPr>
            <a:r>
              <a:rPr lang="zh-CN" altLang="en-US" sz="2400" dirty="0">
                <a:latin typeface="微软雅黑" panose="020B0503020204020204" pitchFamily="34" charset="-122"/>
                <a:sym typeface="KaiTi" panose="02010609060101010101" pitchFamily="49" charset="-122"/>
              </a:rPr>
              <a:t>在一般的清醒状态下，他们平均的握力是</a:t>
            </a:r>
            <a:r>
              <a:rPr lang="en-US" altLang="zh-CN" sz="2400" dirty="0">
                <a:latin typeface="微软雅黑" panose="020B0503020204020204" pitchFamily="34" charset="-122"/>
                <a:sym typeface="KaiTi" panose="02010609060101010101" pitchFamily="49" charset="-122"/>
              </a:rPr>
              <a:t>101</a:t>
            </a:r>
            <a:r>
              <a:rPr lang="zh-CN" altLang="en-US" sz="2400" dirty="0">
                <a:latin typeface="微软雅黑" panose="020B0503020204020204" pitchFamily="34" charset="-122"/>
                <a:sym typeface="KaiTi" panose="02010609060101010101" pitchFamily="49" charset="-122"/>
              </a:rPr>
              <a:t>磅</a:t>
            </a:r>
          </a:p>
          <a:p>
            <a:pPr algn="just" eaLnBrk="1" hangingPunct="1">
              <a:lnSpc>
                <a:spcPct val="150000"/>
              </a:lnSpc>
              <a:spcBef>
                <a:spcPts val="800"/>
              </a:spcBef>
              <a:buClr>
                <a:srgbClr val="D49A59"/>
              </a:buClr>
              <a:buFont typeface="Wingdings" panose="05000000000000000000" pitchFamily="2" charset="2"/>
              <a:buChar char="n"/>
            </a:pPr>
            <a:r>
              <a:rPr lang="zh-CN" altLang="en-US" sz="2400" dirty="0">
                <a:latin typeface="微软雅黑" panose="020B0503020204020204" pitchFamily="34" charset="-122"/>
                <a:sym typeface="KaiTi" panose="02010609060101010101" pitchFamily="49" charset="-122"/>
              </a:rPr>
              <a:t>催眠并告诉他们非常虚弱，握力只有</a:t>
            </a:r>
            <a:r>
              <a:rPr lang="en-US" altLang="zh-CN" sz="2400" dirty="0">
                <a:latin typeface="微软雅黑" panose="020B0503020204020204" pitchFamily="34" charset="-122"/>
                <a:sym typeface="KaiTi" panose="02010609060101010101" pitchFamily="49" charset="-122"/>
              </a:rPr>
              <a:t>29</a:t>
            </a:r>
            <a:r>
              <a:rPr lang="zh-CN" altLang="en-US" sz="2400" dirty="0">
                <a:latin typeface="微软雅黑" panose="020B0503020204020204" pitchFamily="34" charset="-122"/>
                <a:sym typeface="KaiTi" panose="02010609060101010101" pitchFamily="49" charset="-122"/>
              </a:rPr>
              <a:t>磅</a:t>
            </a:r>
          </a:p>
          <a:p>
            <a:pPr algn="just" eaLnBrk="1" hangingPunct="1">
              <a:lnSpc>
                <a:spcPct val="150000"/>
              </a:lnSpc>
              <a:spcBef>
                <a:spcPts val="800"/>
              </a:spcBef>
              <a:buClr>
                <a:srgbClr val="D49A59"/>
              </a:buClr>
              <a:buFont typeface="Wingdings" panose="05000000000000000000" pitchFamily="2" charset="2"/>
              <a:buChar char="n"/>
            </a:pPr>
            <a:r>
              <a:rPr lang="zh-CN" altLang="en-US" sz="2400" dirty="0">
                <a:latin typeface="微软雅黑" panose="020B0503020204020204" pitchFamily="34" charset="-122"/>
                <a:sym typeface="KaiTi" panose="02010609060101010101" pitchFamily="49" charset="-122"/>
              </a:rPr>
              <a:t>催眠并告诉他们非常强壮，握力平均达到</a:t>
            </a:r>
            <a:r>
              <a:rPr lang="en-US" altLang="zh-CN" sz="2400" dirty="0">
                <a:latin typeface="微软雅黑" panose="020B0503020204020204" pitchFamily="34" charset="-122"/>
                <a:sym typeface="KaiTi" panose="02010609060101010101" pitchFamily="49" charset="-122"/>
              </a:rPr>
              <a:t>142</a:t>
            </a:r>
            <a:r>
              <a:rPr lang="zh-CN" altLang="en-US" sz="2400" dirty="0">
                <a:latin typeface="微软雅黑" panose="020B0503020204020204" pitchFamily="34" charset="-122"/>
                <a:sym typeface="KaiTi" panose="02010609060101010101" pitchFamily="49" charset="-122"/>
              </a:rPr>
              <a:t>磅</a:t>
            </a:r>
          </a:p>
        </p:txBody>
      </p:sp>
      <p:sp>
        <p:nvSpPr>
          <p:cNvPr id="10" name="文本框 9">
            <a:extLst>
              <a:ext uri="{FF2B5EF4-FFF2-40B4-BE49-F238E27FC236}">
                <a16:creationId xmlns="" xmlns:a16="http://schemas.microsoft.com/office/drawing/2014/main" id="{7B91768C-331C-40A3-BF4E-99796550F45A}"/>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sp>
        <p:nvSpPr>
          <p:cNvPr id="5" name="矩形: 圆角 4">
            <a:extLst>
              <a:ext uri="{FF2B5EF4-FFF2-40B4-BE49-F238E27FC236}">
                <a16:creationId xmlns="" xmlns:a16="http://schemas.microsoft.com/office/drawing/2014/main" id="{7E138F09-7256-417C-96AB-8203D2ED00C4}"/>
              </a:ext>
            </a:extLst>
          </p:cNvPr>
          <p:cNvSpPr/>
          <p:nvPr/>
        </p:nvSpPr>
        <p:spPr>
          <a:xfrm>
            <a:off x="2213813" y="1064542"/>
            <a:ext cx="77643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（三）主观能动性和客观规律性的辩证统一</a:t>
            </a:r>
          </a:p>
        </p:txBody>
      </p:sp>
    </p:spTree>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7DA2BA73-CDDE-4B59-9134-503522151120}"/>
              </a:ext>
            </a:extLst>
          </p:cNvPr>
          <p:cNvGrpSpPr/>
          <p:nvPr/>
        </p:nvGrpSpPr>
        <p:grpSpPr>
          <a:xfrm>
            <a:off x="1009650" y="2266950"/>
            <a:ext cx="10172700" cy="3789363"/>
            <a:chOff x="1247775" y="2476500"/>
            <a:chExt cx="10172700" cy="3789363"/>
          </a:xfrm>
        </p:grpSpPr>
        <p:sp>
          <p:nvSpPr>
            <p:cNvPr id="43012" name="等腰三角形 1">
              <a:extLst>
                <a:ext uri="{FF2B5EF4-FFF2-40B4-BE49-F238E27FC236}">
                  <a16:creationId xmlns="" xmlns:a16="http://schemas.microsoft.com/office/drawing/2014/main" id="{E75F4B58-AF45-4B19-9790-830B1C678AA3}"/>
                </a:ext>
              </a:extLst>
            </p:cNvPr>
            <p:cNvSpPr>
              <a:spLocks noChangeArrowheads="1"/>
            </p:cNvSpPr>
            <p:nvPr/>
          </p:nvSpPr>
          <p:spPr bwMode="auto">
            <a:xfrm>
              <a:off x="4833938" y="4427203"/>
              <a:ext cx="2246312" cy="1589088"/>
            </a:xfrm>
            <a:prstGeom prst="triangle">
              <a:avLst>
                <a:gd name="adj" fmla="val 50000"/>
              </a:avLst>
            </a:prstGeom>
            <a:solidFill>
              <a:srgbClr val="CC873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3000" b="1" dirty="0">
                  <a:solidFill>
                    <a:schemeClr val="bg1"/>
                  </a:solidFill>
                  <a:latin typeface="微软雅黑" panose="020B0503020204020204" pitchFamily="34" charset="-122"/>
                  <a:sym typeface="微软雅黑" panose="020B0503020204020204" pitchFamily="34" charset="-122"/>
                </a:rPr>
                <a:t>实践</a:t>
              </a:r>
            </a:p>
          </p:txBody>
        </p:sp>
        <p:sp>
          <p:nvSpPr>
            <p:cNvPr id="18" name="任意多边形 6">
              <a:extLst>
                <a:ext uri="{FF2B5EF4-FFF2-40B4-BE49-F238E27FC236}">
                  <a16:creationId xmlns="" xmlns:a16="http://schemas.microsoft.com/office/drawing/2014/main" id="{43E74077-1946-4DA3-B51F-D1EFAF794AB1}"/>
                </a:ext>
              </a:extLst>
            </p:cNvPr>
            <p:cNvSpPr/>
            <p:nvPr/>
          </p:nvSpPr>
          <p:spPr bwMode="auto">
            <a:xfrm>
              <a:off x="1728788" y="2925763"/>
              <a:ext cx="3703230" cy="1587500"/>
            </a:xfrm>
            <a:custGeom>
              <a:avLst/>
              <a:gdLst>
                <a:gd name="connsiteX0" fmla="*/ 0 w 2539007"/>
                <a:gd name="connsiteY0" fmla="*/ 131414 h 1314138"/>
                <a:gd name="connsiteX1" fmla="*/ 131414 w 2539007"/>
                <a:gd name="connsiteY1" fmla="*/ 0 h 1314138"/>
                <a:gd name="connsiteX2" fmla="*/ 2407593 w 2539007"/>
                <a:gd name="connsiteY2" fmla="*/ 0 h 1314138"/>
                <a:gd name="connsiteX3" fmla="*/ 2539007 w 2539007"/>
                <a:gd name="connsiteY3" fmla="*/ 131414 h 1314138"/>
                <a:gd name="connsiteX4" fmla="*/ 2539007 w 2539007"/>
                <a:gd name="connsiteY4" fmla="*/ 1182724 h 1314138"/>
                <a:gd name="connsiteX5" fmla="*/ 2407593 w 2539007"/>
                <a:gd name="connsiteY5" fmla="*/ 1314138 h 1314138"/>
                <a:gd name="connsiteX6" fmla="*/ 131414 w 2539007"/>
                <a:gd name="connsiteY6" fmla="*/ 1314138 h 1314138"/>
                <a:gd name="connsiteX7" fmla="*/ 0 w 2539007"/>
                <a:gd name="connsiteY7" fmla="*/ 1182724 h 1314138"/>
                <a:gd name="connsiteX8" fmla="*/ 0 w 2539007"/>
                <a:gd name="connsiteY8" fmla="*/ 131414 h 131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9007" h="1314138">
                  <a:moveTo>
                    <a:pt x="0" y="131414"/>
                  </a:moveTo>
                  <a:cubicBezTo>
                    <a:pt x="0" y="58836"/>
                    <a:pt x="58836" y="0"/>
                    <a:pt x="131414" y="0"/>
                  </a:cubicBezTo>
                  <a:lnTo>
                    <a:pt x="2407593" y="0"/>
                  </a:lnTo>
                  <a:cubicBezTo>
                    <a:pt x="2480171" y="0"/>
                    <a:pt x="2539007" y="58836"/>
                    <a:pt x="2539007" y="131414"/>
                  </a:cubicBezTo>
                  <a:lnTo>
                    <a:pt x="2539007" y="1182724"/>
                  </a:lnTo>
                  <a:cubicBezTo>
                    <a:pt x="2539007" y="1255302"/>
                    <a:pt x="2480171" y="1314138"/>
                    <a:pt x="2407593" y="1314138"/>
                  </a:cubicBezTo>
                  <a:lnTo>
                    <a:pt x="131414" y="1314138"/>
                  </a:lnTo>
                  <a:cubicBezTo>
                    <a:pt x="58836" y="1314138"/>
                    <a:pt x="0" y="1255302"/>
                    <a:pt x="0" y="1182724"/>
                  </a:cubicBezTo>
                  <a:lnTo>
                    <a:pt x="0" y="131414"/>
                  </a:lnTo>
                  <a:close/>
                </a:path>
              </a:pathLst>
            </a:custGeom>
            <a:noFill/>
            <a:ln w="28575">
              <a:solidFill>
                <a:srgbClr val="B26A37"/>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7070" tIns="107070" rIns="107070" bIns="10707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spcAft>
                  <a:spcPct val="35000"/>
                </a:spcAft>
                <a:buFontTx/>
                <a:buNone/>
                <a:defRPr/>
              </a:pPr>
              <a:r>
                <a:rPr lang="zh-CN" altLang="en-US" sz="2400" b="1" dirty="0">
                  <a:latin typeface="微软雅黑" panose="020B0503020204020204" pitchFamily="34" charset="-122"/>
                  <a:sym typeface="黑体" panose="02010609060101010101" pitchFamily="49" charset="-122"/>
                </a:rPr>
                <a:t>尊重客观规律是正确发挥主观能动性的前提</a:t>
              </a:r>
              <a:endParaRPr lang="zh-CN" altLang="en-US" sz="2400" b="1" dirty="0">
                <a:latin typeface="微软雅黑" panose="020B0503020204020204" pitchFamily="34" charset="-122"/>
                <a:sym typeface="微软雅黑" panose="020B0503020204020204" pitchFamily="34" charset="-122"/>
              </a:endParaRPr>
            </a:p>
          </p:txBody>
        </p:sp>
        <p:sp>
          <p:nvSpPr>
            <p:cNvPr id="19" name="任意多边形 7">
              <a:extLst>
                <a:ext uri="{FF2B5EF4-FFF2-40B4-BE49-F238E27FC236}">
                  <a16:creationId xmlns="" xmlns:a16="http://schemas.microsoft.com/office/drawing/2014/main" id="{BE2650FF-BD5E-4E60-9DA4-E6F6EFB270AF}"/>
                </a:ext>
              </a:extLst>
            </p:cNvPr>
            <p:cNvSpPr/>
            <p:nvPr/>
          </p:nvSpPr>
          <p:spPr bwMode="auto">
            <a:xfrm>
              <a:off x="5738609" y="3405188"/>
              <a:ext cx="642937" cy="628650"/>
            </a:xfrm>
            <a:custGeom>
              <a:avLst/>
              <a:gdLst>
                <a:gd name="connsiteX0" fmla="*/ 0 w 538269"/>
                <a:gd name="connsiteY0" fmla="*/ 125935 h 629673"/>
                <a:gd name="connsiteX1" fmla="*/ 269135 w 538269"/>
                <a:gd name="connsiteY1" fmla="*/ 125935 h 629673"/>
                <a:gd name="connsiteX2" fmla="*/ 269135 w 538269"/>
                <a:gd name="connsiteY2" fmla="*/ 0 h 629673"/>
                <a:gd name="connsiteX3" fmla="*/ 538269 w 538269"/>
                <a:gd name="connsiteY3" fmla="*/ 314837 h 629673"/>
                <a:gd name="connsiteX4" fmla="*/ 269135 w 538269"/>
                <a:gd name="connsiteY4" fmla="*/ 629673 h 629673"/>
                <a:gd name="connsiteX5" fmla="*/ 269135 w 538269"/>
                <a:gd name="connsiteY5" fmla="*/ 503738 h 629673"/>
                <a:gd name="connsiteX6" fmla="*/ 0 w 538269"/>
                <a:gd name="connsiteY6" fmla="*/ 503738 h 629673"/>
                <a:gd name="connsiteX7" fmla="*/ 0 w 538269"/>
                <a:gd name="connsiteY7" fmla="*/ 125935 h 62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269" h="629673">
                  <a:moveTo>
                    <a:pt x="0" y="125935"/>
                  </a:moveTo>
                  <a:lnTo>
                    <a:pt x="269135" y="125935"/>
                  </a:lnTo>
                  <a:lnTo>
                    <a:pt x="269135" y="0"/>
                  </a:lnTo>
                  <a:lnTo>
                    <a:pt x="538269" y="314837"/>
                  </a:lnTo>
                  <a:lnTo>
                    <a:pt x="269135" y="629673"/>
                  </a:lnTo>
                  <a:lnTo>
                    <a:pt x="269135" y="503738"/>
                  </a:lnTo>
                  <a:lnTo>
                    <a:pt x="0" y="503738"/>
                  </a:lnTo>
                  <a:lnTo>
                    <a:pt x="0" y="125935"/>
                  </a:lnTo>
                  <a:close/>
                </a:path>
              </a:pathLst>
            </a:custGeom>
            <a:solidFill>
              <a:srgbClr val="CC873C"/>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125935" rIns="161481" bIns="125935" anchor="ctr"/>
            <a:lstStyle>
              <a:lvl1pPr defTabSz="1200150" eaLnBrk="0" hangingPunct="0">
                <a:defRPr>
                  <a:solidFill>
                    <a:schemeClr val="tx1"/>
                  </a:solidFill>
                  <a:latin typeface="Arial" panose="020B0604020202020204" pitchFamily="34" charset="0"/>
                  <a:ea typeface="微软雅黑" panose="020B0503020204020204" pitchFamily="34" charset="-122"/>
                </a:defRPr>
              </a:lvl1pPr>
              <a:lvl2pPr defTabSz="1200150" eaLnBrk="0" hangingPunct="0">
                <a:defRPr>
                  <a:solidFill>
                    <a:schemeClr val="tx1"/>
                  </a:solidFill>
                  <a:latin typeface="Arial" panose="020B0604020202020204" pitchFamily="34" charset="0"/>
                  <a:ea typeface="微软雅黑" panose="020B0503020204020204" pitchFamily="34" charset="-122"/>
                </a:defRPr>
              </a:lvl2pPr>
              <a:lvl3pPr defTabSz="1200150" eaLnBrk="0" hangingPunct="0">
                <a:defRPr>
                  <a:solidFill>
                    <a:schemeClr val="tx1"/>
                  </a:solidFill>
                  <a:latin typeface="Arial" panose="020B0604020202020204" pitchFamily="34" charset="0"/>
                  <a:ea typeface="微软雅黑" panose="020B0503020204020204" pitchFamily="34" charset="-122"/>
                </a:defRPr>
              </a:lvl3pPr>
              <a:lvl4pPr defTabSz="1200150" eaLnBrk="0" hangingPunct="0">
                <a:defRPr>
                  <a:solidFill>
                    <a:schemeClr val="tx1"/>
                  </a:solidFill>
                  <a:latin typeface="Arial" panose="020B0604020202020204" pitchFamily="34" charset="0"/>
                  <a:ea typeface="微软雅黑" panose="020B0503020204020204" pitchFamily="34" charset="-122"/>
                </a:defRPr>
              </a:lvl4pPr>
              <a:lvl5pPr defTabSz="1200150" eaLnBrk="0" hangingPunct="0">
                <a:defRPr>
                  <a:solidFill>
                    <a:schemeClr val="tx1"/>
                  </a:solidFill>
                  <a:latin typeface="Arial" panose="020B0604020202020204" pitchFamily="34" charset="0"/>
                  <a:ea typeface="微软雅黑" panose="020B0503020204020204" pitchFamily="34" charset="-122"/>
                </a:defRPr>
              </a:lvl5pPr>
              <a:lvl6pPr defTabSz="12001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12001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12001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12001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700">
                <a:solidFill>
                  <a:srgbClr val="FFFFFF"/>
                </a:solidFill>
              </a:endParaRPr>
            </a:p>
          </p:txBody>
        </p:sp>
        <p:sp>
          <p:nvSpPr>
            <p:cNvPr id="22" name="任意多边形 10">
              <a:extLst>
                <a:ext uri="{FF2B5EF4-FFF2-40B4-BE49-F238E27FC236}">
                  <a16:creationId xmlns="" xmlns:a16="http://schemas.microsoft.com/office/drawing/2014/main" id="{BC09D252-E45D-4CCF-9E74-D8BFB478A787}"/>
                </a:ext>
              </a:extLst>
            </p:cNvPr>
            <p:cNvSpPr/>
            <p:nvPr/>
          </p:nvSpPr>
          <p:spPr bwMode="auto">
            <a:xfrm>
              <a:off x="6688138" y="2859088"/>
              <a:ext cx="4506745" cy="1720850"/>
            </a:xfrm>
            <a:custGeom>
              <a:avLst/>
              <a:gdLst>
                <a:gd name="connsiteX0" fmla="*/ 0 w 2539007"/>
                <a:gd name="connsiteY0" fmla="*/ 131414 h 1314138"/>
                <a:gd name="connsiteX1" fmla="*/ 131414 w 2539007"/>
                <a:gd name="connsiteY1" fmla="*/ 0 h 1314138"/>
                <a:gd name="connsiteX2" fmla="*/ 2407593 w 2539007"/>
                <a:gd name="connsiteY2" fmla="*/ 0 h 1314138"/>
                <a:gd name="connsiteX3" fmla="*/ 2539007 w 2539007"/>
                <a:gd name="connsiteY3" fmla="*/ 131414 h 1314138"/>
                <a:gd name="connsiteX4" fmla="*/ 2539007 w 2539007"/>
                <a:gd name="connsiteY4" fmla="*/ 1182724 h 1314138"/>
                <a:gd name="connsiteX5" fmla="*/ 2407593 w 2539007"/>
                <a:gd name="connsiteY5" fmla="*/ 1314138 h 1314138"/>
                <a:gd name="connsiteX6" fmla="*/ 131414 w 2539007"/>
                <a:gd name="connsiteY6" fmla="*/ 1314138 h 1314138"/>
                <a:gd name="connsiteX7" fmla="*/ 0 w 2539007"/>
                <a:gd name="connsiteY7" fmla="*/ 1182724 h 1314138"/>
                <a:gd name="connsiteX8" fmla="*/ 0 w 2539007"/>
                <a:gd name="connsiteY8" fmla="*/ 131414 h 131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9007" h="1314138">
                  <a:moveTo>
                    <a:pt x="0" y="131414"/>
                  </a:moveTo>
                  <a:cubicBezTo>
                    <a:pt x="0" y="58836"/>
                    <a:pt x="58836" y="0"/>
                    <a:pt x="131414" y="0"/>
                  </a:cubicBezTo>
                  <a:lnTo>
                    <a:pt x="2407593" y="0"/>
                  </a:lnTo>
                  <a:cubicBezTo>
                    <a:pt x="2480171" y="0"/>
                    <a:pt x="2539007" y="58836"/>
                    <a:pt x="2539007" y="131414"/>
                  </a:cubicBezTo>
                  <a:lnTo>
                    <a:pt x="2539007" y="1182724"/>
                  </a:lnTo>
                  <a:cubicBezTo>
                    <a:pt x="2539007" y="1255302"/>
                    <a:pt x="2480171" y="1314138"/>
                    <a:pt x="2407593" y="1314138"/>
                  </a:cubicBezTo>
                  <a:lnTo>
                    <a:pt x="131414" y="1314138"/>
                  </a:lnTo>
                  <a:cubicBezTo>
                    <a:pt x="58836" y="1314138"/>
                    <a:pt x="0" y="1255302"/>
                    <a:pt x="0" y="1182724"/>
                  </a:cubicBezTo>
                  <a:lnTo>
                    <a:pt x="0" y="131414"/>
                  </a:lnTo>
                  <a:close/>
                </a:path>
              </a:pathLst>
            </a:custGeom>
            <a:noFill/>
            <a:ln w="28575">
              <a:solidFill>
                <a:srgbClr val="B26A37"/>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7070" tIns="107070" rIns="107070" bIns="10707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spcAft>
                  <a:spcPct val="35000"/>
                </a:spcAft>
                <a:buFontTx/>
                <a:buNone/>
                <a:defRPr/>
              </a:pPr>
              <a:r>
                <a:rPr lang="zh-CN" altLang="en-US" sz="2400" b="1">
                  <a:latin typeface="微软雅黑" panose="020B0503020204020204" pitchFamily="34" charset="-122"/>
                  <a:sym typeface="微软雅黑" panose="020B0503020204020204" pitchFamily="34" charset="-122"/>
                </a:rPr>
                <a:t>只有充分发挥主观能动性，才能正确认识和利用客观规律</a:t>
              </a:r>
            </a:p>
          </p:txBody>
        </p:sp>
        <p:sp>
          <p:nvSpPr>
            <p:cNvPr id="43016" name="圆角矩形 4">
              <a:extLst>
                <a:ext uri="{FF2B5EF4-FFF2-40B4-BE49-F238E27FC236}">
                  <a16:creationId xmlns="" xmlns:a16="http://schemas.microsoft.com/office/drawing/2014/main" id="{040EF16B-7082-47B0-9C1F-7754DA300056}"/>
                </a:ext>
              </a:extLst>
            </p:cNvPr>
            <p:cNvSpPr>
              <a:spLocks noChangeArrowheads="1"/>
            </p:cNvSpPr>
            <p:nvPr/>
          </p:nvSpPr>
          <p:spPr bwMode="auto">
            <a:xfrm>
              <a:off x="1247775" y="2476500"/>
              <a:ext cx="10172700" cy="3789363"/>
            </a:xfrm>
            <a:prstGeom prst="roundRect">
              <a:avLst>
                <a:gd name="adj" fmla="val 0"/>
              </a:avLst>
            </a:prstGeom>
            <a:noFill/>
            <a:ln w="12700">
              <a:solidFill>
                <a:srgbClr val="A5A5A5"/>
              </a:solidFill>
              <a:miter lim="800000"/>
              <a:headEnd/>
              <a:tailEnd/>
            </a:ln>
            <a:extLst>
              <a:ext uri="{909E8E84-426E-40DD-AFC4-6F175D3DCCD1}">
                <a14:hiddenFill xmlns:a14="http://schemas.microsoft.com/office/drawing/2010/main">
                  <a:solidFill>
                    <a:srgbClr val="FFFFFF"/>
                  </a:solidFill>
                </a14:hiddenFill>
              </a:ext>
            </a:extLst>
          </p:spPr>
          <p:txBody>
            <a:bodyPr lIns="91430" tIns="45716" rIns="91430" bIns="45716" anchor="ctr"/>
            <a:lstStyle>
              <a:lvl1pPr marL="228600" indent="-228600">
                <a:lnSpc>
                  <a:spcPct val="90000"/>
                </a:lnSpc>
                <a:spcBef>
                  <a:spcPts val="1000"/>
                </a:spcBef>
                <a:buFont typeface="Arial" panose="020B0604020202020204" pitchFamily="34" charset="0"/>
                <a:buChar char="•"/>
                <a:tabLst>
                  <a:tab pos="136525" algn="l"/>
                </a:tabLst>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tabLst>
                  <a:tab pos="136525" algn="l"/>
                </a:tabLst>
                <a:defRPr sz="2400">
                  <a:solidFill>
                    <a:schemeClr val="tx1"/>
                  </a:solidFill>
                  <a:latin typeface="Arial" panose="020B0604020202020204" pitchFamily="34" charset="0"/>
                  <a:ea typeface="微软雅黑" panose="020B0503020204020204" pitchFamily="34" charset="-122"/>
                </a:defRPr>
              </a:lvl2pPr>
              <a:lvl3pPr>
                <a:lnSpc>
                  <a:spcPct val="90000"/>
                </a:lnSpc>
                <a:spcBef>
                  <a:spcPts val="500"/>
                </a:spcBef>
                <a:buFont typeface="Arial" panose="020B0604020202020204" pitchFamily="34" charset="0"/>
                <a:buChar char="•"/>
                <a:tabLst>
                  <a:tab pos="136525" algn="l"/>
                </a:tabLst>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Arial" panose="020B0604020202020204" pitchFamily="34" charset="0"/>
                  <a:ea typeface="微软雅黑" panose="020B0503020204020204" pitchFamily="34" charset="-122"/>
                </a:defRPr>
              </a:lvl9pPr>
            </a:lstStyle>
            <a:p>
              <a:pPr marL="0" lvl="2" algn="ctr" eaLnBrk="1" fontAlgn="ctr" hangingPunct="1">
                <a:lnSpc>
                  <a:spcPct val="100000"/>
                </a:lnSpc>
                <a:spcBef>
                  <a:spcPct val="0"/>
                </a:spcBef>
                <a:buClr>
                  <a:srgbClr val="FF0000"/>
                </a:buClr>
                <a:buSzPct val="70000"/>
                <a:buFont typeface="Wingdings" panose="05000000000000000000" pitchFamily="2" charset="2"/>
                <a:buChar char="n"/>
              </a:pPr>
              <a:endParaRPr lang="zh-CN" altLang="en-US" sz="1400">
                <a:solidFill>
                  <a:srgbClr val="000000"/>
                </a:solidFill>
              </a:endParaRPr>
            </a:p>
          </p:txBody>
        </p:sp>
      </p:grpSp>
      <p:sp>
        <p:nvSpPr>
          <p:cNvPr id="14" name="文本框 13">
            <a:extLst>
              <a:ext uri="{FF2B5EF4-FFF2-40B4-BE49-F238E27FC236}">
                <a16:creationId xmlns="" xmlns:a16="http://schemas.microsoft.com/office/drawing/2014/main" id="{0DCCE397-D708-472E-9717-BE7FC92156FA}"/>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sp>
        <p:nvSpPr>
          <p:cNvPr id="9" name="矩形: 圆角 8">
            <a:extLst>
              <a:ext uri="{FF2B5EF4-FFF2-40B4-BE49-F238E27FC236}">
                <a16:creationId xmlns="" xmlns:a16="http://schemas.microsoft.com/office/drawing/2014/main" id="{47C5ABBF-E86F-4E4F-80C6-E221BF5B4AB7}"/>
              </a:ext>
            </a:extLst>
          </p:cNvPr>
          <p:cNvSpPr/>
          <p:nvPr/>
        </p:nvSpPr>
        <p:spPr>
          <a:xfrm>
            <a:off x="2213813" y="1064542"/>
            <a:ext cx="77643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（三）主观能动性和客观规律性的辩证统一</a:t>
            </a:r>
          </a:p>
        </p:txBody>
      </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5066" name="文本框 2">
            <a:extLst>
              <a:ext uri="{FF2B5EF4-FFF2-40B4-BE49-F238E27FC236}">
                <a16:creationId xmlns="" xmlns:a16="http://schemas.microsoft.com/office/drawing/2014/main" id="{DECB03B7-DC0E-454E-AB5C-D39CF86D4496}"/>
              </a:ext>
            </a:extLst>
          </p:cNvPr>
          <p:cNvSpPr txBox="1">
            <a:spLocks noChangeArrowheads="1"/>
          </p:cNvSpPr>
          <p:nvPr/>
        </p:nvSpPr>
        <p:spPr bwMode="auto">
          <a:xfrm>
            <a:off x="2867747" y="1959812"/>
            <a:ext cx="64547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buFontTx/>
              <a:buNone/>
            </a:pPr>
            <a:r>
              <a:rPr lang="zh-CN" altLang="en-US" sz="2400" b="1" dirty="0">
                <a:solidFill>
                  <a:srgbClr val="B26A37"/>
                </a:solidFill>
              </a:rPr>
              <a:t>正确发挥人的主观能动性的前提和条件</a:t>
            </a:r>
          </a:p>
        </p:txBody>
      </p:sp>
      <p:sp>
        <p:nvSpPr>
          <p:cNvPr id="16" name="文本框 15">
            <a:extLst>
              <a:ext uri="{FF2B5EF4-FFF2-40B4-BE49-F238E27FC236}">
                <a16:creationId xmlns="" xmlns:a16="http://schemas.microsoft.com/office/drawing/2014/main" id="{CF40ECE5-3EAF-4D9E-81E2-F95B8E568DB5}"/>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grpSp>
        <p:nvGrpSpPr>
          <p:cNvPr id="6" name="组合 5">
            <a:extLst>
              <a:ext uri="{FF2B5EF4-FFF2-40B4-BE49-F238E27FC236}">
                <a16:creationId xmlns="" xmlns:a16="http://schemas.microsoft.com/office/drawing/2014/main" id="{B9438CFD-F779-4D67-B90A-67D88EB10871}"/>
              </a:ext>
            </a:extLst>
          </p:cNvPr>
          <p:cNvGrpSpPr/>
          <p:nvPr/>
        </p:nvGrpSpPr>
        <p:grpSpPr>
          <a:xfrm>
            <a:off x="1668378" y="3126455"/>
            <a:ext cx="2679163" cy="3173952"/>
            <a:chOff x="1685842" y="2578768"/>
            <a:chExt cx="2679163" cy="3173952"/>
          </a:xfrm>
        </p:grpSpPr>
        <p:sp>
          <p:nvSpPr>
            <p:cNvPr id="19" name="任意多边形 5">
              <a:extLst>
                <a:ext uri="{FF2B5EF4-FFF2-40B4-BE49-F238E27FC236}">
                  <a16:creationId xmlns="" xmlns:a16="http://schemas.microsoft.com/office/drawing/2014/main" id="{472D0196-C034-4933-9EE2-128F22DAFC1A}"/>
                </a:ext>
              </a:extLst>
            </p:cNvPr>
            <p:cNvSpPr/>
            <p:nvPr/>
          </p:nvSpPr>
          <p:spPr bwMode="auto">
            <a:xfrm>
              <a:off x="1685842" y="2578768"/>
              <a:ext cx="2679163" cy="669925"/>
            </a:xfrm>
            <a:custGeom>
              <a:avLst/>
              <a:gdLst>
                <a:gd name="connsiteX0" fmla="*/ 0 w 1857374"/>
                <a:gd name="connsiteY0" fmla="*/ 0 h 547200"/>
                <a:gd name="connsiteX1" fmla="*/ 1857374 w 1857374"/>
                <a:gd name="connsiteY1" fmla="*/ 0 h 547200"/>
                <a:gd name="connsiteX2" fmla="*/ 1857374 w 1857374"/>
                <a:gd name="connsiteY2" fmla="*/ 547200 h 547200"/>
                <a:gd name="connsiteX3" fmla="*/ 0 w 1857374"/>
                <a:gd name="connsiteY3" fmla="*/ 547200 h 547200"/>
                <a:gd name="connsiteX4" fmla="*/ 0 w 1857374"/>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47200">
                  <a:moveTo>
                    <a:pt x="0" y="0"/>
                  </a:moveTo>
                  <a:lnTo>
                    <a:pt x="1857374" y="0"/>
                  </a:lnTo>
                  <a:lnTo>
                    <a:pt x="1857374" y="547200"/>
                  </a:lnTo>
                  <a:lnTo>
                    <a:pt x="0" y="547200"/>
                  </a:lnTo>
                  <a:lnTo>
                    <a:pt x="0" y="0"/>
                  </a:lnTo>
                  <a:close/>
                </a:path>
              </a:pathLst>
            </a:cu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a:solidFill>
                  <a:srgbClr val="FFFFFF"/>
                </a:solidFill>
              </a:endParaRPr>
            </a:p>
          </p:txBody>
        </p:sp>
        <p:sp>
          <p:nvSpPr>
            <p:cNvPr id="22" name="任意多边形 14">
              <a:extLst>
                <a:ext uri="{FF2B5EF4-FFF2-40B4-BE49-F238E27FC236}">
                  <a16:creationId xmlns="" xmlns:a16="http://schemas.microsoft.com/office/drawing/2014/main" id="{935845E1-E860-4CF6-BF8B-D23A2B0E70ED}"/>
                </a:ext>
              </a:extLst>
            </p:cNvPr>
            <p:cNvSpPr/>
            <p:nvPr/>
          </p:nvSpPr>
          <p:spPr bwMode="auto">
            <a:xfrm>
              <a:off x="1685842" y="3126455"/>
              <a:ext cx="2679163" cy="2626265"/>
            </a:xfrm>
            <a:custGeom>
              <a:avLst/>
              <a:gdLst>
                <a:gd name="connsiteX0" fmla="*/ 0 w 1857374"/>
                <a:gd name="connsiteY0" fmla="*/ 0 h 1579318"/>
                <a:gd name="connsiteX1" fmla="*/ 1857374 w 1857374"/>
                <a:gd name="connsiteY1" fmla="*/ 0 h 1579318"/>
                <a:gd name="connsiteX2" fmla="*/ 1857374 w 1857374"/>
                <a:gd name="connsiteY2" fmla="*/ 1579318 h 1579318"/>
                <a:gd name="connsiteX3" fmla="*/ 0 w 1857374"/>
                <a:gd name="connsiteY3" fmla="*/ 1579318 h 1579318"/>
                <a:gd name="connsiteX4" fmla="*/ 0 w 1857374"/>
                <a:gd name="connsiteY4" fmla="*/ 0 h 157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1579318">
                  <a:moveTo>
                    <a:pt x="0" y="0"/>
                  </a:moveTo>
                  <a:lnTo>
                    <a:pt x="1857374" y="0"/>
                  </a:lnTo>
                  <a:lnTo>
                    <a:pt x="1857374" y="1579318"/>
                  </a:lnTo>
                  <a:lnTo>
                    <a:pt x="0" y="1579318"/>
                  </a:lnTo>
                  <a:lnTo>
                    <a:pt x="0" y="0"/>
                  </a:lnTo>
                  <a:close/>
                </a:path>
              </a:pathLst>
            </a:custGeom>
            <a:solidFill>
              <a:schemeClr val="bg2">
                <a:alpha val="90000"/>
              </a:schemeClr>
            </a:solidFill>
            <a:ln>
              <a:solidFill>
                <a:srgbClr val="B26A3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08000" tIns="252000" rIns="128016" bIns="144018"/>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algn="just" eaLnBrk="1" hangingPunct="1">
                <a:lnSpc>
                  <a:spcPct val="150000"/>
                </a:lnSpc>
                <a:spcBef>
                  <a:spcPct val="50000"/>
                </a:spcBef>
                <a:spcAft>
                  <a:spcPct val="15000"/>
                </a:spcAft>
                <a:buFontTx/>
                <a:buNone/>
                <a:defRPr/>
              </a:pPr>
              <a:r>
                <a:rPr lang="zh-CN" altLang="en-US" dirty="0">
                  <a:solidFill>
                    <a:srgbClr val="000000"/>
                  </a:solidFill>
                  <a:sym typeface="微软雅黑" panose="020B0503020204020204" pitchFamily="34" charset="-122"/>
                </a:rPr>
                <a:t>从实际出发是正确发挥人的主观能动性的前提</a:t>
              </a:r>
            </a:p>
          </p:txBody>
        </p:sp>
        <p:sp>
          <p:nvSpPr>
            <p:cNvPr id="3" name="文本框 2">
              <a:extLst>
                <a:ext uri="{FF2B5EF4-FFF2-40B4-BE49-F238E27FC236}">
                  <a16:creationId xmlns="" xmlns:a16="http://schemas.microsoft.com/office/drawing/2014/main" id="{D68740D2-3490-4BC8-8F0F-B7EACE3D6D09}"/>
                </a:ext>
              </a:extLst>
            </p:cNvPr>
            <p:cNvSpPr txBox="1"/>
            <p:nvPr/>
          </p:nvSpPr>
          <p:spPr>
            <a:xfrm>
              <a:off x="2488013" y="2637821"/>
              <a:ext cx="1074821" cy="461665"/>
            </a:xfrm>
            <a:prstGeom prst="rect">
              <a:avLst/>
            </a:prstGeom>
            <a:noFill/>
          </p:spPr>
          <p:txBody>
            <a:bodyPr wrap="square" rtlCol="0">
              <a:spAutoFit/>
            </a:bodyPr>
            <a:lstStyle/>
            <a:p>
              <a:pPr algn="ctr"/>
              <a:r>
                <a:rPr lang="en-US" altLang="zh-CN" sz="2400" b="1" dirty="0">
                  <a:solidFill>
                    <a:schemeClr val="bg1"/>
                  </a:solidFill>
                  <a:latin typeface="+mn-ea"/>
                  <a:ea typeface="+mn-ea"/>
                </a:rPr>
                <a:t>01</a:t>
              </a:r>
              <a:endParaRPr lang="zh-CN" altLang="en-US" sz="2400" b="1" dirty="0">
                <a:solidFill>
                  <a:schemeClr val="bg1"/>
                </a:solidFill>
                <a:latin typeface="+mn-ea"/>
                <a:ea typeface="+mn-ea"/>
              </a:endParaRPr>
            </a:p>
          </p:txBody>
        </p:sp>
      </p:grpSp>
      <p:grpSp>
        <p:nvGrpSpPr>
          <p:cNvPr id="5" name="组合 4">
            <a:extLst>
              <a:ext uri="{FF2B5EF4-FFF2-40B4-BE49-F238E27FC236}">
                <a16:creationId xmlns="" xmlns:a16="http://schemas.microsoft.com/office/drawing/2014/main" id="{A13D08B6-6DDB-40A0-A08D-8CD14AFB285C}"/>
              </a:ext>
            </a:extLst>
          </p:cNvPr>
          <p:cNvGrpSpPr/>
          <p:nvPr/>
        </p:nvGrpSpPr>
        <p:grpSpPr>
          <a:xfrm>
            <a:off x="4755554" y="3126455"/>
            <a:ext cx="2679163" cy="3173952"/>
            <a:chOff x="4764286" y="2578768"/>
            <a:chExt cx="2679163" cy="3173952"/>
          </a:xfrm>
        </p:grpSpPr>
        <p:sp>
          <p:nvSpPr>
            <p:cNvPr id="28" name="任意多边形 15">
              <a:extLst>
                <a:ext uri="{FF2B5EF4-FFF2-40B4-BE49-F238E27FC236}">
                  <a16:creationId xmlns="" xmlns:a16="http://schemas.microsoft.com/office/drawing/2014/main" id="{0018CFC9-D08E-4077-8920-A5FD2E2BBFA3}"/>
                </a:ext>
              </a:extLst>
            </p:cNvPr>
            <p:cNvSpPr/>
            <p:nvPr/>
          </p:nvSpPr>
          <p:spPr bwMode="auto">
            <a:xfrm>
              <a:off x="4764286" y="2578768"/>
              <a:ext cx="2679163" cy="669925"/>
            </a:xfrm>
            <a:custGeom>
              <a:avLst/>
              <a:gdLst>
                <a:gd name="connsiteX0" fmla="*/ 0 w 1857374"/>
                <a:gd name="connsiteY0" fmla="*/ 0 h 547200"/>
                <a:gd name="connsiteX1" fmla="*/ 1857374 w 1857374"/>
                <a:gd name="connsiteY1" fmla="*/ 0 h 547200"/>
                <a:gd name="connsiteX2" fmla="*/ 1857374 w 1857374"/>
                <a:gd name="connsiteY2" fmla="*/ 547200 h 547200"/>
                <a:gd name="connsiteX3" fmla="*/ 0 w 1857374"/>
                <a:gd name="connsiteY3" fmla="*/ 547200 h 547200"/>
                <a:gd name="connsiteX4" fmla="*/ 0 w 1857374"/>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47200">
                  <a:moveTo>
                    <a:pt x="0" y="0"/>
                  </a:moveTo>
                  <a:lnTo>
                    <a:pt x="1857374" y="0"/>
                  </a:lnTo>
                  <a:lnTo>
                    <a:pt x="1857374" y="547200"/>
                  </a:lnTo>
                  <a:lnTo>
                    <a:pt x="0" y="547200"/>
                  </a:lnTo>
                  <a:lnTo>
                    <a:pt x="0" y="0"/>
                  </a:lnTo>
                  <a:close/>
                </a:path>
              </a:pathLst>
            </a:cu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a:solidFill>
                  <a:srgbClr val="FFFFFF"/>
                </a:solidFill>
              </a:endParaRPr>
            </a:p>
          </p:txBody>
        </p:sp>
        <p:sp>
          <p:nvSpPr>
            <p:cNvPr id="29" name="任意多边形 16">
              <a:extLst>
                <a:ext uri="{FF2B5EF4-FFF2-40B4-BE49-F238E27FC236}">
                  <a16:creationId xmlns="" xmlns:a16="http://schemas.microsoft.com/office/drawing/2014/main" id="{7BC1984A-140C-4FBC-B02F-A33E69FB5EBD}"/>
                </a:ext>
              </a:extLst>
            </p:cNvPr>
            <p:cNvSpPr/>
            <p:nvPr/>
          </p:nvSpPr>
          <p:spPr bwMode="auto">
            <a:xfrm>
              <a:off x="4764286" y="3126455"/>
              <a:ext cx="2679163" cy="2626265"/>
            </a:xfrm>
            <a:custGeom>
              <a:avLst/>
              <a:gdLst>
                <a:gd name="connsiteX0" fmla="*/ 0 w 1857374"/>
                <a:gd name="connsiteY0" fmla="*/ 0 h 1579318"/>
                <a:gd name="connsiteX1" fmla="*/ 1857374 w 1857374"/>
                <a:gd name="connsiteY1" fmla="*/ 0 h 1579318"/>
                <a:gd name="connsiteX2" fmla="*/ 1857374 w 1857374"/>
                <a:gd name="connsiteY2" fmla="*/ 1579318 h 1579318"/>
                <a:gd name="connsiteX3" fmla="*/ 0 w 1857374"/>
                <a:gd name="connsiteY3" fmla="*/ 1579318 h 1579318"/>
                <a:gd name="connsiteX4" fmla="*/ 0 w 1857374"/>
                <a:gd name="connsiteY4" fmla="*/ 0 h 157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1579318">
                  <a:moveTo>
                    <a:pt x="0" y="0"/>
                  </a:moveTo>
                  <a:lnTo>
                    <a:pt x="1857374" y="0"/>
                  </a:lnTo>
                  <a:lnTo>
                    <a:pt x="1857374" y="1579318"/>
                  </a:lnTo>
                  <a:lnTo>
                    <a:pt x="0" y="1579318"/>
                  </a:lnTo>
                  <a:lnTo>
                    <a:pt x="0" y="0"/>
                  </a:lnTo>
                  <a:close/>
                </a:path>
              </a:pathLst>
            </a:custGeom>
            <a:solidFill>
              <a:schemeClr val="bg2">
                <a:alpha val="90000"/>
              </a:schemeClr>
            </a:solidFill>
            <a:ln>
              <a:solidFill>
                <a:srgbClr val="B26A3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08000" tIns="252000" rIns="128016" bIns="144018"/>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algn="just" eaLnBrk="1" hangingPunct="1">
                <a:lnSpc>
                  <a:spcPct val="150000"/>
                </a:lnSpc>
                <a:spcBef>
                  <a:spcPct val="50000"/>
                </a:spcBef>
                <a:spcAft>
                  <a:spcPct val="15000"/>
                </a:spcAft>
                <a:buFontTx/>
                <a:buNone/>
                <a:defRPr/>
              </a:pPr>
              <a:r>
                <a:rPr lang="zh-CN" altLang="en-US" dirty="0">
                  <a:solidFill>
                    <a:srgbClr val="000000"/>
                  </a:solidFill>
                  <a:sym typeface="微软雅黑" panose="020B0503020204020204" pitchFamily="34" charset="-122"/>
                </a:rPr>
                <a:t>实践是正确发挥人的主观能动性的根本途径</a:t>
              </a:r>
            </a:p>
          </p:txBody>
        </p:sp>
        <p:sp>
          <p:nvSpPr>
            <p:cNvPr id="18" name="文本框 17">
              <a:extLst>
                <a:ext uri="{FF2B5EF4-FFF2-40B4-BE49-F238E27FC236}">
                  <a16:creationId xmlns="" xmlns:a16="http://schemas.microsoft.com/office/drawing/2014/main" id="{1AD7D4F9-F311-4743-A173-829A7F136B5A}"/>
                </a:ext>
              </a:extLst>
            </p:cNvPr>
            <p:cNvSpPr txBox="1"/>
            <p:nvPr/>
          </p:nvSpPr>
          <p:spPr>
            <a:xfrm>
              <a:off x="5566457" y="2637821"/>
              <a:ext cx="1074821" cy="461665"/>
            </a:xfrm>
            <a:prstGeom prst="rect">
              <a:avLst/>
            </a:prstGeom>
            <a:noFill/>
          </p:spPr>
          <p:txBody>
            <a:bodyPr wrap="square" rtlCol="0">
              <a:spAutoFit/>
            </a:bodyPr>
            <a:lstStyle/>
            <a:p>
              <a:pPr algn="ctr"/>
              <a:r>
                <a:rPr lang="en-US" altLang="zh-CN" sz="2400" b="1" dirty="0">
                  <a:solidFill>
                    <a:schemeClr val="bg1"/>
                  </a:solidFill>
                  <a:latin typeface="+mn-ea"/>
                  <a:ea typeface="+mn-ea"/>
                </a:rPr>
                <a:t>02</a:t>
              </a:r>
              <a:endParaRPr lang="zh-CN" altLang="en-US" sz="2400" b="1" dirty="0">
                <a:solidFill>
                  <a:schemeClr val="bg1"/>
                </a:solidFill>
                <a:latin typeface="+mn-ea"/>
                <a:ea typeface="+mn-ea"/>
              </a:endParaRPr>
            </a:p>
          </p:txBody>
        </p:sp>
      </p:grpSp>
      <p:grpSp>
        <p:nvGrpSpPr>
          <p:cNvPr id="4" name="组合 3">
            <a:extLst>
              <a:ext uri="{FF2B5EF4-FFF2-40B4-BE49-F238E27FC236}">
                <a16:creationId xmlns="" xmlns:a16="http://schemas.microsoft.com/office/drawing/2014/main" id="{B93DB3A4-2978-4A84-8D10-C8B9BE5422B6}"/>
              </a:ext>
            </a:extLst>
          </p:cNvPr>
          <p:cNvGrpSpPr/>
          <p:nvPr/>
        </p:nvGrpSpPr>
        <p:grpSpPr>
          <a:xfrm>
            <a:off x="7842731" y="3126455"/>
            <a:ext cx="2680891" cy="3173952"/>
            <a:chOff x="7842731" y="2578768"/>
            <a:chExt cx="2680891" cy="3173952"/>
          </a:xfrm>
        </p:grpSpPr>
        <p:sp>
          <p:nvSpPr>
            <p:cNvPr id="31" name="任意多边形 17">
              <a:extLst>
                <a:ext uri="{FF2B5EF4-FFF2-40B4-BE49-F238E27FC236}">
                  <a16:creationId xmlns="" xmlns:a16="http://schemas.microsoft.com/office/drawing/2014/main" id="{A27A8546-D837-49E3-9D19-53F2EF9D8C6F}"/>
                </a:ext>
              </a:extLst>
            </p:cNvPr>
            <p:cNvSpPr/>
            <p:nvPr/>
          </p:nvSpPr>
          <p:spPr bwMode="auto">
            <a:xfrm>
              <a:off x="7842731" y="2578768"/>
              <a:ext cx="2680891" cy="669925"/>
            </a:xfrm>
            <a:custGeom>
              <a:avLst/>
              <a:gdLst>
                <a:gd name="connsiteX0" fmla="*/ 0 w 1857374"/>
                <a:gd name="connsiteY0" fmla="*/ 0 h 547200"/>
                <a:gd name="connsiteX1" fmla="*/ 1857374 w 1857374"/>
                <a:gd name="connsiteY1" fmla="*/ 0 h 547200"/>
                <a:gd name="connsiteX2" fmla="*/ 1857374 w 1857374"/>
                <a:gd name="connsiteY2" fmla="*/ 547200 h 547200"/>
                <a:gd name="connsiteX3" fmla="*/ 0 w 1857374"/>
                <a:gd name="connsiteY3" fmla="*/ 547200 h 547200"/>
                <a:gd name="connsiteX4" fmla="*/ 0 w 1857374"/>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47200">
                  <a:moveTo>
                    <a:pt x="0" y="0"/>
                  </a:moveTo>
                  <a:lnTo>
                    <a:pt x="1857374" y="0"/>
                  </a:lnTo>
                  <a:lnTo>
                    <a:pt x="1857374" y="547200"/>
                  </a:lnTo>
                  <a:lnTo>
                    <a:pt x="0" y="547200"/>
                  </a:lnTo>
                  <a:lnTo>
                    <a:pt x="0" y="0"/>
                  </a:lnTo>
                  <a:close/>
                </a:path>
              </a:pathLst>
            </a:cu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a:solidFill>
                  <a:srgbClr val="FFFFFF"/>
                </a:solidFill>
              </a:endParaRPr>
            </a:p>
          </p:txBody>
        </p:sp>
        <p:sp>
          <p:nvSpPr>
            <p:cNvPr id="32" name="任意多边形 18">
              <a:extLst>
                <a:ext uri="{FF2B5EF4-FFF2-40B4-BE49-F238E27FC236}">
                  <a16:creationId xmlns="" xmlns:a16="http://schemas.microsoft.com/office/drawing/2014/main" id="{69B9E895-E840-45FA-B64E-FD4D70439F4D}"/>
                </a:ext>
              </a:extLst>
            </p:cNvPr>
            <p:cNvSpPr/>
            <p:nvPr/>
          </p:nvSpPr>
          <p:spPr bwMode="auto">
            <a:xfrm>
              <a:off x="7842731" y="3126455"/>
              <a:ext cx="2680891" cy="2626265"/>
            </a:xfrm>
            <a:custGeom>
              <a:avLst/>
              <a:gdLst>
                <a:gd name="connsiteX0" fmla="*/ 0 w 1857374"/>
                <a:gd name="connsiteY0" fmla="*/ 0 h 1579318"/>
                <a:gd name="connsiteX1" fmla="*/ 1857374 w 1857374"/>
                <a:gd name="connsiteY1" fmla="*/ 0 h 1579318"/>
                <a:gd name="connsiteX2" fmla="*/ 1857374 w 1857374"/>
                <a:gd name="connsiteY2" fmla="*/ 1579318 h 1579318"/>
                <a:gd name="connsiteX3" fmla="*/ 0 w 1857374"/>
                <a:gd name="connsiteY3" fmla="*/ 1579318 h 1579318"/>
                <a:gd name="connsiteX4" fmla="*/ 0 w 1857374"/>
                <a:gd name="connsiteY4" fmla="*/ 0 h 157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1579318">
                  <a:moveTo>
                    <a:pt x="0" y="0"/>
                  </a:moveTo>
                  <a:lnTo>
                    <a:pt x="1857374" y="0"/>
                  </a:lnTo>
                  <a:lnTo>
                    <a:pt x="1857374" y="1579318"/>
                  </a:lnTo>
                  <a:lnTo>
                    <a:pt x="0" y="1579318"/>
                  </a:lnTo>
                  <a:lnTo>
                    <a:pt x="0" y="0"/>
                  </a:lnTo>
                  <a:close/>
                </a:path>
              </a:pathLst>
            </a:custGeom>
            <a:solidFill>
              <a:schemeClr val="bg2">
                <a:alpha val="90000"/>
              </a:schemeClr>
            </a:solidFill>
            <a:ln>
              <a:solidFill>
                <a:srgbClr val="B26A3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08000" tIns="252000" rIns="128016" bIns="144018"/>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algn="just" eaLnBrk="1" hangingPunct="1">
                <a:lnSpc>
                  <a:spcPct val="150000"/>
                </a:lnSpc>
                <a:spcBef>
                  <a:spcPct val="50000"/>
                </a:spcBef>
                <a:spcAft>
                  <a:spcPct val="15000"/>
                </a:spcAft>
                <a:buFontTx/>
                <a:buNone/>
                <a:defRPr/>
              </a:pPr>
              <a:r>
                <a:rPr lang="zh-CN" altLang="en-US" dirty="0">
                  <a:solidFill>
                    <a:srgbClr val="000000"/>
                  </a:solidFill>
                  <a:sym typeface="微软雅黑" panose="020B0503020204020204" pitchFamily="34" charset="-122"/>
                </a:rPr>
                <a:t>正确发挥人的主观能动性，还要依赖于一定的物质条件和物质手段</a:t>
              </a:r>
            </a:p>
          </p:txBody>
        </p:sp>
        <p:sp>
          <p:nvSpPr>
            <p:cNvPr id="20" name="文本框 19">
              <a:extLst>
                <a:ext uri="{FF2B5EF4-FFF2-40B4-BE49-F238E27FC236}">
                  <a16:creationId xmlns="" xmlns:a16="http://schemas.microsoft.com/office/drawing/2014/main" id="{B2A4CD11-63D1-445E-B194-410F7931A27C}"/>
                </a:ext>
              </a:extLst>
            </p:cNvPr>
            <p:cNvSpPr txBox="1"/>
            <p:nvPr/>
          </p:nvSpPr>
          <p:spPr>
            <a:xfrm>
              <a:off x="8645766" y="2637821"/>
              <a:ext cx="1074821" cy="461665"/>
            </a:xfrm>
            <a:prstGeom prst="rect">
              <a:avLst/>
            </a:prstGeom>
            <a:noFill/>
          </p:spPr>
          <p:txBody>
            <a:bodyPr wrap="square" rtlCol="0">
              <a:spAutoFit/>
            </a:bodyPr>
            <a:lstStyle/>
            <a:p>
              <a:pPr algn="ctr"/>
              <a:r>
                <a:rPr lang="en-US" altLang="zh-CN" sz="2400" b="1" dirty="0">
                  <a:solidFill>
                    <a:schemeClr val="bg1"/>
                  </a:solidFill>
                  <a:latin typeface="+mn-ea"/>
                  <a:ea typeface="+mn-ea"/>
                </a:rPr>
                <a:t>03</a:t>
              </a:r>
              <a:endParaRPr lang="zh-CN" altLang="en-US" sz="2400" b="1" dirty="0">
                <a:solidFill>
                  <a:schemeClr val="bg1"/>
                </a:solidFill>
                <a:latin typeface="+mn-ea"/>
                <a:ea typeface="+mn-ea"/>
              </a:endParaRPr>
            </a:p>
          </p:txBody>
        </p:sp>
      </p:grpSp>
      <p:cxnSp>
        <p:nvCxnSpPr>
          <p:cNvPr id="21" name="直接连接符 20">
            <a:extLst>
              <a:ext uri="{FF2B5EF4-FFF2-40B4-BE49-F238E27FC236}">
                <a16:creationId xmlns="" xmlns:a16="http://schemas.microsoft.com/office/drawing/2014/main" id="{27940635-6C81-43F8-893F-9A96FB15B9FF}"/>
              </a:ext>
            </a:extLst>
          </p:cNvPr>
          <p:cNvCxnSpPr/>
          <p:nvPr/>
        </p:nvCxnSpPr>
        <p:spPr>
          <a:xfrm>
            <a:off x="1637070" y="2208255"/>
            <a:ext cx="1666958" cy="0"/>
          </a:xfrm>
          <a:prstGeom prst="line">
            <a:avLst/>
          </a:prstGeom>
          <a:ln>
            <a:solidFill>
              <a:srgbClr val="D49A59"/>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 xmlns:a16="http://schemas.microsoft.com/office/drawing/2014/main" id="{98506E03-7C7B-47A9-9AD9-94765F290AFC}"/>
              </a:ext>
            </a:extLst>
          </p:cNvPr>
          <p:cNvCxnSpPr/>
          <p:nvPr/>
        </p:nvCxnSpPr>
        <p:spPr>
          <a:xfrm>
            <a:off x="8856664" y="2208255"/>
            <a:ext cx="1666958" cy="0"/>
          </a:xfrm>
          <a:prstGeom prst="line">
            <a:avLst/>
          </a:prstGeom>
          <a:ln>
            <a:solidFill>
              <a:srgbClr val="D49A59"/>
            </a:solidFill>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 xmlns:a16="http://schemas.microsoft.com/office/drawing/2014/main" id="{A13E77EA-FD98-485F-8090-80103E6AEB7F}"/>
              </a:ext>
            </a:extLst>
          </p:cNvPr>
          <p:cNvSpPr/>
          <p:nvPr/>
        </p:nvSpPr>
        <p:spPr>
          <a:xfrm>
            <a:off x="2213813" y="1064542"/>
            <a:ext cx="77643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（三）主观能动性和客观规律性的辩证统一</a:t>
            </a:r>
          </a:p>
        </p:txBody>
      </p:sp>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0000" b="-10000"/>
          </a:stretch>
        </a:blipFill>
        <a:effectLst/>
      </p:bgPr>
    </p:bg>
    <p:spTree>
      <p:nvGrpSpPr>
        <p:cNvPr id="1" name=""/>
        <p:cNvGrpSpPr/>
        <p:nvPr/>
      </p:nvGrpSpPr>
      <p:grpSpPr>
        <a:xfrm>
          <a:off x="0" y="0"/>
          <a:ext cx="0" cy="0"/>
          <a:chOff x="0" y="0"/>
          <a:chExt cx="0" cy="0"/>
        </a:xfrm>
      </p:grpSpPr>
      <p:sp>
        <p:nvSpPr>
          <p:cNvPr id="36" name="矩形 2">
            <a:extLst>
              <a:ext uri="{FF2B5EF4-FFF2-40B4-BE49-F238E27FC236}">
                <a16:creationId xmlns="" xmlns:a16="http://schemas.microsoft.com/office/drawing/2014/main" id="{0ACE3905-429E-4638-BC82-8620BAD57B60}"/>
              </a:ext>
            </a:extLst>
          </p:cNvPr>
          <p:cNvSpPr>
            <a:spLocks noChangeArrowheads="1"/>
          </p:cNvSpPr>
          <p:nvPr/>
        </p:nvSpPr>
        <p:spPr bwMode="auto">
          <a:xfrm>
            <a:off x="515301" y="2089408"/>
            <a:ext cx="7152324"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360363" indent="-360363" algn="just">
              <a:lnSpc>
                <a:spcPct val="150000"/>
              </a:lnSpc>
              <a:spcBef>
                <a:spcPct val="0"/>
              </a:spcBef>
              <a:buClr>
                <a:srgbClr val="B26A37"/>
              </a:buClr>
              <a:buFont typeface="Wingdings" panose="05000000000000000000" pitchFamily="2" charset="2"/>
              <a:buChar char="n"/>
            </a:pPr>
            <a:r>
              <a:rPr lang="en-US" altLang="zh-CN" sz="2400" b="1" dirty="0">
                <a:solidFill>
                  <a:srgbClr val="000000"/>
                </a:solidFill>
                <a:latin typeface="微软雅黑" panose="020B0503020204020204" pitchFamily="34" charset="-122"/>
              </a:rPr>
              <a:t>20</a:t>
            </a:r>
            <a:r>
              <a:rPr lang="zh-CN" altLang="en-US" sz="2400" b="1" dirty="0">
                <a:solidFill>
                  <a:srgbClr val="000000"/>
                </a:solidFill>
                <a:latin typeface="微软雅黑" panose="020B0503020204020204" pitchFamily="34" charset="-122"/>
              </a:rPr>
              <a:t>世纪</a:t>
            </a:r>
            <a:r>
              <a:rPr lang="en-US" altLang="zh-CN" sz="2400" b="1" dirty="0">
                <a:solidFill>
                  <a:srgbClr val="000000"/>
                </a:solidFill>
                <a:latin typeface="微软雅黑" panose="020B0503020204020204" pitchFamily="34" charset="-122"/>
              </a:rPr>
              <a:t>50</a:t>
            </a:r>
            <a:r>
              <a:rPr lang="zh-CN" altLang="en-US" sz="2400" b="1" dirty="0">
                <a:solidFill>
                  <a:srgbClr val="000000"/>
                </a:solidFill>
                <a:latin typeface="微软雅黑" panose="020B0503020204020204" pitchFamily="34" charset="-122"/>
              </a:rPr>
              <a:t>年代</a:t>
            </a:r>
            <a:r>
              <a:rPr lang="zh-CN" altLang="en-US" sz="2400" dirty="0">
                <a:solidFill>
                  <a:srgbClr val="000000"/>
                </a:solidFill>
                <a:latin typeface="微软雅黑" panose="020B0503020204020204" pitchFamily="34" charset="-122"/>
              </a:rPr>
              <a:t>，原国家林业部决定在河北北部的坝上地区建立大型国营林场，来改变当地的自然面貌</a:t>
            </a:r>
          </a:p>
          <a:p>
            <a:pPr marL="360363" indent="-360363" algn="just">
              <a:lnSpc>
                <a:spcPct val="150000"/>
              </a:lnSpc>
              <a:spcBef>
                <a:spcPct val="0"/>
              </a:spcBef>
              <a:buClr>
                <a:srgbClr val="B26A37"/>
              </a:buClr>
              <a:buFont typeface="Wingdings" panose="05000000000000000000" pitchFamily="2" charset="2"/>
              <a:buChar char="n"/>
            </a:pPr>
            <a:r>
              <a:rPr lang="en-US" altLang="zh-CN" sz="2400" b="1" dirty="0">
                <a:solidFill>
                  <a:srgbClr val="000000"/>
                </a:solidFill>
                <a:latin typeface="微软雅黑" panose="020B0503020204020204" pitchFamily="34" charset="-122"/>
              </a:rPr>
              <a:t>1961</a:t>
            </a:r>
            <a:r>
              <a:rPr lang="zh-CN" altLang="en-US" sz="2400" b="1" dirty="0">
                <a:solidFill>
                  <a:srgbClr val="000000"/>
                </a:solidFill>
                <a:latin typeface="微软雅黑" panose="020B0503020204020204" pitchFamily="34" charset="-122"/>
              </a:rPr>
              <a:t>年</a:t>
            </a:r>
            <a:r>
              <a:rPr lang="zh-CN" altLang="en-US" sz="2400" dirty="0">
                <a:solidFill>
                  <a:srgbClr val="000000"/>
                </a:solidFill>
                <a:latin typeface="微软雅黑" panose="020B0503020204020204" pitchFamily="34" charset="-122"/>
              </a:rPr>
              <a:t>，工作人员在坝上考察了</a:t>
            </a:r>
            <a:r>
              <a:rPr lang="en-US" altLang="zh-CN" sz="2400" dirty="0">
                <a:solidFill>
                  <a:srgbClr val="000000"/>
                </a:solidFill>
                <a:latin typeface="微软雅黑" panose="020B0503020204020204" pitchFamily="34" charset="-122"/>
              </a:rPr>
              <a:t>3</a:t>
            </a:r>
            <a:r>
              <a:rPr lang="zh-CN" altLang="en-US" sz="2400" dirty="0">
                <a:solidFill>
                  <a:srgbClr val="000000"/>
                </a:solidFill>
                <a:latin typeface="微软雅黑" panose="020B0503020204020204" pitchFamily="34" charset="-122"/>
              </a:rPr>
              <a:t>天，在红松洼一带找到了一棵生长旺盛的天然落叶松，证实了塞罕坝上可以长出参天大树</a:t>
            </a:r>
          </a:p>
        </p:txBody>
      </p:sp>
      <p:pic>
        <p:nvPicPr>
          <p:cNvPr id="37" name="Picture 2">
            <a:extLst>
              <a:ext uri="{FF2B5EF4-FFF2-40B4-BE49-F238E27FC236}">
                <a16:creationId xmlns="" xmlns:a16="http://schemas.microsoft.com/office/drawing/2014/main" id="{952F9838-84E8-47CD-B1AA-73F0DBAFA65A}"/>
              </a:ext>
            </a:extLst>
          </p:cNvPr>
          <p:cNvPicPr>
            <a:picLocks noChangeAspect="1" noChangeArrowheads="1"/>
          </p:cNvPicPr>
          <p:nvPr/>
        </p:nvPicPr>
        <p:blipFill rotWithShape="1">
          <a:blip r:embed="rId3"/>
          <a:srcRect l="11931" r="21914"/>
          <a:stretch/>
        </p:blipFill>
        <p:spPr bwMode="auto">
          <a:xfrm>
            <a:off x="7845425" y="2057114"/>
            <a:ext cx="3721193" cy="4214319"/>
          </a:xfrm>
          <a:prstGeom prst="rect">
            <a:avLst/>
          </a:prstGeom>
        </p:spPr>
      </p:pic>
      <p:grpSp>
        <p:nvGrpSpPr>
          <p:cNvPr id="22" name="组合 21">
            <a:extLst>
              <a:ext uri="{FF2B5EF4-FFF2-40B4-BE49-F238E27FC236}">
                <a16:creationId xmlns="" xmlns:a16="http://schemas.microsoft.com/office/drawing/2014/main" id="{861461D7-EEAB-4761-9A10-EF223FA7F254}"/>
              </a:ext>
            </a:extLst>
          </p:cNvPr>
          <p:cNvGrpSpPr/>
          <p:nvPr/>
        </p:nvGrpSpPr>
        <p:grpSpPr>
          <a:xfrm>
            <a:off x="1315491" y="5717709"/>
            <a:ext cx="5895123" cy="753005"/>
            <a:chOff x="6296878" y="4873785"/>
            <a:chExt cx="5895123" cy="753005"/>
          </a:xfrm>
        </p:grpSpPr>
        <p:grpSp>
          <p:nvGrpSpPr>
            <p:cNvPr id="18" name="组合 17">
              <a:extLst>
                <a:ext uri="{FF2B5EF4-FFF2-40B4-BE49-F238E27FC236}">
                  <a16:creationId xmlns="" xmlns:a16="http://schemas.microsoft.com/office/drawing/2014/main" id="{669924AE-8ED8-4F4B-BB01-FB7CA1D13925}"/>
                </a:ext>
              </a:extLst>
            </p:cNvPr>
            <p:cNvGrpSpPr/>
            <p:nvPr/>
          </p:nvGrpSpPr>
          <p:grpSpPr>
            <a:xfrm flipV="1">
              <a:off x="8312519" y="4873785"/>
              <a:ext cx="3879482" cy="535180"/>
              <a:chOff x="3575936" y="1590258"/>
              <a:chExt cx="4740480" cy="535180"/>
            </a:xfrm>
          </p:grpSpPr>
          <p:sp>
            <p:nvSpPr>
              <p:cNvPr id="39" name="任意多边形 18">
                <a:extLst>
                  <a:ext uri="{FF2B5EF4-FFF2-40B4-BE49-F238E27FC236}">
                    <a16:creationId xmlns="" xmlns:a16="http://schemas.microsoft.com/office/drawing/2014/main" id="{1F38F813-EE93-4793-9365-9C093B196885}"/>
                  </a:ext>
                </a:extLst>
              </p:cNvPr>
              <p:cNvSpPr/>
              <p:nvPr/>
            </p:nvSpPr>
            <p:spPr>
              <a:xfrm>
                <a:off x="6661716" y="1590258"/>
                <a:ext cx="918188" cy="487680"/>
              </a:xfrm>
              <a:custGeom>
                <a:avLst/>
                <a:gdLst>
                  <a:gd name="connsiteX0" fmla="*/ 0 w 1633728"/>
                  <a:gd name="connsiteY0" fmla="*/ 0 h 487680"/>
                  <a:gd name="connsiteX1" fmla="*/ 1633728 w 1633728"/>
                  <a:gd name="connsiteY1" fmla="*/ 0 h 487680"/>
                  <a:gd name="connsiteX2" fmla="*/ 1633728 w 1633728"/>
                  <a:gd name="connsiteY2" fmla="*/ 487680 h 487680"/>
                </a:gdLst>
                <a:ahLst/>
                <a:cxnLst>
                  <a:cxn ang="0">
                    <a:pos x="connsiteX0" y="connsiteY0"/>
                  </a:cxn>
                  <a:cxn ang="0">
                    <a:pos x="connsiteX1" y="connsiteY1"/>
                  </a:cxn>
                  <a:cxn ang="0">
                    <a:pos x="connsiteX2" y="connsiteY2"/>
                  </a:cxn>
                </a:cxnLst>
                <a:rect l="l" t="t" r="r" b="b"/>
                <a:pathLst>
                  <a:path w="1633728" h="487680">
                    <a:moveTo>
                      <a:pt x="0" y="0"/>
                    </a:moveTo>
                    <a:lnTo>
                      <a:pt x="1633728" y="0"/>
                    </a:lnTo>
                    <a:lnTo>
                      <a:pt x="1633728" y="487680"/>
                    </a:lnTo>
                  </a:path>
                </a:pathLst>
              </a:custGeom>
              <a:noFill/>
              <a:ln w="25400" cap="flat" cmpd="sng" algn="ctr">
                <a:solidFill>
                  <a:srgbClr val="B26A37"/>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40" name="直接连接符 39">
                <a:extLst>
                  <a:ext uri="{FF2B5EF4-FFF2-40B4-BE49-F238E27FC236}">
                    <a16:creationId xmlns="" xmlns:a16="http://schemas.microsoft.com/office/drawing/2014/main" id="{C586EE80-7B53-4FFC-A6FA-2D330F07F437}"/>
                  </a:ext>
                </a:extLst>
              </p:cNvPr>
              <p:cNvCxnSpPr/>
              <p:nvPr/>
            </p:nvCxnSpPr>
            <p:spPr>
              <a:xfrm>
                <a:off x="3575936" y="2125438"/>
                <a:ext cx="4740480" cy="0"/>
              </a:xfrm>
              <a:prstGeom prst="line">
                <a:avLst/>
              </a:prstGeom>
              <a:noFill/>
              <a:ln w="76200" cap="flat" cmpd="sng" algn="ctr">
                <a:solidFill>
                  <a:srgbClr val="B26A37"/>
                </a:solidFill>
                <a:prstDash val="solid"/>
              </a:ln>
              <a:effectLst/>
            </p:spPr>
          </p:cxnSp>
        </p:grpSp>
        <p:sp>
          <p:nvSpPr>
            <p:cNvPr id="20" name="矩形 19">
              <a:extLst>
                <a:ext uri="{FF2B5EF4-FFF2-40B4-BE49-F238E27FC236}">
                  <a16:creationId xmlns="" xmlns:a16="http://schemas.microsoft.com/office/drawing/2014/main" id="{D9C4B884-2A83-47F9-A6CF-833A11E3E723}"/>
                </a:ext>
              </a:extLst>
            </p:cNvPr>
            <p:cNvSpPr/>
            <p:nvPr/>
          </p:nvSpPr>
          <p:spPr>
            <a:xfrm>
              <a:off x="6296878" y="5165125"/>
              <a:ext cx="4493538" cy="461665"/>
            </a:xfrm>
            <a:prstGeom prst="rect">
              <a:avLst/>
            </a:prstGeom>
          </p:spPr>
          <p:txBody>
            <a:bodyPr wrap="none">
              <a:spAutoFit/>
            </a:bodyPr>
            <a:lstStyle/>
            <a:p>
              <a:r>
                <a:rPr lang="zh-CN" altLang="en-US" sz="2400" b="1" dirty="0">
                  <a:solidFill>
                    <a:srgbClr val="B26A37"/>
                  </a:solidFill>
                  <a:latin typeface="微软雅黑" panose="020B0503020204020204" pitchFamily="34" charset="-122"/>
                </a:rPr>
                <a:t>由此，林场的地址选在了塞罕坝</a:t>
              </a:r>
              <a:endParaRPr lang="zh-CN" altLang="en-US" b="1" dirty="0">
                <a:solidFill>
                  <a:srgbClr val="B26A37"/>
                </a:solidFill>
              </a:endParaRPr>
            </a:p>
          </p:txBody>
        </p:sp>
      </p:grpSp>
      <p:grpSp>
        <p:nvGrpSpPr>
          <p:cNvPr id="4" name="组合 3">
            <a:extLst>
              <a:ext uri="{FF2B5EF4-FFF2-40B4-BE49-F238E27FC236}">
                <a16:creationId xmlns="" xmlns:a16="http://schemas.microsoft.com/office/drawing/2014/main" id="{B723B3F7-0C7B-4FC0-87D9-8EE1839A1BF9}"/>
              </a:ext>
            </a:extLst>
          </p:cNvPr>
          <p:cNvGrpSpPr/>
          <p:nvPr/>
        </p:nvGrpSpPr>
        <p:grpSpPr>
          <a:xfrm>
            <a:off x="-156" y="0"/>
            <a:ext cx="12192154" cy="1379459"/>
            <a:chOff x="-156" y="0"/>
            <a:chExt cx="12192154" cy="1379459"/>
          </a:xfrm>
        </p:grpSpPr>
        <p:grpSp>
          <p:nvGrpSpPr>
            <p:cNvPr id="8" name="组合 7">
              <a:extLst>
                <a:ext uri="{FF2B5EF4-FFF2-40B4-BE49-F238E27FC236}">
                  <a16:creationId xmlns="" xmlns:a16="http://schemas.microsoft.com/office/drawing/2014/main" id="{2EEAE426-1664-4253-B425-5975A44528AF}"/>
                </a:ext>
              </a:extLst>
            </p:cNvPr>
            <p:cNvGrpSpPr/>
            <p:nvPr/>
          </p:nvGrpSpPr>
          <p:grpSpPr>
            <a:xfrm>
              <a:off x="-156" y="132762"/>
              <a:ext cx="12192154" cy="1246697"/>
              <a:chOff x="-156" y="132762"/>
              <a:chExt cx="12192154" cy="1246697"/>
            </a:xfrm>
          </p:grpSpPr>
          <p:pic>
            <p:nvPicPr>
              <p:cNvPr id="6" name="图片 5">
                <a:extLst>
                  <a:ext uri="{FF2B5EF4-FFF2-40B4-BE49-F238E27FC236}">
                    <a16:creationId xmlns="" xmlns:a16="http://schemas.microsoft.com/office/drawing/2014/main" id="{2F0159B1-9502-4B2D-BB1E-5BD747C8E2CC}"/>
                  </a:ext>
                </a:extLst>
              </p:cNvPr>
              <p:cNvPicPr>
                <a:picLocks noChangeAspect="1"/>
              </p:cNvPicPr>
              <p:nvPr/>
            </p:nvPicPr>
            <p:blipFill rotWithShape="1">
              <a:blip r:embed="rId4"/>
              <a:srcRect l="17507"/>
              <a:stretch/>
            </p:blipFill>
            <p:spPr>
              <a:xfrm>
                <a:off x="10276917" y="211685"/>
                <a:ext cx="1727580" cy="1167774"/>
              </a:xfrm>
              <a:prstGeom prst="rect">
                <a:avLst/>
              </a:prstGeom>
            </p:spPr>
          </p:pic>
          <p:grpSp>
            <p:nvGrpSpPr>
              <p:cNvPr id="10" name="组合 9">
                <a:extLst>
                  <a:ext uri="{FF2B5EF4-FFF2-40B4-BE49-F238E27FC236}">
                    <a16:creationId xmlns="" xmlns:a16="http://schemas.microsoft.com/office/drawing/2014/main" id="{1200C344-94E4-44C8-A640-891D7FD35CE6}"/>
                  </a:ext>
                </a:extLst>
              </p:cNvPr>
              <p:cNvGrpSpPr/>
              <p:nvPr/>
            </p:nvGrpSpPr>
            <p:grpSpPr>
              <a:xfrm>
                <a:off x="-156" y="132762"/>
                <a:ext cx="12192154" cy="1246697"/>
                <a:chOff x="-5720519" y="757867"/>
                <a:chExt cx="14864518" cy="1519954"/>
              </a:xfrm>
            </p:grpSpPr>
            <p:sp>
              <p:nvSpPr>
                <p:cNvPr id="2" name="矩形 1">
                  <a:extLst>
                    <a:ext uri="{FF2B5EF4-FFF2-40B4-BE49-F238E27FC236}">
                      <a16:creationId xmlns="" xmlns:a16="http://schemas.microsoft.com/office/drawing/2014/main"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 xmlns:a16="http://schemas.microsoft.com/office/drawing/2014/main" id="{435995E0-1B5C-464F-A829-7C644C240508}"/>
                    </a:ext>
                  </a:extLst>
                </p:cNvPr>
                <p:cNvSpPr txBox="1"/>
                <p:nvPr/>
              </p:nvSpPr>
              <p:spPr>
                <a:xfrm>
                  <a:off x="-3924222" y="1583561"/>
                  <a:ext cx="10560520" cy="637903"/>
                </a:xfrm>
                <a:prstGeom prst="rect">
                  <a:avLst/>
                </a:prstGeom>
                <a:noFill/>
              </p:spPr>
              <p:txBody>
                <a:bodyPr wrap="square" rtlCol="0">
                  <a:spAutoFit/>
                </a:bodyPr>
                <a:lstStyle/>
                <a:p>
                  <a:pPr lvl="0" algn="ctr"/>
                  <a:r>
                    <a:rPr lang="zh-CN" altLang="en-US" sz="2800" b="1" dirty="0">
                      <a:solidFill>
                        <a:prstClr val="white"/>
                      </a:solidFill>
                      <a:latin typeface="微软雅黑" panose="020B0503020204020204" pitchFamily="34" charset="-122"/>
                    </a:rPr>
                    <a:t>靠种树获联合国环保最高荣誉，他们为什么行？</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 xmlns:a16="http://schemas.microsoft.com/office/drawing/2014/main"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6" name="图片 15">
              <a:extLst>
                <a:ext uri="{FF2B5EF4-FFF2-40B4-BE49-F238E27FC236}">
                  <a16:creationId xmlns="" xmlns:a16="http://schemas.microsoft.com/office/drawing/2014/main" id="{B240B494-907E-43C1-A1F7-E226F6AA18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187226433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0000" b="-10000"/>
          </a:stretch>
        </a:blipFill>
        <a:effectLst/>
      </p:bgPr>
    </p:bg>
    <p:spTree>
      <p:nvGrpSpPr>
        <p:cNvPr id="1" name=""/>
        <p:cNvGrpSpPr/>
        <p:nvPr/>
      </p:nvGrpSpPr>
      <p:grpSpPr>
        <a:xfrm>
          <a:off x="0" y="0"/>
          <a:ext cx="0" cy="0"/>
          <a:chOff x="0" y="0"/>
          <a:chExt cx="0" cy="0"/>
        </a:xfrm>
      </p:grpSpPr>
      <p:sp>
        <p:nvSpPr>
          <p:cNvPr id="17" name="矩形 2">
            <a:extLst>
              <a:ext uri="{FF2B5EF4-FFF2-40B4-BE49-F238E27FC236}">
                <a16:creationId xmlns="" xmlns:a16="http://schemas.microsoft.com/office/drawing/2014/main" id="{4C0A1952-1E58-411D-A0E6-A39C2ECBBB62}"/>
              </a:ext>
            </a:extLst>
          </p:cNvPr>
          <p:cNvSpPr>
            <a:spLocks noChangeArrowheads="1"/>
          </p:cNvSpPr>
          <p:nvPr/>
        </p:nvSpPr>
        <p:spPr bwMode="auto">
          <a:xfrm>
            <a:off x="590708" y="1504013"/>
            <a:ext cx="6794221" cy="501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3888" algn="just">
              <a:lnSpc>
                <a:spcPct val="150000"/>
              </a:lnSpc>
              <a:spcBef>
                <a:spcPct val="0"/>
              </a:spcBef>
              <a:buNone/>
            </a:pPr>
            <a:r>
              <a:rPr lang="zh-CN" altLang="en-US" sz="2400" dirty="0">
                <a:solidFill>
                  <a:srgbClr val="000000"/>
                </a:solidFill>
                <a:latin typeface="微软雅黑" panose="020B0503020204020204" pitchFamily="34" charset="-122"/>
              </a:rPr>
              <a:t>由于缺乏在高寒、高海拔地区造林的经验，前两年造林成活率不到</a:t>
            </a:r>
            <a:r>
              <a:rPr lang="en-US" altLang="zh-CN" sz="2400" dirty="0">
                <a:solidFill>
                  <a:srgbClr val="000000"/>
                </a:solidFill>
                <a:latin typeface="微软雅黑" panose="020B0503020204020204" pitchFamily="34" charset="-122"/>
              </a:rPr>
              <a:t>8%</a:t>
            </a:r>
            <a:r>
              <a:rPr lang="zh-CN" altLang="en-US" sz="2400" dirty="0">
                <a:solidFill>
                  <a:srgbClr val="000000"/>
                </a:solidFill>
                <a:latin typeface="微软雅黑" panose="020B0503020204020204" pitchFamily="34" charset="-122"/>
              </a:rPr>
              <a:t>。但是，“塞罕坝人”并没有被困难打倒。</a:t>
            </a:r>
            <a:endParaRPr lang="en-US" altLang="zh-CN" sz="2400" dirty="0">
              <a:solidFill>
                <a:srgbClr val="000000"/>
              </a:solidFill>
              <a:latin typeface="微软雅黑" panose="020B0503020204020204" pitchFamily="34" charset="-122"/>
            </a:endParaRPr>
          </a:p>
          <a:p>
            <a:pPr indent="623888" algn="just">
              <a:lnSpc>
                <a:spcPct val="150000"/>
              </a:lnSpc>
              <a:spcBef>
                <a:spcPct val="0"/>
              </a:spcBef>
              <a:buNone/>
            </a:pPr>
            <a:r>
              <a:rPr lang="zh-CN" altLang="en-US" sz="2400" dirty="0">
                <a:solidFill>
                  <a:srgbClr val="000000"/>
                </a:solidFill>
                <a:latin typeface="微软雅黑" panose="020B0503020204020204" pitchFamily="34" charset="-122"/>
              </a:rPr>
              <a:t>数十年来，老中青三代“塞罕坝人”造起了超百万亩的世界最大人工林，</a:t>
            </a:r>
            <a:r>
              <a:rPr lang="zh-CN" altLang="en-US" sz="2400" b="1" dirty="0">
                <a:solidFill>
                  <a:srgbClr val="000000"/>
                </a:solidFill>
                <a:latin typeface="微软雅黑" panose="020B0503020204020204" pitchFamily="34" charset="-122"/>
              </a:rPr>
              <a:t>创造了把荒漠变林海的绿色奇迹</a:t>
            </a:r>
            <a:r>
              <a:rPr lang="zh-CN" altLang="en-US" sz="2400" dirty="0">
                <a:solidFill>
                  <a:srgbClr val="000000"/>
                </a:solidFill>
                <a:latin typeface="微软雅黑" panose="020B0503020204020204" pitchFamily="34" charset="-122"/>
              </a:rPr>
              <a:t>。</a:t>
            </a:r>
            <a:endParaRPr lang="en-US" altLang="zh-CN" sz="2400" dirty="0">
              <a:solidFill>
                <a:srgbClr val="000000"/>
              </a:solidFill>
              <a:latin typeface="微软雅黑" panose="020B0503020204020204" pitchFamily="34" charset="-122"/>
            </a:endParaRPr>
          </a:p>
          <a:p>
            <a:pPr indent="623888" algn="just">
              <a:lnSpc>
                <a:spcPct val="150000"/>
              </a:lnSpc>
              <a:spcBef>
                <a:spcPct val="0"/>
              </a:spcBef>
              <a:buNone/>
            </a:pPr>
            <a:r>
              <a:rPr lang="en-US" altLang="zh-CN" sz="2400" dirty="0">
                <a:latin typeface="微软雅黑" panose="020B0503020204020204" pitchFamily="34" charset="-122"/>
              </a:rPr>
              <a:t>2017</a:t>
            </a:r>
            <a:r>
              <a:rPr lang="zh-CN" altLang="en-US" sz="2400" dirty="0">
                <a:latin typeface="微软雅黑" panose="020B0503020204020204" pitchFamily="34" charset="-122"/>
              </a:rPr>
              <a:t>年</a:t>
            </a:r>
            <a:r>
              <a:rPr lang="en-US" altLang="zh-CN" sz="2400" dirty="0">
                <a:latin typeface="微软雅黑" panose="020B0503020204020204" pitchFamily="34" charset="-122"/>
              </a:rPr>
              <a:t>12</a:t>
            </a:r>
            <a:r>
              <a:rPr lang="zh-CN" altLang="en-US" sz="2400" dirty="0">
                <a:latin typeface="微软雅黑" panose="020B0503020204020204" pitchFamily="34" charset="-122"/>
              </a:rPr>
              <a:t>月</a:t>
            </a:r>
            <a:r>
              <a:rPr lang="en-US" altLang="zh-CN" sz="2400" dirty="0">
                <a:latin typeface="微软雅黑" panose="020B0503020204020204" pitchFamily="34" charset="-122"/>
              </a:rPr>
              <a:t>5</a:t>
            </a:r>
            <a:r>
              <a:rPr lang="zh-CN" altLang="en-US" sz="2400" dirty="0">
                <a:latin typeface="微软雅黑" panose="020B0503020204020204" pitchFamily="34" charset="-122"/>
              </a:rPr>
              <a:t>日，联合国环境规划署宣布，中国塞罕坝林场建设者获得</a:t>
            </a:r>
            <a:r>
              <a:rPr lang="en-US" altLang="zh-CN" sz="2400" dirty="0">
                <a:latin typeface="微软雅黑" panose="020B0503020204020204" pitchFamily="34" charset="-122"/>
              </a:rPr>
              <a:t>2017</a:t>
            </a:r>
            <a:r>
              <a:rPr lang="zh-CN" altLang="en-US" sz="2400" dirty="0">
                <a:latin typeface="微软雅黑" panose="020B0503020204020204" pitchFamily="34" charset="-122"/>
              </a:rPr>
              <a:t>年联合国环保最高荣誉</a:t>
            </a:r>
            <a:r>
              <a:rPr lang="en-US" altLang="zh-CN" sz="2400" dirty="0">
                <a:latin typeface="微软雅黑" panose="020B0503020204020204" pitchFamily="34" charset="-122"/>
              </a:rPr>
              <a:t>——“</a:t>
            </a:r>
            <a:r>
              <a:rPr lang="zh-CN" altLang="en-US" sz="2400" dirty="0">
                <a:latin typeface="微软雅黑" panose="020B0503020204020204" pitchFamily="34" charset="-122"/>
              </a:rPr>
              <a:t>地球卫士奖”。</a:t>
            </a:r>
          </a:p>
        </p:txBody>
      </p:sp>
      <p:grpSp>
        <p:nvGrpSpPr>
          <p:cNvPr id="30" name="组合 29">
            <a:extLst>
              <a:ext uri="{FF2B5EF4-FFF2-40B4-BE49-F238E27FC236}">
                <a16:creationId xmlns="" xmlns:a16="http://schemas.microsoft.com/office/drawing/2014/main" id="{5B85FE7C-8067-4A9C-8DE0-20C9B51FC88F}"/>
              </a:ext>
            </a:extLst>
          </p:cNvPr>
          <p:cNvGrpSpPr/>
          <p:nvPr/>
        </p:nvGrpSpPr>
        <p:grpSpPr>
          <a:xfrm>
            <a:off x="8042403" y="1596139"/>
            <a:ext cx="3592034" cy="3598953"/>
            <a:chOff x="700836" y="1442043"/>
            <a:chExt cx="2947809" cy="2953487"/>
          </a:xfrm>
        </p:grpSpPr>
        <p:grpSp>
          <p:nvGrpSpPr>
            <p:cNvPr id="33" name="组合">
              <a:extLst>
                <a:ext uri="{FF2B5EF4-FFF2-40B4-BE49-F238E27FC236}">
                  <a16:creationId xmlns="" xmlns:a16="http://schemas.microsoft.com/office/drawing/2014/main" id="{E67E32AD-1FC8-453F-92E1-C6CEB32A52B8}"/>
                </a:ext>
              </a:extLst>
            </p:cNvPr>
            <p:cNvGrpSpPr/>
            <p:nvPr/>
          </p:nvGrpSpPr>
          <p:grpSpPr>
            <a:xfrm rot="2700000">
              <a:off x="697997" y="1444882"/>
              <a:ext cx="2953487" cy="2947809"/>
              <a:chOff x="1985640" y="-544697"/>
              <a:chExt cx="6843660" cy="6830504"/>
            </a:xfrm>
          </p:grpSpPr>
          <p:sp>
            <p:nvSpPr>
              <p:cNvPr id="35" name="空心弧">
                <a:extLst>
                  <a:ext uri="{FF2B5EF4-FFF2-40B4-BE49-F238E27FC236}">
                    <a16:creationId xmlns="" xmlns:a16="http://schemas.microsoft.com/office/drawing/2014/main" id="{27C644F7-424C-4D9D-B345-0E311386A61A}"/>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6" name="空心弧">
                <a:extLst>
                  <a:ext uri="{FF2B5EF4-FFF2-40B4-BE49-F238E27FC236}">
                    <a16:creationId xmlns="" xmlns:a16="http://schemas.microsoft.com/office/drawing/2014/main" id="{ABC58C13-2342-475D-AA87-B6D05540FA87}"/>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7" name="空心弧">
                <a:extLst>
                  <a:ext uri="{FF2B5EF4-FFF2-40B4-BE49-F238E27FC236}">
                    <a16:creationId xmlns="" xmlns:a16="http://schemas.microsoft.com/office/drawing/2014/main" id="{38EF4C46-88E9-4840-9425-032C113EAAA4}"/>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8" name="空心弧">
                <a:extLst>
                  <a:ext uri="{FF2B5EF4-FFF2-40B4-BE49-F238E27FC236}">
                    <a16:creationId xmlns="" xmlns:a16="http://schemas.microsoft.com/office/drawing/2014/main" id="{583C0CA4-C50E-4F97-A00B-6A6AEF1F2CAB}"/>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34" name="图片 33">
              <a:extLst>
                <a:ext uri="{FF2B5EF4-FFF2-40B4-BE49-F238E27FC236}">
                  <a16:creationId xmlns="" xmlns:a16="http://schemas.microsoft.com/office/drawing/2014/main" id="{2ABD6691-CB58-4761-8CCE-041ABE5A5653}"/>
                </a:ext>
              </a:extLst>
            </p:cNvPr>
            <p:cNvPicPr>
              <a:picLocks noChangeAspect="1"/>
            </p:cNvPicPr>
            <p:nvPr/>
          </p:nvPicPr>
          <p:blipFill rotWithShape="1">
            <a:blip r:embed="rId3">
              <a:extLst>
                <a:ext uri="{28A0092B-C50C-407E-A947-70E740481C1C}">
                  <a14:useLocalDpi xmlns:a14="http://schemas.microsoft.com/office/drawing/2010/main" val="0"/>
                </a:ext>
              </a:extLst>
            </a:blip>
            <a:srcRect l="21875" r="21875"/>
            <a:stretch/>
          </p:blipFill>
          <p:spPr>
            <a:xfrm>
              <a:off x="916017" y="1670766"/>
              <a:ext cx="2499332" cy="2499332"/>
            </a:xfrm>
            <a:prstGeom prst="ellipse">
              <a:avLst/>
            </a:prstGeom>
          </p:spPr>
        </p:pic>
      </p:grpSp>
      <p:pic>
        <p:nvPicPr>
          <p:cNvPr id="29" name="图片 28">
            <a:hlinkClick r:id="rId4" action="ppaction://hlinkfile"/>
            <a:extLst>
              <a:ext uri="{FF2B5EF4-FFF2-40B4-BE49-F238E27FC236}">
                <a16:creationId xmlns="" xmlns:a16="http://schemas.microsoft.com/office/drawing/2014/main" id="{8B6D6F86-36D2-44A9-85B3-3F0A2D49782E}"/>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99470" y="2956665"/>
            <a:ext cx="877901" cy="877901"/>
          </a:xfrm>
          <a:prstGeom prst="rect">
            <a:avLst/>
          </a:prstGeom>
        </p:spPr>
      </p:pic>
      <p:grpSp>
        <p:nvGrpSpPr>
          <p:cNvPr id="23" name="组合 22">
            <a:extLst>
              <a:ext uri="{FF2B5EF4-FFF2-40B4-BE49-F238E27FC236}">
                <a16:creationId xmlns="" xmlns:a16="http://schemas.microsoft.com/office/drawing/2014/main" id="{0AAD06D8-4012-46FE-A8DD-400EF82BC453}"/>
              </a:ext>
            </a:extLst>
          </p:cNvPr>
          <p:cNvGrpSpPr/>
          <p:nvPr/>
        </p:nvGrpSpPr>
        <p:grpSpPr>
          <a:xfrm>
            <a:off x="8205121" y="5229865"/>
            <a:ext cx="3266599" cy="1096291"/>
            <a:chOff x="376432" y="5027369"/>
            <a:chExt cx="3266599" cy="1096291"/>
          </a:xfrm>
        </p:grpSpPr>
        <p:sp>
          <p:nvSpPr>
            <p:cNvPr id="24" name="文本">
              <a:extLst>
                <a:ext uri="{FF2B5EF4-FFF2-40B4-BE49-F238E27FC236}">
                  <a16:creationId xmlns="" xmlns:a16="http://schemas.microsoft.com/office/drawing/2014/main" id="{71157722-044C-4680-B9C4-FD0308C80336}"/>
                </a:ext>
              </a:extLst>
            </p:cNvPr>
            <p:cNvSpPr/>
            <p:nvPr/>
          </p:nvSpPr>
          <p:spPr>
            <a:xfrm>
              <a:off x="1468419" y="5247603"/>
              <a:ext cx="2046404" cy="830997"/>
            </a:xfrm>
            <a:prstGeom prst="rect">
              <a:avLst/>
            </a:prstGeom>
          </p:spPr>
          <p:txBody>
            <a:bodyPr wrap="square">
              <a:spAutoFit/>
            </a:bodyPr>
            <a:lstStyle/>
            <a:p>
              <a:pPr lvl="0" algn="ctr"/>
              <a:r>
                <a:rPr lang="zh-CN" altLang="en-US" sz="2400" b="1" kern="0" spc="250" dirty="0">
                  <a:solidFill>
                    <a:srgbClr val="B26A37"/>
                  </a:solidFill>
                  <a:latin typeface="微软雅黑" panose="020B0503020204020204" pitchFamily="34" charset="-122"/>
                  <a:sym typeface="字魂36号-正文宋楷" panose="02000000000000000000" pitchFamily="2" charset="-122"/>
                </a:rPr>
                <a:t>塞罕坝书写绿色传奇</a:t>
              </a:r>
              <a:endParaRPr lang="en-US" altLang="zh-CN" sz="2400" b="1" kern="0" spc="250" dirty="0">
                <a:solidFill>
                  <a:srgbClr val="B26A37"/>
                </a:solidFill>
                <a:latin typeface="微软雅黑" panose="020B0503020204020204" pitchFamily="34" charset="-122"/>
                <a:sym typeface="字魂36号-正文宋楷" panose="02000000000000000000" pitchFamily="2" charset="-122"/>
              </a:endParaRPr>
            </a:p>
          </p:txBody>
        </p:sp>
        <p:pic>
          <p:nvPicPr>
            <p:cNvPr id="25" name="图片 24">
              <a:extLst>
                <a:ext uri="{FF2B5EF4-FFF2-40B4-BE49-F238E27FC236}">
                  <a16:creationId xmlns="" xmlns:a16="http://schemas.microsoft.com/office/drawing/2014/main" id="{A170EE8E-E912-4F42-96D9-A9F02CCB7DD6}"/>
                </a:ext>
              </a:extLst>
            </p:cNvPr>
            <p:cNvPicPr>
              <a:picLocks noChangeAspect="1"/>
            </p:cNvPicPr>
            <p:nvPr/>
          </p:nvPicPr>
          <p:blipFill rotWithShape="1">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6" name="直接连接符 25">
              <a:extLst>
                <a:ext uri="{FF2B5EF4-FFF2-40B4-BE49-F238E27FC236}">
                  <a16:creationId xmlns="" xmlns:a16="http://schemas.microsoft.com/office/drawing/2014/main" id="{AE6D35B2-127C-4B0E-A759-79F9310B2B3D}"/>
                </a:ext>
              </a:extLst>
            </p:cNvPr>
            <p:cNvCxnSpPr>
              <a:cxnSpLocks/>
            </p:cNvCxnSpPr>
            <p:nvPr/>
          </p:nvCxnSpPr>
          <p:spPr>
            <a:xfrm>
              <a:off x="1452698" y="6123660"/>
              <a:ext cx="2190333"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 xmlns:a16="http://schemas.microsoft.com/office/drawing/2014/main" id="{B436F7D0-99FE-4DE7-81BC-8321CD6E358D}"/>
              </a:ext>
            </a:extLst>
          </p:cNvPr>
          <p:cNvGrpSpPr/>
          <p:nvPr/>
        </p:nvGrpSpPr>
        <p:grpSpPr>
          <a:xfrm>
            <a:off x="-156" y="0"/>
            <a:ext cx="12192154" cy="1379459"/>
            <a:chOff x="-156" y="0"/>
            <a:chExt cx="12192154" cy="1379459"/>
          </a:xfrm>
        </p:grpSpPr>
        <p:grpSp>
          <p:nvGrpSpPr>
            <p:cNvPr id="39" name="组合 38">
              <a:extLst>
                <a:ext uri="{FF2B5EF4-FFF2-40B4-BE49-F238E27FC236}">
                  <a16:creationId xmlns="" xmlns:a16="http://schemas.microsoft.com/office/drawing/2014/main" id="{08376E6D-0A1E-4E6A-8786-0C90E1FB6563}"/>
                </a:ext>
              </a:extLst>
            </p:cNvPr>
            <p:cNvGrpSpPr/>
            <p:nvPr/>
          </p:nvGrpSpPr>
          <p:grpSpPr>
            <a:xfrm>
              <a:off x="-156" y="132762"/>
              <a:ext cx="12192154" cy="1246697"/>
              <a:chOff x="-156" y="132762"/>
              <a:chExt cx="12192154" cy="1246697"/>
            </a:xfrm>
          </p:grpSpPr>
          <p:pic>
            <p:nvPicPr>
              <p:cNvPr id="41" name="图片 40">
                <a:extLst>
                  <a:ext uri="{FF2B5EF4-FFF2-40B4-BE49-F238E27FC236}">
                    <a16:creationId xmlns="" xmlns:a16="http://schemas.microsoft.com/office/drawing/2014/main" id="{84668150-BB43-4E9C-92E4-6A67B2EAE60F}"/>
                  </a:ext>
                </a:extLst>
              </p:cNvPr>
              <p:cNvPicPr>
                <a:picLocks noChangeAspect="1"/>
              </p:cNvPicPr>
              <p:nvPr/>
            </p:nvPicPr>
            <p:blipFill rotWithShape="1">
              <a:blip r:embed="rId7"/>
              <a:srcRect l="17507"/>
              <a:stretch/>
            </p:blipFill>
            <p:spPr>
              <a:xfrm>
                <a:off x="10276917" y="211685"/>
                <a:ext cx="1727580" cy="1167774"/>
              </a:xfrm>
              <a:prstGeom prst="rect">
                <a:avLst/>
              </a:prstGeom>
            </p:spPr>
          </p:pic>
          <p:grpSp>
            <p:nvGrpSpPr>
              <p:cNvPr id="42" name="组合 41">
                <a:extLst>
                  <a:ext uri="{FF2B5EF4-FFF2-40B4-BE49-F238E27FC236}">
                    <a16:creationId xmlns="" xmlns:a16="http://schemas.microsoft.com/office/drawing/2014/main" id="{8B3F5C14-F3D4-4E47-A979-921CA350646D}"/>
                  </a:ext>
                </a:extLst>
              </p:cNvPr>
              <p:cNvGrpSpPr/>
              <p:nvPr/>
            </p:nvGrpSpPr>
            <p:grpSpPr>
              <a:xfrm>
                <a:off x="-156" y="132762"/>
                <a:ext cx="12192154" cy="1246697"/>
                <a:chOff x="-5720519" y="757867"/>
                <a:chExt cx="14864518" cy="1519954"/>
              </a:xfrm>
            </p:grpSpPr>
            <p:sp>
              <p:nvSpPr>
                <p:cNvPr id="43" name="矩形 42">
                  <a:extLst>
                    <a:ext uri="{FF2B5EF4-FFF2-40B4-BE49-F238E27FC236}">
                      <a16:creationId xmlns="" xmlns:a16="http://schemas.microsoft.com/office/drawing/2014/main" id="{261556EF-C31C-49B5-8C40-B2523A256B2F}"/>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文本框 43">
                  <a:extLst>
                    <a:ext uri="{FF2B5EF4-FFF2-40B4-BE49-F238E27FC236}">
                      <a16:creationId xmlns="" xmlns:a16="http://schemas.microsoft.com/office/drawing/2014/main" id="{9DBE6D4D-28C0-43A8-90D2-67B099719CFF}"/>
                    </a:ext>
                  </a:extLst>
                </p:cNvPr>
                <p:cNvSpPr txBox="1"/>
                <p:nvPr/>
              </p:nvSpPr>
              <p:spPr>
                <a:xfrm>
                  <a:off x="-3924222" y="1583561"/>
                  <a:ext cx="10560520" cy="637903"/>
                </a:xfrm>
                <a:prstGeom prst="rect">
                  <a:avLst/>
                </a:prstGeom>
                <a:noFill/>
              </p:spPr>
              <p:txBody>
                <a:bodyPr wrap="square" rtlCol="0">
                  <a:spAutoFit/>
                </a:bodyPr>
                <a:lstStyle/>
                <a:p>
                  <a:pPr lvl="0" algn="ctr"/>
                  <a:r>
                    <a:rPr lang="zh-CN" altLang="en-US" sz="2800" b="1" dirty="0">
                      <a:solidFill>
                        <a:prstClr val="white"/>
                      </a:solidFill>
                      <a:latin typeface="微软雅黑" panose="020B0503020204020204" pitchFamily="34" charset="-122"/>
                    </a:rPr>
                    <a:t>靠种树获联合国环保最高荣誉，他们为什么行？</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矩形 44">
                  <a:extLst>
                    <a:ext uri="{FF2B5EF4-FFF2-40B4-BE49-F238E27FC236}">
                      <a16:creationId xmlns="" xmlns:a16="http://schemas.microsoft.com/office/drawing/2014/main" id="{FAFEE3F2-7423-47EA-B125-7D1E60772BCB}"/>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40" name="图片 39">
              <a:extLst>
                <a:ext uri="{FF2B5EF4-FFF2-40B4-BE49-F238E27FC236}">
                  <a16:creationId xmlns="" xmlns:a16="http://schemas.microsoft.com/office/drawing/2014/main" id="{E2F96AC9-A21D-4791-944A-C29A3D48E0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25434530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105A18BF-74C4-4BEB-BC52-E11E579E04DC}"/>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sp>
        <p:nvSpPr>
          <p:cNvPr id="16" name="矩形: 圆角 15">
            <a:extLst>
              <a:ext uri="{FF2B5EF4-FFF2-40B4-BE49-F238E27FC236}">
                <a16:creationId xmlns="" xmlns:a16="http://schemas.microsoft.com/office/drawing/2014/main" id="{81EAEA93-2C39-47E7-9247-35F3F4CBBD95}"/>
              </a:ext>
            </a:extLst>
          </p:cNvPr>
          <p:cNvSpPr/>
          <p:nvPr/>
        </p:nvSpPr>
        <p:spPr>
          <a:xfrm>
            <a:off x="3782293" y="1064542"/>
            <a:ext cx="46274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（四）意识与人工智能</a:t>
            </a:r>
          </a:p>
        </p:txBody>
      </p:sp>
      <p:grpSp>
        <p:nvGrpSpPr>
          <p:cNvPr id="2" name="组合 1">
            <a:extLst>
              <a:ext uri="{FF2B5EF4-FFF2-40B4-BE49-F238E27FC236}">
                <a16:creationId xmlns="" xmlns:a16="http://schemas.microsoft.com/office/drawing/2014/main" id="{F2722A62-C801-401D-93A8-0FD109BF2E6B}"/>
              </a:ext>
            </a:extLst>
          </p:cNvPr>
          <p:cNvGrpSpPr/>
          <p:nvPr/>
        </p:nvGrpSpPr>
        <p:grpSpPr>
          <a:xfrm>
            <a:off x="2012845" y="1950277"/>
            <a:ext cx="8166310" cy="2558913"/>
            <a:chOff x="761690" y="1950277"/>
            <a:chExt cx="8166310" cy="2558913"/>
          </a:xfrm>
        </p:grpSpPr>
        <p:pic>
          <p:nvPicPr>
            <p:cNvPr id="50182" name="图片 2">
              <a:extLst>
                <a:ext uri="{FF2B5EF4-FFF2-40B4-BE49-F238E27FC236}">
                  <a16:creationId xmlns="" xmlns:a16="http://schemas.microsoft.com/office/drawing/2014/main" id="{85D3E80C-1FD5-4615-B8C5-E142ED15BD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2385190"/>
              <a:ext cx="2832000" cy="21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0">
              <a:extLst>
                <a:ext uri="{FF2B5EF4-FFF2-40B4-BE49-F238E27FC236}">
                  <a16:creationId xmlns="" xmlns:a16="http://schemas.microsoft.com/office/drawing/2014/main" id="{15ED3E81-20A9-45E9-80D4-C1F69490986F}"/>
                </a:ext>
              </a:extLst>
            </p:cNvPr>
            <p:cNvSpPr txBox="1"/>
            <p:nvPr/>
          </p:nvSpPr>
          <p:spPr>
            <a:xfrm>
              <a:off x="1390392" y="2385190"/>
              <a:ext cx="4546617" cy="2124000"/>
            </a:xfrm>
            <a:prstGeom prst="rect">
              <a:avLst/>
            </a:prstGeom>
            <a:solidFill>
              <a:sysClr val="window" lastClr="FFFFFF"/>
            </a:solidFill>
            <a:ln w="25400" cap="flat" cmpd="sng" algn="ctr">
              <a:solidFill>
                <a:schemeClr val="bg1">
                  <a:lumMod val="65000"/>
                </a:schemeClr>
              </a:solidFill>
              <a:prstDash val="solid"/>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57"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endParaRPr>
            </a:p>
          </p:txBody>
        </p:sp>
        <p:grpSp>
          <p:nvGrpSpPr>
            <p:cNvPr id="19" name="组合 18">
              <a:extLst>
                <a:ext uri="{FF2B5EF4-FFF2-40B4-BE49-F238E27FC236}">
                  <a16:creationId xmlns="" xmlns:a16="http://schemas.microsoft.com/office/drawing/2014/main" id="{34C91D62-CFA6-440B-9C99-7520D4CBE50D}"/>
                </a:ext>
              </a:extLst>
            </p:cNvPr>
            <p:cNvGrpSpPr>
              <a:grpSpLocks/>
            </p:cNvGrpSpPr>
            <p:nvPr/>
          </p:nvGrpSpPr>
          <p:grpSpPr bwMode="auto">
            <a:xfrm>
              <a:off x="761690" y="1950277"/>
              <a:ext cx="1257404" cy="869829"/>
              <a:chOff x="1775430" y="1444812"/>
              <a:chExt cx="1254607" cy="981854"/>
            </a:xfrm>
          </p:grpSpPr>
          <p:sp>
            <p:nvSpPr>
              <p:cNvPr id="20" name="五边形 25">
                <a:extLst>
                  <a:ext uri="{FF2B5EF4-FFF2-40B4-BE49-F238E27FC236}">
                    <a16:creationId xmlns="" xmlns:a16="http://schemas.microsoft.com/office/drawing/2014/main" id="{0601C688-441E-44B8-A136-F4984A847872}"/>
                  </a:ext>
                </a:extLst>
              </p:cNvPr>
              <p:cNvSpPr/>
              <p:nvPr/>
            </p:nvSpPr>
            <p:spPr>
              <a:xfrm>
                <a:off x="1775430" y="1444812"/>
                <a:ext cx="1254607" cy="981854"/>
              </a:xfrm>
              <a:prstGeom prst="homePlate">
                <a:avLst/>
              </a:prstGeom>
              <a:solidFill>
                <a:srgbClr val="B26A37"/>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1" name="TextBox 43">
                <a:extLst>
                  <a:ext uri="{FF2B5EF4-FFF2-40B4-BE49-F238E27FC236}">
                    <a16:creationId xmlns="" xmlns:a16="http://schemas.microsoft.com/office/drawing/2014/main" id="{2206B8B2-6D85-454E-9133-A5A747CA35C2}"/>
                  </a:ext>
                </a:extLst>
              </p:cNvPr>
              <p:cNvSpPr txBox="1">
                <a:spLocks noChangeArrowheads="1"/>
              </p:cNvSpPr>
              <p:nvPr/>
            </p:nvSpPr>
            <p:spPr bwMode="auto">
              <a:xfrm>
                <a:off x="1886020" y="1466727"/>
                <a:ext cx="798439" cy="938021"/>
              </a:xfrm>
              <a:prstGeom prst="rect">
                <a:avLst/>
              </a:prstGeom>
              <a:noFill/>
              <a:ln w="9525">
                <a:noFill/>
                <a:miter lim="800000"/>
                <a:headEnd/>
                <a:tailEnd/>
              </a:ln>
            </p:spPr>
            <p:txBody>
              <a:bodyPr wrap="none">
                <a:spAutoFit/>
              </a:bodyPr>
              <a:lstStyle/>
              <a:p>
                <a:pPr lvl="0" eaLnBrk="1" hangingPunct="1">
                  <a:defRPr/>
                </a:pPr>
                <a:r>
                  <a:rPr lang="zh-CN" altLang="en-US" sz="2400" b="1" dirty="0">
                    <a:solidFill>
                      <a:schemeClr val="bg1"/>
                    </a:solidFill>
                    <a:latin typeface="微软雅黑" panose="020B0503020204020204" pitchFamily="34" charset="-122"/>
                  </a:rPr>
                  <a:t>人工</a:t>
                </a:r>
                <a:endParaRPr lang="en-US" altLang="zh-CN" sz="2400" b="1" dirty="0">
                  <a:solidFill>
                    <a:schemeClr val="bg1"/>
                  </a:solidFill>
                  <a:latin typeface="微软雅黑" panose="020B0503020204020204" pitchFamily="34" charset="-122"/>
                </a:endParaRPr>
              </a:p>
              <a:p>
                <a:pPr lvl="0" eaLnBrk="1" hangingPunct="1">
                  <a:defRPr/>
                </a:pPr>
                <a:r>
                  <a:rPr lang="zh-CN" altLang="en-US" sz="2400" b="1" dirty="0">
                    <a:solidFill>
                      <a:schemeClr val="bg1"/>
                    </a:solidFill>
                    <a:latin typeface="微软雅黑" panose="020B0503020204020204" pitchFamily="34" charset="-122"/>
                  </a:rPr>
                  <a:t>智能</a:t>
                </a:r>
                <a:endParaRPr kumimoji="0" lang="zh-CN" altLang="en-US" sz="3762" b="1" i="0" u="none" strike="noStrike" kern="0" cap="none" spc="0" normalizeH="0" baseline="0" noProof="0" dirty="0">
                  <a:ln>
                    <a:noFill/>
                  </a:ln>
                  <a:solidFill>
                    <a:schemeClr val="bg1"/>
                  </a:solidFill>
                  <a:effectLst/>
                  <a:uLnTx/>
                  <a:uFillTx/>
                  <a:latin typeface="Arial Black" pitchFamily="34" charset="0"/>
                  <a:ea typeface="Arial Unicode MS"/>
                  <a:cs typeface="Arial Unicode MS"/>
                </a:endParaRPr>
              </a:p>
            </p:txBody>
          </p:sp>
        </p:grpSp>
        <p:sp>
          <p:nvSpPr>
            <p:cNvPr id="22" name="矩形 2">
              <a:extLst>
                <a:ext uri="{FF2B5EF4-FFF2-40B4-BE49-F238E27FC236}">
                  <a16:creationId xmlns="" xmlns:a16="http://schemas.microsoft.com/office/drawing/2014/main" id="{FD822684-9033-4E53-978A-4805E0966DFA}"/>
                </a:ext>
              </a:extLst>
            </p:cNvPr>
            <p:cNvSpPr>
              <a:spLocks noChangeArrowheads="1"/>
            </p:cNvSpPr>
            <p:nvPr/>
          </p:nvSpPr>
          <p:spPr bwMode="auto">
            <a:xfrm>
              <a:off x="1783583" y="2510136"/>
              <a:ext cx="385521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a:solidFill>
                    <a:srgbClr val="000000"/>
                  </a:solidFill>
                  <a:latin typeface="微软雅黑" panose="020B0503020204020204" pitchFamily="34" charset="-122"/>
                </a:rPr>
                <a:t>就是把人的部分智能活动机器化，让机器具有完成某种复杂目标的能力</a:t>
              </a:r>
              <a:endParaRPr lang="en-US" altLang="zh-CN" sz="2400" dirty="0">
                <a:solidFill>
                  <a:srgbClr val="000000"/>
                </a:solidFill>
                <a:latin typeface="微软雅黑" panose="020B0503020204020204" pitchFamily="34" charset="-122"/>
              </a:endParaRPr>
            </a:p>
          </p:txBody>
        </p:sp>
      </p:grpSp>
      <p:grpSp>
        <p:nvGrpSpPr>
          <p:cNvPr id="3" name="组合 2">
            <a:extLst>
              <a:ext uri="{FF2B5EF4-FFF2-40B4-BE49-F238E27FC236}">
                <a16:creationId xmlns="" xmlns:a16="http://schemas.microsoft.com/office/drawing/2014/main" id="{823FAF1A-4887-40A0-BCB3-4560A5BBEDBB}"/>
              </a:ext>
            </a:extLst>
          </p:cNvPr>
          <p:cNvGrpSpPr/>
          <p:nvPr/>
        </p:nvGrpSpPr>
        <p:grpSpPr>
          <a:xfrm>
            <a:off x="1046018" y="4880960"/>
            <a:ext cx="10099965" cy="1369211"/>
            <a:chOff x="1510145" y="4880960"/>
            <a:chExt cx="10099965" cy="1369211"/>
          </a:xfrm>
        </p:grpSpPr>
        <p:sp>
          <p:nvSpPr>
            <p:cNvPr id="23" name="AutoShape 10">
              <a:extLst>
                <a:ext uri="{FF2B5EF4-FFF2-40B4-BE49-F238E27FC236}">
                  <a16:creationId xmlns="" xmlns:a16="http://schemas.microsoft.com/office/drawing/2014/main" id="{21390577-F315-4FE4-B863-760C3C9F8A74}"/>
                </a:ext>
              </a:extLst>
            </p:cNvPr>
            <p:cNvSpPr>
              <a:spLocks noChangeArrowheads="1"/>
            </p:cNvSpPr>
            <p:nvPr/>
          </p:nvSpPr>
          <p:spPr bwMode="auto">
            <a:xfrm rot="-5400000">
              <a:off x="5938233" y="484227"/>
              <a:ext cx="1243788" cy="10099964"/>
            </a:xfrm>
            <a:prstGeom prst="downArrow">
              <a:avLst>
                <a:gd name="adj1" fmla="val 49065"/>
                <a:gd name="adj2" fmla="val 50402"/>
              </a:avLst>
            </a:prstGeom>
            <a:solidFill>
              <a:srgbClr val="F0DCC6"/>
            </a:solidFill>
            <a:ln w="9525">
              <a:noFill/>
              <a:miter lim="800000"/>
              <a:headEnd/>
              <a:tailEnd/>
            </a:ln>
          </p:spPr>
          <p:txBody>
            <a:bodyPr rot="10800000"/>
            <a:lstStyle/>
            <a:p>
              <a:pPr fontAlgn="base">
                <a:spcBef>
                  <a:spcPct val="0"/>
                </a:spcBef>
                <a:spcAft>
                  <a:spcPct val="0"/>
                </a:spcAft>
              </a:pPr>
              <a:endParaRPr lang="zh-CN" altLang="en-US" sz="1881">
                <a:solidFill>
                  <a:prstClr val="black"/>
                </a:solidFill>
                <a:latin typeface="微软雅黑" pitchFamily="34" charset="-122"/>
                <a:ea typeface="微软雅黑" pitchFamily="34" charset="-122"/>
              </a:endParaRPr>
            </a:p>
          </p:txBody>
        </p:sp>
        <p:grpSp>
          <p:nvGrpSpPr>
            <p:cNvPr id="24" name="组合 40">
              <a:extLst>
                <a:ext uri="{FF2B5EF4-FFF2-40B4-BE49-F238E27FC236}">
                  <a16:creationId xmlns="" xmlns:a16="http://schemas.microsoft.com/office/drawing/2014/main" id="{D4368E2D-0AB7-4A4F-A158-29861FED3B80}"/>
                </a:ext>
              </a:extLst>
            </p:cNvPr>
            <p:cNvGrpSpPr>
              <a:grpSpLocks/>
            </p:cNvGrpSpPr>
            <p:nvPr/>
          </p:nvGrpSpPr>
          <p:grpSpPr bwMode="auto">
            <a:xfrm>
              <a:off x="1680363" y="4880960"/>
              <a:ext cx="1589886" cy="1369211"/>
              <a:chOff x="1214414" y="2786058"/>
              <a:chExt cx="1935848" cy="1751017"/>
            </a:xfrm>
          </p:grpSpPr>
          <p:grpSp>
            <p:nvGrpSpPr>
              <p:cNvPr id="25" name="Group 6">
                <a:extLst>
                  <a:ext uri="{FF2B5EF4-FFF2-40B4-BE49-F238E27FC236}">
                    <a16:creationId xmlns="" xmlns:a16="http://schemas.microsoft.com/office/drawing/2014/main" id="{B21DDD55-1B92-4590-8C12-D6567D6ED046}"/>
                  </a:ext>
                </a:extLst>
              </p:cNvPr>
              <p:cNvGrpSpPr>
                <a:grpSpLocks/>
              </p:cNvGrpSpPr>
              <p:nvPr/>
            </p:nvGrpSpPr>
            <p:grpSpPr bwMode="auto">
              <a:xfrm>
                <a:off x="1295400" y="2786058"/>
                <a:ext cx="1753450" cy="1751017"/>
                <a:chOff x="1823" y="2371"/>
                <a:chExt cx="1801" cy="1801"/>
              </a:xfrm>
            </p:grpSpPr>
            <p:sp>
              <p:nvSpPr>
                <p:cNvPr id="27" name="Oval 7">
                  <a:extLst>
                    <a:ext uri="{FF2B5EF4-FFF2-40B4-BE49-F238E27FC236}">
                      <a16:creationId xmlns="" xmlns:a16="http://schemas.microsoft.com/office/drawing/2014/main" id="{881C6146-EC3F-4520-87ED-7E0716BAA29D}"/>
                    </a:ext>
                  </a:extLst>
                </p:cNvPr>
                <p:cNvSpPr>
                  <a:spLocks noChangeArrowheads="1"/>
                </p:cNvSpPr>
                <p:nvPr/>
              </p:nvSpPr>
              <p:spPr bwMode="auto">
                <a:xfrm>
                  <a:off x="1823" y="2371"/>
                  <a:ext cx="1801" cy="1801"/>
                </a:xfrm>
                <a:prstGeom prst="ellipse">
                  <a:avLst/>
                </a:prstGeom>
                <a:solidFill>
                  <a:srgbClr val="D8D8D8">
                    <a:alpha val="47842"/>
                  </a:srgbClr>
                </a:solidFill>
                <a:ln w="9525">
                  <a:noFill/>
                  <a:round/>
                  <a:headEnd/>
                  <a:tailEnd/>
                </a:ln>
              </p:spPr>
              <p:txBody>
                <a:bodyPr/>
                <a:lstStyle/>
                <a:p>
                  <a:pPr fontAlgn="base">
                    <a:spcBef>
                      <a:spcPct val="0"/>
                    </a:spcBef>
                    <a:spcAft>
                      <a:spcPct val="0"/>
                    </a:spcAft>
                  </a:pPr>
                  <a:endParaRPr lang="zh-CN" altLang="en-US" sz="1881">
                    <a:solidFill>
                      <a:prstClr val="black"/>
                    </a:solidFill>
                    <a:latin typeface="微软雅黑" pitchFamily="34" charset="-122"/>
                    <a:ea typeface="微软雅黑" pitchFamily="34" charset="-122"/>
                  </a:endParaRPr>
                </a:p>
              </p:txBody>
            </p:sp>
            <p:sp>
              <p:nvSpPr>
                <p:cNvPr id="28" name="Oval 8">
                  <a:extLst>
                    <a:ext uri="{FF2B5EF4-FFF2-40B4-BE49-F238E27FC236}">
                      <a16:creationId xmlns="" xmlns:a16="http://schemas.microsoft.com/office/drawing/2014/main" id="{60EA4749-85D3-4A8C-A251-160B661AF77D}"/>
                    </a:ext>
                  </a:extLst>
                </p:cNvPr>
                <p:cNvSpPr>
                  <a:spLocks noChangeArrowheads="1"/>
                </p:cNvSpPr>
                <p:nvPr/>
              </p:nvSpPr>
              <p:spPr bwMode="auto">
                <a:xfrm>
                  <a:off x="1946" y="2493"/>
                  <a:ext cx="1556" cy="1556"/>
                </a:xfrm>
                <a:prstGeom prst="ellipse">
                  <a:avLst/>
                </a:prstGeom>
                <a:solidFill>
                  <a:srgbClr val="B26A37"/>
                </a:solidFill>
                <a:ln w="38100">
                  <a:solidFill>
                    <a:srgbClr val="FFFFFF"/>
                  </a:solidFill>
                  <a:round/>
                  <a:headEnd/>
                  <a:tailEnd/>
                </a:ln>
              </p:spPr>
              <p:txBody>
                <a:bodyPr/>
                <a:lstStyle/>
                <a:p>
                  <a:pPr fontAlgn="base">
                    <a:spcBef>
                      <a:spcPct val="0"/>
                    </a:spcBef>
                    <a:spcAft>
                      <a:spcPct val="0"/>
                    </a:spcAft>
                  </a:pPr>
                  <a:endParaRPr lang="zh-CN" altLang="en-US" sz="1881">
                    <a:solidFill>
                      <a:prstClr val="black"/>
                    </a:solidFill>
                    <a:latin typeface="微软雅黑" pitchFamily="34" charset="-122"/>
                    <a:ea typeface="微软雅黑" pitchFamily="34" charset="-122"/>
                  </a:endParaRPr>
                </a:p>
              </p:txBody>
            </p:sp>
          </p:grpSp>
          <p:sp>
            <p:nvSpPr>
              <p:cNvPr id="26" name="Text Box 9">
                <a:extLst>
                  <a:ext uri="{FF2B5EF4-FFF2-40B4-BE49-F238E27FC236}">
                    <a16:creationId xmlns="" xmlns:a16="http://schemas.microsoft.com/office/drawing/2014/main" id="{2952E1DE-6E0C-423B-89E2-4822B050070D}"/>
                  </a:ext>
                </a:extLst>
              </p:cNvPr>
              <p:cNvSpPr txBox="1">
                <a:spLocks noChangeArrowheads="1"/>
              </p:cNvSpPr>
              <p:nvPr/>
            </p:nvSpPr>
            <p:spPr bwMode="auto">
              <a:xfrm>
                <a:off x="1214414" y="3394068"/>
                <a:ext cx="1935848" cy="620153"/>
              </a:xfrm>
              <a:prstGeom prst="rect">
                <a:avLst/>
              </a:prstGeom>
              <a:noFill/>
              <a:ln w="9525">
                <a:noFill/>
                <a:miter lim="800000"/>
                <a:headEnd/>
                <a:tailEnd/>
              </a:ln>
            </p:spPr>
            <p:txBody>
              <a:bodyPr/>
              <a:lstStyle/>
              <a:p>
                <a:pPr algn="ctr"/>
                <a:r>
                  <a:rPr lang="zh-CN" altLang="en-US" sz="2400" b="1" dirty="0">
                    <a:solidFill>
                      <a:schemeClr val="bg1"/>
                    </a:solidFill>
                    <a:latin typeface="微软雅黑" panose="020B0503020204020204" pitchFamily="34" charset="-122"/>
                  </a:rPr>
                  <a:t>实质</a:t>
                </a:r>
                <a:endParaRPr lang="zh-CN" altLang="en-US" sz="1881" b="1" dirty="0">
                  <a:solidFill>
                    <a:schemeClr val="bg1"/>
                  </a:solidFill>
                  <a:latin typeface="微软雅黑" pitchFamily="34" charset="-122"/>
                  <a:ea typeface="微软雅黑" pitchFamily="34" charset="-122"/>
                </a:endParaRPr>
              </a:p>
            </p:txBody>
          </p:sp>
        </p:grpSp>
        <p:sp>
          <p:nvSpPr>
            <p:cNvPr id="50181" name="矩形 2">
              <a:extLst>
                <a:ext uri="{FF2B5EF4-FFF2-40B4-BE49-F238E27FC236}">
                  <a16:creationId xmlns="" xmlns:a16="http://schemas.microsoft.com/office/drawing/2014/main" id="{57FE0CBA-3E44-4499-B1F6-57937688681E}"/>
                </a:ext>
              </a:extLst>
            </p:cNvPr>
            <p:cNvSpPr>
              <a:spLocks noChangeArrowheads="1"/>
            </p:cNvSpPr>
            <p:nvPr/>
          </p:nvSpPr>
          <p:spPr bwMode="auto">
            <a:xfrm>
              <a:off x="3186962" y="5157927"/>
              <a:ext cx="842314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b="1" dirty="0">
                  <a:solidFill>
                    <a:srgbClr val="995A2F"/>
                  </a:solidFill>
                  <a:latin typeface="微软雅黑" panose="020B0503020204020204" pitchFamily="34" charset="-122"/>
                </a:rPr>
                <a:t>对人脑组织结构与思维运行机制的模仿，是人类智能的物化</a:t>
              </a:r>
              <a:endParaRPr lang="en-US" altLang="zh-CN" sz="2400" b="1" dirty="0">
                <a:solidFill>
                  <a:srgbClr val="995A2F"/>
                </a:solidFill>
                <a:latin typeface="微软雅黑" panose="020B0503020204020204" pitchFamily="34" charset="-122"/>
              </a:endParaRPr>
            </a:p>
          </p:txBody>
        </p:sp>
      </p:gr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 name="AutoShape 5">
            <a:extLst>
              <a:ext uri="{FF2B5EF4-FFF2-40B4-BE49-F238E27FC236}">
                <a16:creationId xmlns="" xmlns:a16="http://schemas.microsoft.com/office/drawing/2014/main" id="{4DCBA79E-7698-41D1-AB5B-4F5EA4E6CD7A}"/>
              </a:ext>
            </a:extLst>
          </p:cNvPr>
          <p:cNvSpPr>
            <a:spLocks noChangeArrowheads="1"/>
          </p:cNvSpPr>
          <p:nvPr/>
        </p:nvSpPr>
        <p:spPr bwMode="auto">
          <a:xfrm>
            <a:off x="919957" y="4180522"/>
            <a:ext cx="3614737" cy="2409825"/>
          </a:xfrm>
          <a:prstGeom prst="roundRect">
            <a:avLst>
              <a:gd name="adj" fmla="val 5657"/>
            </a:avLst>
          </a:prstGeom>
          <a:gradFill rotWithShape="1">
            <a:gsLst>
              <a:gs pos="0">
                <a:srgbClr val="FFFFFF"/>
              </a:gs>
              <a:gs pos="100000">
                <a:srgbClr val="C0C0C0"/>
              </a:gs>
            </a:gsLst>
            <a:lin ang="2700000" scaled="1"/>
          </a:gradFill>
          <a:ln w="9525">
            <a:solidFill>
              <a:srgbClr val="C0C0C0"/>
            </a:solidFill>
            <a:round/>
            <a:headEnd/>
            <a:tailEnd/>
          </a:ln>
        </p:spPr>
        <p:txBody>
          <a:bodyPr/>
          <a:lstStyle/>
          <a:p>
            <a:pPr algn="ctr">
              <a:lnSpc>
                <a:spcPct val="120000"/>
              </a:lnSpc>
              <a:defRPr/>
            </a:pPr>
            <a:endParaRPr lang="zh-CN" altLang="en-US" sz="1129" kern="0" dirty="0">
              <a:solidFill>
                <a:srgbClr val="000000"/>
              </a:solidFill>
              <a:latin typeface="+mn-ea"/>
              <a:ea typeface="+mn-ea"/>
            </a:endParaRPr>
          </a:p>
        </p:txBody>
      </p:sp>
      <p:sp>
        <p:nvSpPr>
          <p:cNvPr id="51205" name="矩形 2">
            <a:extLst>
              <a:ext uri="{FF2B5EF4-FFF2-40B4-BE49-F238E27FC236}">
                <a16:creationId xmlns="" xmlns:a16="http://schemas.microsoft.com/office/drawing/2014/main" id="{EDCF84CE-5901-4181-9704-8DBA4BD6AE4B}"/>
              </a:ext>
            </a:extLst>
          </p:cNvPr>
          <p:cNvSpPr>
            <a:spLocks noChangeArrowheads="1"/>
          </p:cNvSpPr>
          <p:nvPr/>
        </p:nvSpPr>
        <p:spPr bwMode="auto">
          <a:xfrm>
            <a:off x="919957" y="4256635"/>
            <a:ext cx="361473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rgbClr val="000000"/>
                </a:solidFill>
                <a:latin typeface="+mn-ea"/>
                <a:ea typeface="+mn-ea"/>
              </a:rPr>
              <a:t>       建立在大数据与不断升级的各种算法技术基础上的现代人工智能，正在深刻影响当代人类生活。</a:t>
            </a:r>
            <a:endParaRPr lang="en-US" altLang="zh-CN" sz="2400" dirty="0">
              <a:solidFill>
                <a:srgbClr val="000000"/>
              </a:solidFill>
              <a:latin typeface="+mn-ea"/>
              <a:ea typeface="+mn-ea"/>
            </a:endParaRPr>
          </a:p>
        </p:txBody>
      </p:sp>
      <p:pic>
        <p:nvPicPr>
          <p:cNvPr id="51206" name="图片 3">
            <a:extLst>
              <a:ext uri="{FF2B5EF4-FFF2-40B4-BE49-F238E27FC236}">
                <a16:creationId xmlns="" xmlns:a16="http://schemas.microsoft.com/office/drawing/2014/main" id="{23A06E36-6E6B-4B9C-B3F5-4CA65AD373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2837" y="2099301"/>
            <a:ext cx="3228975" cy="199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矩形 2">
            <a:extLst>
              <a:ext uri="{FF2B5EF4-FFF2-40B4-BE49-F238E27FC236}">
                <a16:creationId xmlns="" xmlns:a16="http://schemas.microsoft.com/office/drawing/2014/main" id="{B7D65FD8-AC77-4727-9B42-96DBDEC37B87}"/>
              </a:ext>
            </a:extLst>
          </p:cNvPr>
          <p:cNvSpPr>
            <a:spLocks noChangeArrowheads="1"/>
          </p:cNvSpPr>
          <p:nvPr/>
        </p:nvSpPr>
        <p:spPr bwMode="auto">
          <a:xfrm>
            <a:off x="5512881" y="4734472"/>
            <a:ext cx="5611812"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FontTx/>
              <a:buNone/>
            </a:pPr>
            <a:r>
              <a:rPr lang="zh-CN" altLang="en-US" sz="2400" b="1" dirty="0">
                <a:solidFill>
                  <a:srgbClr val="B26A37"/>
                </a:solidFill>
                <a:latin typeface="微软雅黑" panose="020B0503020204020204" pitchFamily="34" charset="-122"/>
              </a:rPr>
              <a:t>人工智能能否具有人类意识？</a:t>
            </a:r>
            <a:endParaRPr lang="en-US" altLang="zh-CN" sz="2400" b="1" dirty="0">
              <a:solidFill>
                <a:srgbClr val="B26A37"/>
              </a:solidFill>
              <a:latin typeface="微软雅黑" panose="020B0503020204020204" pitchFamily="34" charset="-122"/>
            </a:endParaRPr>
          </a:p>
          <a:p>
            <a:pPr algn="ctr">
              <a:lnSpc>
                <a:spcPct val="150000"/>
              </a:lnSpc>
              <a:spcBef>
                <a:spcPct val="0"/>
              </a:spcBef>
              <a:buFont typeface="Arial" panose="020B0604020202020204" pitchFamily="34" charset="0"/>
              <a:buNone/>
            </a:pPr>
            <a:r>
              <a:rPr lang="zh-CN" altLang="en-US" sz="2400" b="1" dirty="0">
                <a:solidFill>
                  <a:srgbClr val="B26A37"/>
                </a:solidFill>
                <a:latin typeface="微软雅黑" panose="020B0503020204020204" pitchFamily="34" charset="-122"/>
              </a:rPr>
              <a:t>人工智能能否超越和取代人类智能？</a:t>
            </a:r>
            <a:endParaRPr lang="en-US" altLang="zh-CN" sz="2400" b="1" dirty="0">
              <a:solidFill>
                <a:srgbClr val="B26A37"/>
              </a:solidFill>
              <a:latin typeface="微软雅黑" panose="020B0503020204020204" pitchFamily="34" charset="-122"/>
            </a:endParaRPr>
          </a:p>
          <a:p>
            <a:pPr algn="ctr">
              <a:lnSpc>
                <a:spcPct val="150000"/>
              </a:lnSpc>
              <a:spcBef>
                <a:spcPct val="0"/>
              </a:spcBef>
              <a:buFontTx/>
              <a:buNone/>
            </a:pPr>
            <a:r>
              <a:rPr lang="en-US" altLang="zh-CN" sz="2400" b="1" dirty="0">
                <a:solidFill>
                  <a:srgbClr val="B26A37"/>
                </a:solidFill>
                <a:latin typeface="微软雅黑" panose="020B0503020204020204" pitchFamily="34" charset="-122"/>
              </a:rPr>
              <a:t>……</a:t>
            </a:r>
            <a:endParaRPr lang="zh-CN" altLang="zh-CN" sz="2400" b="1" dirty="0">
              <a:solidFill>
                <a:srgbClr val="B26A37"/>
              </a:solidFill>
              <a:latin typeface="微软雅黑" panose="020B0503020204020204" pitchFamily="34" charset="-122"/>
            </a:endParaRPr>
          </a:p>
        </p:txBody>
      </p:sp>
      <p:sp>
        <p:nvSpPr>
          <p:cNvPr id="14" name="文本框 13">
            <a:extLst>
              <a:ext uri="{FF2B5EF4-FFF2-40B4-BE49-F238E27FC236}">
                <a16:creationId xmlns="" xmlns:a16="http://schemas.microsoft.com/office/drawing/2014/main" id="{E0315038-A205-487B-9AD3-6BC71737880D}"/>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grpSp>
        <p:nvGrpSpPr>
          <p:cNvPr id="18" name="组合 17">
            <a:extLst>
              <a:ext uri="{FF2B5EF4-FFF2-40B4-BE49-F238E27FC236}">
                <a16:creationId xmlns="" xmlns:a16="http://schemas.microsoft.com/office/drawing/2014/main" id="{7BCDF308-BA0F-4E08-8814-7F3A060F896B}"/>
              </a:ext>
            </a:extLst>
          </p:cNvPr>
          <p:cNvGrpSpPr/>
          <p:nvPr/>
        </p:nvGrpSpPr>
        <p:grpSpPr>
          <a:xfrm>
            <a:off x="4917492" y="2013585"/>
            <a:ext cx="6508826" cy="2468562"/>
            <a:chOff x="1503363" y="1903388"/>
            <a:chExt cx="6508826" cy="2468562"/>
          </a:xfrm>
        </p:grpSpPr>
        <p:sp>
          <p:nvSpPr>
            <p:cNvPr id="19" name="MH_SubTitle_1">
              <a:extLst>
                <a:ext uri="{FF2B5EF4-FFF2-40B4-BE49-F238E27FC236}">
                  <a16:creationId xmlns="" xmlns:a16="http://schemas.microsoft.com/office/drawing/2014/main" id="{F9988EAD-F060-4BD3-A800-14392EA80B75}"/>
                </a:ext>
              </a:extLst>
            </p:cNvPr>
            <p:cNvSpPr/>
            <p:nvPr/>
          </p:nvSpPr>
          <p:spPr>
            <a:xfrm>
              <a:off x="1503363" y="1903388"/>
              <a:ext cx="6499660" cy="2468562"/>
            </a:xfrm>
            <a:prstGeom prst="rect">
              <a:avLst/>
            </a:prstGeom>
            <a:solidFill>
              <a:srgbClr val="FEFFFF"/>
            </a:solidFill>
            <a:ln w="9525" cap="flat" cmpd="sng" algn="ctr">
              <a:solidFill>
                <a:srgbClr val="B26A37"/>
              </a:solidFill>
              <a:prstDash val="solid"/>
            </a:ln>
            <a:effectLst>
              <a:outerShdw blurRad="50800" dist="38100" dir="10800000" algn="r" rotWithShape="0">
                <a:prstClr val="black">
                  <a:alpha val="40000"/>
                </a:prstClr>
              </a:outerShdw>
            </a:effectLst>
          </p:spPr>
          <p:txBody>
            <a:bodyPr lIns="72000" tIns="72000" rIns="72000" bIns="72000" anchor="ctr">
              <a:norm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1C1C1C"/>
                </a:solidFill>
                <a:effectLst/>
                <a:uLnTx/>
                <a:uFillTx/>
                <a:latin typeface="微软雅黑" pitchFamily="34" charset="-122"/>
                <a:ea typeface="微软雅黑" pitchFamily="34" charset="-122"/>
                <a:cs typeface="+mn-cs"/>
              </a:endParaRPr>
            </a:p>
          </p:txBody>
        </p:sp>
        <p:sp>
          <p:nvSpPr>
            <p:cNvPr id="20" name="MH_Other_2">
              <a:extLst>
                <a:ext uri="{FF2B5EF4-FFF2-40B4-BE49-F238E27FC236}">
                  <a16:creationId xmlns="" xmlns:a16="http://schemas.microsoft.com/office/drawing/2014/main" id="{789BE5BE-4077-4646-AF10-F5B0BA14CB4E}"/>
                </a:ext>
              </a:extLst>
            </p:cNvPr>
            <p:cNvSpPr/>
            <p:nvPr/>
          </p:nvSpPr>
          <p:spPr>
            <a:xfrm rot="16200000">
              <a:off x="7710564" y="4070325"/>
              <a:ext cx="301625" cy="301625"/>
            </a:xfrm>
            <a:prstGeom prst="rtTriangle">
              <a:avLst/>
            </a:prstGeom>
            <a:solidFill>
              <a:srgbClr val="CC873C"/>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幼圆" panose="02010509060101010101" pitchFamily="49" charset="-122"/>
                <a:cs typeface="+mn-cs"/>
              </a:endParaRPr>
            </a:p>
          </p:txBody>
        </p:sp>
      </p:grpSp>
      <p:sp>
        <p:nvSpPr>
          <p:cNvPr id="21" name="矩形 3">
            <a:extLst>
              <a:ext uri="{FF2B5EF4-FFF2-40B4-BE49-F238E27FC236}">
                <a16:creationId xmlns="" xmlns:a16="http://schemas.microsoft.com/office/drawing/2014/main" id="{1AB14200-821A-42B8-AF9A-19F8C6CC022B}"/>
              </a:ext>
            </a:extLst>
          </p:cNvPr>
          <p:cNvSpPr>
            <a:spLocks noChangeArrowheads="1"/>
          </p:cNvSpPr>
          <p:nvPr/>
        </p:nvSpPr>
        <p:spPr bwMode="auto">
          <a:xfrm>
            <a:off x="4990047" y="2099301"/>
            <a:ext cx="6354550"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en-US" altLang="zh-CN" sz="2400" dirty="0">
                <a:latin typeface="微软雅黑" panose="020B0503020204020204" pitchFamily="34" charset="-122"/>
              </a:rPr>
              <a:t>2017</a:t>
            </a:r>
            <a:r>
              <a:rPr lang="zh-CN" altLang="zh-CN" sz="2400" dirty="0">
                <a:latin typeface="微软雅黑" panose="020B0503020204020204" pitchFamily="34" charset="-122"/>
              </a:rPr>
              <a:t>年</a:t>
            </a:r>
            <a:r>
              <a:rPr lang="en-US" altLang="zh-CN" sz="2400" dirty="0">
                <a:latin typeface="微软雅黑" panose="020B0503020204020204" pitchFamily="34" charset="-122"/>
              </a:rPr>
              <a:t>4</a:t>
            </a:r>
            <a:r>
              <a:rPr lang="zh-CN" altLang="zh-CN" sz="2400" dirty="0">
                <a:latin typeface="微软雅黑" panose="020B0503020204020204" pitchFamily="34" charset="-122"/>
              </a:rPr>
              <a:t>月</a:t>
            </a:r>
            <a:r>
              <a:rPr lang="en-US" altLang="zh-CN" sz="2400" dirty="0">
                <a:latin typeface="微软雅黑" panose="020B0503020204020204" pitchFamily="34" charset="-122"/>
              </a:rPr>
              <a:t>27</a:t>
            </a:r>
            <a:r>
              <a:rPr lang="zh-CN" altLang="zh-CN" sz="2400" dirty="0">
                <a:latin typeface="微软雅黑" panose="020B0503020204020204" pitchFamily="34" charset="-122"/>
              </a:rPr>
              <a:t>日，英国著名物理学家</a:t>
            </a:r>
            <a:r>
              <a:rPr lang="zh-CN" altLang="en-US" sz="2400" dirty="0">
                <a:latin typeface="微软雅黑" panose="020B0503020204020204" pitchFamily="34" charset="-122"/>
              </a:rPr>
              <a:t>斯蒂芬</a:t>
            </a:r>
            <a:r>
              <a:rPr lang="en-US" altLang="zh-CN" sz="2400" dirty="0">
                <a:latin typeface="微软雅黑" panose="020B0503020204020204" pitchFamily="34" charset="-122"/>
              </a:rPr>
              <a:t>·</a:t>
            </a:r>
            <a:r>
              <a:rPr lang="zh-CN" altLang="en-US" sz="2400" dirty="0">
                <a:latin typeface="微软雅黑" panose="020B0503020204020204" pitchFamily="34" charset="-122"/>
              </a:rPr>
              <a:t>威廉</a:t>
            </a:r>
            <a:r>
              <a:rPr lang="en-US" altLang="zh-CN" sz="2400" dirty="0">
                <a:latin typeface="微软雅黑" panose="020B0503020204020204" pitchFamily="34" charset="-122"/>
              </a:rPr>
              <a:t>·</a:t>
            </a:r>
            <a:r>
              <a:rPr lang="zh-CN" altLang="en-US" sz="2400" dirty="0">
                <a:latin typeface="微软雅黑" panose="020B0503020204020204" pitchFamily="34" charset="-122"/>
              </a:rPr>
              <a:t>霍金（</a:t>
            </a:r>
            <a:r>
              <a:rPr lang="en-US" altLang="zh-CN" sz="2400" dirty="0">
                <a:latin typeface="微软雅黑" panose="020B0503020204020204" pitchFamily="34" charset="-122"/>
              </a:rPr>
              <a:t>1942</a:t>
            </a:r>
            <a:r>
              <a:rPr lang="zh-CN" altLang="zh-CN" sz="2400" dirty="0">
                <a:latin typeface="微软雅黑" panose="020B0503020204020204" pitchFamily="34" charset="-122"/>
              </a:rPr>
              <a:t>—</a:t>
            </a:r>
            <a:r>
              <a:rPr lang="en-US" altLang="zh-CN" sz="2400" dirty="0">
                <a:latin typeface="微软雅黑" panose="020B0503020204020204" pitchFamily="34" charset="-122"/>
              </a:rPr>
              <a:t>2018</a:t>
            </a:r>
            <a:r>
              <a:rPr lang="zh-CN" altLang="en-US" sz="2400" dirty="0">
                <a:latin typeface="微软雅黑" panose="020B0503020204020204" pitchFamily="34" charset="-122"/>
              </a:rPr>
              <a:t>年</a:t>
            </a:r>
            <a:r>
              <a:rPr lang="zh-CN" altLang="zh-CN" sz="2400" dirty="0">
                <a:latin typeface="微软雅黑" panose="020B0503020204020204" pitchFamily="34" charset="-122"/>
              </a:rPr>
              <a:t>）在北京全球移动互联网大会上重申了他的“人工智能威胁论”。提出人类</a:t>
            </a:r>
            <a:r>
              <a:rPr lang="zh-CN" altLang="en-US" sz="2400" dirty="0">
                <a:latin typeface="微软雅黑" panose="020B0503020204020204" pitchFamily="34" charset="-122"/>
              </a:rPr>
              <a:t>需</a:t>
            </a:r>
            <a:r>
              <a:rPr lang="zh-CN" altLang="zh-CN" sz="2400" dirty="0">
                <a:latin typeface="微软雅黑" panose="020B0503020204020204" pitchFamily="34" charset="-122"/>
              </a:rPr>
              <a:t>警惕人工智能发展的威胁。</a:t>
            </a:r>
            <a:endParaRPr lang="zh-CN" altLang="en-US" sz="2400" dirty="0">
              <a:latin typeface="微软雅黑" panose="020B0503020204020204" pitchFamily="34" charset="-122"/>
            </a:endParaRPr>
          </a:p>
        </p:txBody>
      </p:sp>
      <p:sp>
        <p:nvSpPr>
          <p:cNvPr id="11" name="矩形: 圆角 10">
            <a:extLst>
              <a:ext uri="{FF2B5EF4-FFF2-40B4-BE49-F238E27FC236}">
                <a16:creationId xmlns="" xmlns:a16="http://schemas.microsoft.com/office/drawing/2014/main" id="{90813AD0-227B-448A-81B3-BC0B576642C9}"/>
              </a:ext>
            </a:extLst>
          </p:cNvPr>
          <p:cNvSpPr/>
          <p:nvPr/>
        </p:nvSpPr>
        <p:spPr>
          <a:xfrm>
            <a:off x="3782293" y="1064542"/>
            <a:ext cx="46274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（四）意识与人工智能</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3BFD8AFA-136E-40D4-8337-DAEF24A8B693}"/>
              </a:ext>
            </a:extLst>
          </p:cNvPr>
          <p:cNvPicPr>
            <a:picLocks noChangeAspect="1"/>
          </p:cNvPicPr>
          <p:nvPr/>
        </p:nvPicPr>
        <p:blipFill rotWithShape="1">
          <a:blip r:embed="rId3">
            <a:extLst>
              <a:ext uri="{28A0092B-C50C-407E-A947-70E740481C1C}">
                <a14:useLocalDpi xmlns:a14="http://schemas.microsoft.com/office/drawing/2010/main" val="0"/>
              </a:ext>
            </a:extLst>
          </a:blip>
          <a:srcRect l="15388" r="13877"/>
          <a:stretch/>
        </p:blipFill>
        <p:spPr>
          <a:xfrm>
            <a:off x="-1" y="-1"/>
            <a:ext cx="8656015" cy="6858000"/>
          </a:xfrm>
          <a:prstGeom prst="rect">
            <a:avLst/>
          </a:prstGeom>
        </p:spPr>
      </p:pic>
      <p:sp>
        <p:nvSpPr>
          <p:cNvPr id="3" name="矩形 2"/>
          <p:cNvSpPr/>
          <p:nvPr/>
        </p:nvSpPr>
        <p:spPr>
          <a:xfrm flipH="1">
            <a:off x="0" y="0"/>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nvGrpSpPr>
          <p:cNvPr id="8" name="组合 7"/>
          <p:cNvGrpSpPr/>
          <p:nvPr/>
        </p:nvGrpSpPr>
        <p:grpSpPr>
          <a:xfrm>
            <a:off x="5354723" y="1934770"/>
            <a:ext cx="527685" cy="527685"/>
            <a:chOff x="4488872" y="1012229"/>
            <a:chExt cx="434008" cy="434008"/>
          </a:xfrm>
        </p:grpSpPr>
        <p:sp>
          <p:nvSpPr>
            <p:cNvPr id="67" name="椭圆 66"/>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10" name="组合 9"/>
          <p:cNvGrpSpPr/>
          <p:nvPr/>
        </p:nvGrpSpPr>
        <p:grpSpPr>
          <a:xfrm>
            <a:off x="6096000" y="1927150"/>
            <a:ext cx="5421484" cy="542925"/>
            <a:chOff x="5341828" y="1130254"/>
            <a:chExt cx="4461083" cy="446543"/>
          </a:xfrm>
        </p:grpSpPr>
        <p:sp>
          <p:nvSpPr>
            <p:cNvPr id="7" name="矩形 6"/>
            <p:cNvSpPr/>
            <p:nvPr/>
          </p:nvSpPr>
          <p:spPr>
            <a:xfrm>
              <a:off x="5341828"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5" name="Text Box 11"/>
            <p:cNvSpPr txBox="1">
              <a:spLocks noChangeArrowheads="1"/>
            </p:cNvSpPr>
            <p:nvPr/>
          </p:nvSpPr>
          <p:spPr bwMode="auto">
            <a:xfrm>
              <a:off x="5383628" y="1150477"/>
              <a:ext cx="1055645"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第一节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6" name="Text Box 11">
              <a:hlinkClick r:id="rId4" action="ppaction://hlinksldjump"/>
            </p:cNvPr>
            <p:cNvSpPr txBox="1">
              <a:spLocks noChangeArrowheads="1"/>
            </p:cNvSpPr>
            <p:nvPr/>
          </p:nvSpPr>
          <p:spPr bwMode="auto">
            <a:xfrm>
              <a:off x="6464930" y="1150477"/>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世界多样性与物质统一性</a:t>
              </a:r>
            </a:p>
          </p:txBody>
        </p:sp>
      </p:grpSp>
      <p:sp>
        <p:nvSpPr>
          <p:cNvPr id="15" name="文本框 14"/>
          <p:cNvSpPr txBox="1"/>
          <p:nvPr/>
        </p:nvSpPr>
        <p:spPr>
          <a:xfrm>
            <a:off x="2655796" y="39351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思源宋体" panose="02020400000000000000" charset="-122"/>
              </a:rPr>
              <a:t>CONTENTS</a:t>
            </a:r>
          </a:p>
        </p:txBody>
      </p:sp>
      <p:sp>
        <p:nvSpPr>
          <p:cNvPr id="16" name="文本框 15"/>
          <p:cNvSpPr txBox="1"/>
          <p:nvPr/>
        </p:nvSpPr>
        <p:spPr>
          <a:xfrm>
            <a:off x="2537369" y="2787668"/>
            <a:ext cx="2352675"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目</a:t>
            </a:r>
            <a:r>
              <a:rPr kumimoji="0" lang="en-US" altLang="zh-CN"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 </a:t>
            </a: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录</a:t>
            </a:r>
          </a:p>
        </p:txBody>
      </p:sp>
      <p:grpSp>
        <p:nvGrpSpPr>
          <p:cNvPr id="37" name="组合 36">
            <a:extLst>
              <a:ext uri="{FF2B5EF4-FFF2-40B4-BE49-F238E27FC236}">
                <a16:creationId xmlns="" xmlns:a16="http://schemas.microsoft.com/office/drawing/2014/main" id="{C5D870AA-A715-4D14-A5C8-F0E177DD0814}"/>
              </a:ext>
            </a:extLst>
          </p:cNvPr>
          <p:cNvGrpSpPr/>
          <p:nvPr/>
        </p:nvGrpSpPr>
        <p:grpSpPr>
          <a:xfrm>
            <a:off x="5354723" y="3067519"/>
            <a:ext cx="527685" cy="527685"/>
            <a:chOff x="4488872" y="1012229"/>
            <a:chExt cx="434008" cy="434008"/>
          </a:xfrm>
        </p:grpSpPr>
        <p:sp>
          <p:nvSpPr>
            <p:cNvPr id="38" name="椭圆 37">
              <a:extLst>
                <a:ext uri="{FF2B5EF4-FFF2-40B4-BE49-F238E27FC236}">
                  <a16:creationId xmlns="" xmlns:a16="http://schemas.microsoft.com/office/drawing/2014/main" id="{90C6C743-88BA-49EF-97AD-0422E3368627}"/>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9" name="椭圆 38">
              <a:extLst>
                <a:ext uri="{FF2B5EF4-FFF2-40B4-BE49-F238E27FC236}">
                  <a16:creationId xmlns="" xmlns:a16="http://schemas.microsoft.com/office/drawing/2014/main" id="{CF1C04AD-750A-4D1A-873A-BA0AE30DE7B3}"/>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0" name="组合 39">
            <a:extLst>
              <a:ext uri="{FF2B5EF4-FFF2-40B4-BE49-F238E27FC236}">
                <a16:creationId xmlns="" xmlns:a16="http://schemas.microsoft.com/office/drawing/2014/main" id="{23DE411A-0E68-4AF2-94DA-C99F534C41CD}"/>
              </a:ext>
            </a:extLst>
          </p:cNvPr>
          <p:cNvGrpSpPr/>
          <p:nvPr/>
        </p:nvGrpSpPr>
        <p:grpSpPr>
          <a:xfrm>
            <a:off x="6095999" y="3084754"/>
            <a:ext cx="5421484" cy="542925"/>
            <a:chOff x="5341827" y="1130254"/>
            <a:chExt cx="4461083" cy="446543"/>
          </a:xfrm>
        </p:grpSpPr>
        <p:sp>
          <p:nvSpPr>
            <p:cNvPr id="41" name="矩形 40">
              <a:extLst>
                <a:ext uri="{FF2B5EF4-FFF2-40B4-BE49-F238E27FC236}">
                  <a16:creationId xmlns="" xmlns:a16="http://schemas.microsoft.com/office/drawing/2014/main" id="{EEBD9AD3-BC53-4FFF-BA76-919AE914030D}"/>
                </a:ext>
              </a:extLst>
            </p:cNvPr>
            <p:cNvSpPr/>
            <p:nvPr/>
          </p:nvSpPr>
          <p:spPr>
            <a:xfrm>
              <a:off x="5341827"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2" name="Text Box 11">
              <a:extLst>
                <a:ext uri="{FF2B5EF4-FFF2-40B4-BE49-F238E27FC236}">
                  <a16:creationId xmlns="" xmlns:a16="http://schemas.microsoft.com/office/drawing/2014/main" id="{7A1F9B4E-A5ED-4AC5-875D-98CCE179A08A}"/>
                </a:ext>
              </a:extLst>
            </p:cNvPr>
            <p:cNvSpPr txBox="1">
              <a:spLocks noChangeArrowheads="1"/>
            </p:cNvSpPr>
            <p:nvPr/>
          </p:nvSpPr>
          <p:spPr bwMode="auto">
            <a:xfrm>
              <a:off x="5383628" y="1150478"/>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第二节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3" name="Text Box 11">
              <a:hlinkClick r:id="rId5" action="ppaction://hlinksldjump"/>
              <a:extLst>
                <a:ext uri="{FF2B5EF4-FFF2-40B4-BE49-F238E27FC236}">
                  <a16:creationId xmlns="" xmlns:a16="http://schemas.microsoft.com/office/drawing/2014/main" id="{16887503-2A8E-4CD7-BB66-34C403AF1F9F}"/>
                </a:ext>
              </a:extLst>
            </p:cNvPr>
            <p:cNvSpPr txBox="1">
              <a:spLocks noChangeArrowheads="1"/>
            </p:cNvSpPr>
            <p:nvPr/>
          </p:nvSpPr>
          <p:spPr bwMode="auto">
            <a:xfrm>
              <a:off x="6464929" y="1150477"/>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事物的普遍联系和变化发展</a:t>
              </a:r>
            </a:p>
          </p:txBody>
        </p:sp>
      </p:grpSp>
      <p:grpSp>
        <p:nvGrpSpPr>
          <p:cNvPr id="44" name="组合 43">
            <a:extLst>
              <a:ext uri="{FF2B5EF4-FFF2-40B4-BE49-F238E27FC236}">
                <a16:creationId xmlns="" xmlns:a16="http://schemas.microsoft.com/office/drawing/2014/main" id="{E0DA5A95-3A10-48B2-AB68-84A9916FA304}"/>
              </a:ext>
            </a:extLst>
          </p:cNvPr>
          <p:cNvGrpSpPr/>
          <p:nvPr/>
        </p:nvGrpSpPr>
        <p:grpSpPr>
          <a:xfrm>
            <a:off x="5354723" y="4410127"/>
            <a:ext cx="527685" cy="527685"/>
            <a:chOff x="4488872" y="1012229"/>
            <a:chExt cx="434008" cy="434008"/>
          </a:xfrm>
        </p:grpSpPr>
        <p:sp>
          <p:nvSpPr>
            <p:cNvPr id="45" name="椭圆 44">
              <a:extLst>
                <a:ext uri="{FF2B5EF4-FFF2-40B4-BE49-F238E27FC236}">
                  <a16:creationId xmlns="" xmlns:a16="http://schemas.microsoft.com/office/drawing/2014/main" id="{2CB226E8-F42A-4F46-8A10-197647FB9A0B}"/>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6" name="椭圆 45">
              <a:extLst>
                <a:ext uri="{FF2B5EF4-FFF2-40B4-BE49-F238E27FC236}">
                  <a16:creationId xmlns="" xmlns:a16="http://schemas.microsoft.com/office/drawing/2014/main" id="{F5055C78-2C30-475F-8269-C684EE90B350}"/>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7" name="组合 46">
            <a:extLst>
              <a:ext uri="{FF2B5EF4-FFF2-40B4-BE49-F238E27FC236}">
                <a16:creationId xmlns="" xmlns:a16="http://schemas.microsoft.com/office/drawing/2014/main" id="{BB206276-3914-4F77-BB33-16332B605616}"/>
              </a:ext>
            </a:extLst>
          </p:cNvPr>
          <p:cNvGrpSpPr/>
          <p:nvPr/>
        </p:nvGrpSpPr>
        <p:grpSpPr>
          <a:xfrm>
            <a:off x="6095999" y="4242359"/>
            <a:ext cx="5421484" cy="929243"/>
            <a:chOff x="5341827" y="1130253"/>
            <a:chExt cx="4461083" cy="764281"/>
          </a:xfrm>
        </p:grpSpPr>
        <p:sp>
          <p:nvSpPr>
            <p:cNvPr id="48" name="矩形 47">
              <a:extLst>
                <a:ext uri="{FF2B5EF4-FFF2-40B4-BE49-F238E27FC236}">
                  <a16:creationId xmlns="" xmlns:a16="http://schemas.microsoft.com/office/drawing/2014/main" id="{A8A4AA83-1885-48D2-AF2B-7E3E47FD4D76}"/>
                </a:ext>
              </a:extLst>
            </p:cNvPr>
            <p:cNvSpPr/>
            <p:nvPr/>
          </p:nvSpPr>
          <p:spPr>
            <a:xfrm>
              <a:off x="5341827" y="1130253"/>
              <a:ext cx="4461083" cy="764281"/>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9" name="Text Box 11">
              <a:extLst>
                <a:ext uri="{FF2B5EF4-FFF2-40B4-BE49-F238E27FC236}">
                  <a16:creationId xmlns="" xmlns:a16="http://schemas.microsoft.com/office/drawing/2014/main" id="{2452357C-9321-4C66-94EA-36E3B8188696}"/>
                </a:ext>
              </a:extLst>
            </p:cNvPr>
            <p:cNvSpPr txBox="1">
              <a:spLocks noChangeArrowheads="1"/>
            </p:cNvSpPr>
            <p:nvPr/>
          </p:nvSpPr>
          <p:spPr bwMode="auto">
            <a:xfrm>
              <a:off x="5383628" y="1322539"/>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第三节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0" name="Text Box 11">
              <a:hlinkClick r:id="rId6" action="ppaction://hlinksldjump"/>
              <a:extLst>
                <a:ext uri="{FF2B5EF4-FFF2-40B4-BE49-F238E27FC236}">
                  <a16:creationId xmlns="" xmlns:a16="http://schemas.microsoft.com/office/drawing/2014/main" id="{F19BA258-9AC6-49FE-BEE2-B9A90000FC5A}"/>
                </a:ext>
              </a:extLst>
            </p:cNvPr>
            <p:cNvSpPr txBox="1">
              <a:spLocks noChangeArrowheads="1"/>
            </p:cNvSpPr>
            <p:nvPr/>
          </p:nvSpPr>
          <p:spPr bwMode="auto">
            <a:xfrm>
              <a:off x="6464929" y="1181996"/>
              <a:ext cx="3035214" cy="6834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唯物辩证法是认识世界和改造世界的根本方法</a:t>
              </a:r>
            </a:p>
          </p:txBody>
        </p:sp>
      </p:grpSp>
    </p:spTree>
    <p:custDataLst>
      <p:tags r:id="rId1"/>
    </p:custDataLst>
  </p:cSld>
  <p:clrMapOvr>
    <a:masterClrMapping/>
  </p:clrMapOvr>
  <p:transition>
    <p:wheel spokes="2"/>
  </p:transition>
</p:sld>
</file>

<file path=ppt/slides/slide4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409755D0-592D-48D3-B91C-0EEABEE80AA7}"/>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grpSp>
        <p:nvGrpSpPr>
          <p:cNvPr id="3" name="组合 2">
            <a:extLst>
              <a:ext uri="{FF2B5EF4-FFF2-40B4-BE49-F238E27FC236}">
                <a16:creationId xmlns="" xmlns:a16="http://schemas.microsoft.com/office/drawing/2014/main" id="{6B9AE2BE-C551-407A-84C8-75616DD2B53F}"/>
              </a:ext>
            </a:extLst>
          </p:cNvPr>
          <p:cNvGrpSpPr/>
          <p:nvPr/>
        </p:nvGrpSpPr>
        <p:grpSpPr>
          <a:xfrm>
            <a:off x="780943" y="1950276"/>
            <a:ext cx="10630114" cy="4211783"/>
            <a:chOff x="780943" y="1925781"/>
            <a:chExt cx="10630114" cy="4211783"/>
          </a:xfrm>
        </p:grpSpPr>
        <p:sp>
          <p:nvSpPr>
            <p:cNvPr id="52229" name="矩形 2">
              <a:extLst>
                <a:ext uri="{FF2B5EF4-FFF2-40B4-BE49-F238E27FC236}">
                  <a16:creationId xmlns="" xmlns:a16="http://schemas.microsoft.com/office/drawing/2014/main" id="{21B427CC-A015-4CF7-8DDD-A4A8E903DF65}"/>
                </a:ext>
              </a:extLst>
            </p:cNvPr>
            <p:cNvSpPr>
              <a:spLocks noChangeArrowheads="1"/>
            </p:cNvSpPr>
            <p:nvPr/>
          </p:nvSpPr>
          <p:spPr bwMode="auto">
            <a:xfrm>
              <a:off x="8179927" y="2202780"/>
              <a:ext cx="3231130"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3888" algn="just">
                <a:lnSpc>
                  <a:spcPct val="150000"/>
                </a:lnSpc>
                <a:spcBef>
                  <a:spcPct val="0"/>
                </a:spcBef>
                <a:buFontTx/>
                <a:buNone/>
              </a:pPr>
              <a:r>
                <a:rPr lang="zh-CN" altLang="en-US" sz="2400" dirty="0">
                  <a:solidFill>
                    <a:srgbClr val="000000"/>
                  </a:solidFill>
                  <a:latin typeface="微软雅黑" panose="020B0503020204020204" pitchFamily="34" charset="-122"/>
                </a:rPr>
                <a:t>但即使是计算能力最强大、最先进的智能机器，也不能达到人类智能的层级，不能真正具有人的意识，</a:t>
              </a:r>
              <a:r>
                <a:rPr lang="zh-CN" altLang="en-US" sz="2400" b="1" dirty="0">
                  <a:solidFill>
                    <a:srgbClr val="000000"/>
                  </a:solidFill>
                  <a:latin typeface="微软雅黑" panose="020B0503020204020204" pitchFamily="34" charset="-122"/>
                </a:rPr>
                <a:t>不能取代或超越人类智能</a:t>
              </a:r>
              <a:r>
                <a:rPr lang="zh-CN" altLang="en-US" sz="2400" dirty="0">
                  <a:solidFill>
                    <a:srgbClr val="000000"/>
                  </a:solidFill>
                  <a:latin typeface="微软雅黑" panose="020B0503020204020204" pitchFamily="34" charset="-122"/>
                </a:rPr>
                <a:t>。</a:t>
              </a:r>
              <a:endParaRPr lang="zh-CN" altLang="zh-CN" sz="2400" dirty="0">
                <a:solidFill>
                  <a:srgbClr val="000000"/>
                </a:solidFill>
                <a:latin typeface="微软雅黑" panose="020B0503020204020204" pitchFamily="34" charset="-122"/>
              </a:endParaRPr>
            </a:p>
          </p:txBody>
        </p:sp>
        <p:pic>
          <p:nvPicPr>
            <p:cNvPr id="52230" name="图片 2">
              <a:extLst>
                <a:ext uri="{FF2B5EF4-FFF2-40B4-BE49-F238E27FC236}">
                  <a16:creationId xmlns="" xmlns:a16="http://schemas.microsoft.com/office/drawing/2014/main" id="{E2497E07-E339-4BCF-8DB5-316EBF150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606" y="3714943"/>
              <a:ext cx="4037702" cy="242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 xmlns:a16="http://schemas.microsoft.com/office/drawing/2014/main" id="{93ADB5FA-2DA8-4D98-8F06-595980A72671}"/>
                </a:ext>
              </a:extLst>
            </p:cNvPr>
            <p:cNvGrpSpPr/>
            <p:nvPr/>
          </p:nvGrpSpPr>
          <p:grpSpPr>
            <a:xfrm>
              <a:off x="780943" y="1925781"/>
              <a:ext cx="6714365" cy="1806149"/>
              <a:chOff x="780943" y="1925781"/>
              <a:chExt cx="6714365" cy="1806149"/>
            </a:xfrm>
          </p:grpSpPr>
          <p:sp>
            <p:nvSpPr>
              <p:cNvPr id="11" name="MH_SubTitle_5">
                <a:extLst>
                  <a:ext uri="{FF2B5EF4-FFF2-40B4-BE49-F238E27FC236}">
                    <a16:creationId xmlns="" xmlns:a16="http://schemas.microsoft.com/office/drawing/2014/main" id="{3EC45F2F-691E-4136-AB20-91FFB13D8225}"/>
                  </a:ext>
                </a:extLst>
              </p:cNvPr>
              <p:cNvSpPr/>
              <p:nvPr/>
            </p:nvSpPr>
            <p:spPr>
              <a:xfrm>
                <a:off x="780943" y="3270689"/>
                <a:ext cx="2374883" cy="461241"/>
              </a:xfrm>
              <a:prstGeom prst="rect">
                <a:avLst/>
              </a:prstGeom>
              <a:solidFill>
                <a:srgbClr val="B26A37"/>
              </a:solidFill>
              <a:ln w="12700" cap="flat" cmpd="sng" algn="ctr">
                <a:noFill/>
                <a:prstDash val="solid"/>
              </a:ln>
              <a:effectLst/>
            </p:spPr>
            <p:txBody>
              <a:bodyPr tIns="0" bIns="0"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effectLst>
                      <a:innerShdw blurRad="63500" dist="50800" dir="13500000">
                        <a:prstClr val="black">
                          <a:alpha val="50000"/>
                        </a:prstClr>
                      </a:innerShdw>
                    </a:effectLst>
                    <a:latin typeface="微软雅黑" pitchFamily="34" charset="-122"/>
                  </a:rPr>
                  <a:t>人工智能</a:t>
                </a:r>
                <a:endParaRPr kumimoji="0" lang="zh-CN" altLang="en-US" sz="2400" b="1" i="0" u="none" strike="noStrike" kern="0" cap="none" spc="0" normalizeH="0" baseline="0" noProof="0" dirty="0">
                  <a:ln>
                    <a:noFill/>
                  </a:ln>
                  <a:solidFill>
                    <a:prstClr val="white"/>
                  </a:solidFill>
                  <a:effectLst>
                    <a:innerShdw blurRad="63500" dist="50800" dir="13500000">
                      <a:prstClr val="black">
                        <a:alpha val="50000"/>
                      </a:prstClr>
                    </a:innerShdw>
                  </a:effectLst>
                  <a:uLnTx/>
                  <a:uFillTx/>
                  <a:latin typeface="微软雅黑" pitchFamily="34" charset="-122"/>
                </a:endParaRPr>
              </a:p>
            </p:txBody>
          </p:sp>
          <p:sp>
            <p:nvSpPr>
              <p:cNvPr id="12" name="MH_Other_5">
                <a:extLst>
                  <a:ext uri="{FF2B5EF4-FFF2-40B4-BE49-F238E27FC236}">
                    <a16:creationId xmlns="" xmlns:a16="http://schemas.microsoft.com/office/drawing/2014/main" id="{B15392DD-5E70-4F21-83B0-772898A69E0E}"/>
                  </a:ext>
                </a:extLst>
              </p:cNvPr>
              <p:cNvSpPr/>
              <p:nvPr/>
            </p:nvSpPr>
            <p:spPr>
              <a:xfrm>
                <a:off x="2437629" y="3316871"/>
                <a:ext cx="713548" cy="292965"/>
              </a:xfrm>
              <a:custGeom>
                <a:avLst/>
                <a:gdLst>
                  <a:gd name="connsiteX0" fmla="*/ 0 w 480060"/>
                  <a:gd name="connsiteY0" fmla="*/ 7620 h 297180"/>
                  <a:gd name="connsiteX1" fmla="*/ 480060 w 480060"/>
                  <a:gd name="connsiteY1" fmla="*/ 0 h 297180"/>
                  <a:gd name="connsiteX2" fmla="*/ 480060 w 480060"/>
                  <a:gd name="connsiteY2" fmla="*/ 297180 h 297180"/>
                  <a:gd name="connsiteX3" fmla="*/ 0 w 480060"/>
                  <a:gd name="connsiteY3" fmla="*/ 7620 h 297180"/>
                  <a:gd name="connsiteX0" fmla="*/ 0 w 487203"/>
                  <a:gd name="connsiteY0" fmla="*/ 62739 h 297180"/>
                  <a:gd name="connsiteX1" fmla="*/ 487203 w 487203"/>
                  <a:gd name="connsiteY1" fmla="*/ 0 h 297180"/>
                  <a:gd name="connsiteX2" fmla="*/ 487203 w 487203"/>
                  <a:gd name="connsiteY2" fmla="*/ 297180 h 297180"/>
                  <a:gd name="connsiteX3" fmla="*/ 0 w 487203"/>
                  <a:gd name="connsiteY3" fmla="*/ 62739 h 297180"/>
                  <a:gd name="connsiteX0" fmla="*/ 0 w 487203"/>
                  <a:gd name="connsiteY0" fmla="*/ 66676 h 297180"/>
                  <a:gd name="connsiteX1" fmla="*/ 487203 w 487203"/>
                  <a:gd name="connsiteY1" fmla="*/ 0 h 297180"/>
                  <a:gd name="connsiteX2" fmla="*/ 487203 w 487203"/>
                  <a:gd name="connsiteY2" fmla="*/ 297180 h 297180"/>
                  <a:gd name="connsiteX3" fmla="*/ 0 w 487203"/>
                  <a:gd name="connsiteY3" fmla="*/ 66676 h 297180"/>
                </a:gdLst>
                <a:ahLst/>
                <a:cxnLst>
                  <a:cxn ang="0">
                    <a:pos x="connsiteX0" y="connsiteY0"/>
                  </a:cxn>
                  <a:cxn ang="0">
                    <a:pos x="connsiteX1" y="connsiteY1"/>
                  </a:cxn>
                  <a:cxn ang="0">
                    <a:pos x="connsiteX2" y="connsiteY2"/>
                  </a:cxn>
                  <a:cxn ang="0">
                    <a:pos x="connsiteX3" y="connsiteY3"/>
                  </a:cxn>
                </a:cxnLst>
                <a:rect l="l" t="t" r="r" b="b"/>
                <a:pathLst>
                  <a:path w="487203" h="297180">
                    <a:moveTo>
                      <a:pt x="0" y="66676"/>
                    </a:moveTo>
                    <a:lnTo>
                      <a:pt x="487203" y="0"/>
                    </a:lnTo>
                    <a:lnTo>
                      <a:pt x="487203" y="297180"/>
                    </a:lnTo>
                    <a:lnTo>
                      <a:pt x="0" y="66676"/>
                    </a:lnTo>
                    <a:close/>
                  </a:path>
                </a:pathLst>
              </a:custGeom>
              <a:solidFill>
                <a:srgbClr val="995A2F"/>
              </a:solidFill>
              <a:ln w="12700" cap="flat" cmpd="sng" algn="ctr">
                <a:noFill/>
                <a:prstDash val="solid"/>
              </a:ln>
              <a:effectLst/>
            </p:spPr>
            <p:txBody>
              <a:bodyPr t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MH_Text_5">
                <a:extLst>
                  <a:ext uri="{FF2B5EF4-FFF2-40B4-BE49-F238E27FC236}">
                    <a16:creationId xmlns="" xmlns:a16="http://schemas.microsoft.com/office/drawing/2014/main" id="{1AAFFA06-F555-41A2-AA4C-5FFB06521FA4}"/>
                  </a:ext>
                </a:extLst>
              </p:cNvPr>
              <p:cNvSpPr/>
              <p:nvPr/>
            </p:nvSpPr>
            <p:spPr>
              <a:xfrm>
                <a:off x="2439953" y="1925781"/>
                <a:ext cx="5055355" cy="1447373"/>
              </a:xfrm>
              <a:prstGeom prst="rect">
                <a:avLst/>
              </a:prstGeom>
              <a:solidFill>
                <a:sysClr val="window" lastClr="FFFFFF">
                  <a:lumMod val="85000"/>
                </a:sysClr>
              </a:solidFill>
              <a:ln w="12700" cap="flat" cmpd="sng" algn="ctr">
                <a:noFill/>
                <a:prstDash val="solid"/>
              </a:ln>
              <a:effectLst/>
            </p:spPr>
            <p:txBody>
              <a:bodyPr lIns="180000" tIns="0" rIns="90000" bIns="0"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16" name="矩形 2">
              <a:extLst>
                <a:ext uri="{FF2B5EF4-FFF2-40B4-BE49-F238E27FC236}">
                  <a16:creationId xmlns="" xmlns:a16="http://schemas.microsoft.com/office/drawing/2014/main" id="{F4A0A17B-E4F6-4CA2-8C71-8032DBEAD9AA}"/>
                </a:ext>
              </a:extLst>
            </p:cNvPr>
            <p:cNvSpPr>
              <a:spLocks noChangeArrowheads="1"/>
            </p:cNvSpPr>
            <p:nvPr/>
          </p:nvSpPr>
          <p:spPr bwMode="auto">
            <a:xfrm>
              <a:off x="2437629" y="2053733"/>
              <a:ext cx="494116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FontTx/>
                <a:buNone/>
              </a:pPr>
              <a:r>
                <a:rPr lang="zh-CN" altLang="en-US" sz="2400" dirty="0">
                  <a:solidFill>
                    <a:srgbClr val="000000"/>
                  </a:solidFill>
                  <a:latin typeface="微软雅黑" panose="020B0503020204020204" pitchFamily="34" charset="-122"/>
                </a:rPr>
                <a:t>是人的意识能动性的一种特殊表现</a:t>
              </a:r>
              <a:endParaRPr lang="en-US" altLang="zh-CN" sz="2400" dirty="0">
                <a:solidFill>
                  <a:srgbClr val="000000"/>
                </a:solidFill>
                <a:latin typeface="微软雅黑" panose="020B0503020204020204" pitchFamily="34" charset="-122"/>
              </a:endParaRPr>
            </a:p>
            <a:p>
              <a:pPr algn="ctr">
                <a:lnSpc>
                  <a:spcPct val="150000"/>
                </a:lnSpc>
                <a:spcBef>
                  <a:spcPct val="0"/>
                </a:spcBef>
                <a:buFontTx/>
                <a:buNone/>
              </a:pPr>
              <a:r>
                <a:rPr lang="zh-CN" altLang="en-US" sz="2400" dirty="0">
                  <a:solidFill>
                    <a:srgbClr val="000000"/>
                  </a:solidFill>
                  <a:latin typeface="微软雅黑" panose="020B0503020204020204" pitchFamily="34" charset="-122"/>
                </a:rPr>
                <a:t>是人的本质力量的对象化、现实化</a:t>
              </a:r>
              <a:endParaRPr lang="zh-CN" altLang="zh-CN" sz="2400" dirty="0">
                <a:solidFill>
                  <a:srgbClr val="000000"/>
                </a:solidFill>
                <a:latin typeface="微软雅黑" panose="020B0503020204020204" pitchFamily="34" charset="-122"/>
              </a:endParaRPr>
            </a:p>
          </p:txBody>
        </p:sp>
      </p:grpSp>
      <p:sp>
        <p:nvSpPr>
          <p:cNvPr id="13" name="矩形: 圆角 12">
            <a:extLst>
              <a:ext uri="{FF2B5EF4-FFF2-40B4-BE49-F238E27FC236}">
                <a16:creationId xmlns="" xmlns:a16="http://schemas.microsoft.com/office/drawing/2014/main" id="{D968C937-E3F4-4D14-8F9F-FFF85B798EAB}"/>
              </a:ext>
            </a:extLst>
          </p:cNvPr>
          <p:cNvSpPr/>
          <p:nvPr/>
        </p:nvSpPr>
        <p:spPr>
          <a:xfrm>
            <a:off x="3782293" y="1064542"/>
            <a:ext cx="46274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（四）意识与人工智能</a:t>
            </a:r>
          </a:p>
        </p:txBody>
      </p:sp>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3254" name="图片 3">
            <a:extLst>
              <a:ext uri="{FF2B5EF4-FFF2-40B4-BE49-F238E27FC236}">
                <a16:creationId xmlns="" xmlns:a16="http://schemas.microsoft.com/office/drawing/2014/main" id="{8C1D29B1-C63F-40B7-ABF5-8A0D0FDE0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606" y="3534913"/>
            <a:ext cx="4904508" cy="311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矩形 2">
            <a:extLst>
              <a:ext uri="{FF2B5EF4-FFF2-40B4-BE49-F238E27FC236}">
                <a16:creationId xmlns="" xmlns:a16="http://schemas.microsoft.com/office/drawing/2014/main" id="{92418F5C-F20F-46A7-BBF3-B409A91DCB2F}"/>
              </a:ext>
            </a:extLst>
          </p:cNvPr>
          <p:cNvSpPr>
            <a:spLocks noChangeArrowheads="1"/>
          </p:cNvSpPr>
          <p:nvPr/>
        </p:nvSpPr>
        <p:spPr bwMode="auto">
          <a:xfrm>
            <a:off x="1765886" y="5321496"/>
            <a:ext cx="331555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a:solidFill>
                  <a:srgbClr val="000000"/>
                </a:solidFill>
                <a:latin typeface="微软雅黑" panose="020B0503020204020204" pitchFamily="34" charset="-122"/>
              </a:rPr>
              <a:t>情感模拟 ≠</a:t>
            </a:r>
            <a:r>
              <a:rPr lang="en-US" altLang="zh-CN" sz="2400">
                <a:solidFill>
                  <a:srgbClr val="000000"/>
                </a:solidFill>
                <a:latin typeface="微软雅黑" panose="020B0503020204020204" pitchFamily="34" charset="-122"/>
              </a:rPr>
              <a:t> </a:t>
            </a:r>
            <a:r>
              <a:rPr lang="zh-CN" altLang="en-US" sz="2400">
                <a:solidFill>
                  <a:srgbClr val="000000"/>
                </a:solidFill>
                <a:latin typeface="微软雅黑" panose="020B0503020204020204" pitchFamily="34" charset="-122"/>
              </a:rPr>
              <a:t>真情实感</a:t>
            </a:r>
            <a:endParaRPr lang="zh-CN" altLang="zh-CN" sz="2400">
              <a:solidFill>
                <a:srgbClr val="000000"/>
              </a:solidFill>
              <a:latin typeface="微软雅黑" panose="020B0503020204020204" pitchFamily="34" charset="-122"/>
            </a:endParaRPr>
          </a:p>
        </p:txBody>
      </p:sp>
      <p:sp>
        <p:nvSpPr>
          <p:cNvPr id="11" name="文本框 10">
            <a:extLst>
              <a:ext uri="{FF2B5EF4-FFF2-40B4-BE49-F238E27FC236}">
                <a16:creationId xmlns="" xmlns:a16="http://schemas.microsoft.com/office/drawing/2014/main" id="{DD69C1C2-2ECC-49FE-8756-D2045EC83099}"/>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grpSp>
        <p:nvGrpSpPr>
          <p:cNvPr id="4" name="组合 3">
            <a:extLst>
              <a:ext uri="{FF2B5EF4-FFF2-40B4-BE49-F238E27FC236}">
                <a16:creationId xmlns="" xmlns:a16="http://schemas.microsoft.com/office/drawing/2014/main" id="{DE896209-04E2-4924-90A7-C95234E86461}"/>
              </a:ext>
            </a:extLst>
          </p:cNvPr>
          <p:cNvGrpSpPr/>
          <p:nvPr/>
        </p:nvGrpSpPr>
        <p:grpSpPr>
          <a:xfrm>
            <a:off x="993049" y="1930208"/>
            <a:ext cx="10205902" cy="1135062"/>
            <a:chOff x="88025" y="2901951"/>
            <a:chExt cx="10205902" cy="1135062"/>
          </a:xfrm>
        </p:grpSpPr>
        <p:sp>
          <p:nvSpPr>
            <p:cNvPr id="53253" name="矩形 2">
              <a:extLst>
                <a:ext uri="{FF2B5EF4-FFF2-40B4-BE49-F238E27FC236}">
                  <a16:creationId xmlns="" xmlns:a16="http://schemas.microsoft.com/office/drawing/2014/main" id="{7BF53517-E81D-4AE8-AB5F-2F4AC214CED8}"/>
                </a:ext>
              </a:extLst>
            </p:cNvPr>
            <p:cNvSpPr>
              <a:spLocks noChangeArrowheads="1"/>
            </p:cNvSpPr>
            <p:nvPr/>
          </p:nvSpPr>
          <p:spPr bwMode="auto">
            <a:xfrm>
              <a:off x="1104225" y="2901951"/>
              <a:ext cx="918970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b="1" dirty="0">
                  <a:solidFill>
                    <a:srgbClr val="000000"/>
                  </a:solidFill>
                  <a:latin typeface="+mn-ea"/>
                  <a:ea typeface="+mn-ea"/>
                </a:rPr>
                <a:t>人类意识是知情意的统一体，而人工智能只是对人类的理性智能的模拟和扩展，不具备情感、信念、意志等人类意识形式</a:t>
              </a:r>
              <a:endParaRPr lang="zh-CN" altLang="zh-CN" sz="2400" b="1" dirty="0">
                <a:solidFill>
                  <a:srgbClr val="000000"/>
                </a:solidFill>
                <a:latin typeface="+mn-ea"/>
                <a:ea typeface="+mn-ea"/>
              </a:endParaRPr>
            </a:p>
          </p:txBody>
        </p:sp>
        <p:grpSp>
          <p:nvGrpSpPr>
            <p:cNvPr id="12" name="组合 11">
              <a:extLst>
                <a:ext uri="{FF2B5EF4-FFF2-40B4-BE49-F238E27FC236}">
                  <a16:creationId xmlns="" xmlns:a16="http://schemas.microsoft.com/office/drawing/2014/main" id="{5B43B8BC-BE7A-4F83-B277-4C41CEC0F6EA}"/>
                </a:ext>
              </a:extLst>
            </p:cNvPr>
            <p:cNvGrpSpPr/>
            <p:nvPr/>
          </p:nvGrpSpPr>
          <p:grpSpPr>
            <a:xfrm>
              <a:off x="88025" y="2910908"/>
              <a:ext cx="10205902" cy="1126096"/>
              <a:chOff x="3526321" y="1980952"/>
              <a:chExt cx="9465547" cy="656018"/>
            </a:xfrm>
          </p:grpSpPr>
          <p:sp>
            <p:nvSpPr>
              <p:cNvPr id="14" name="圆角矩形 11">
                <a:extLst>
                  <a:ext uri="{FF2B5EF4-FFF2-40B4-BE49-F238E27FC236}">
                    <a16:creationId xmlns="" xmlns:a16="http://schemas.microsoft.com/office/drawing/2014/main" id="{FA1D5B13-209C-40B8-B96E-E23F783E3966}"/>
                  </a:ext>
                </a:extLst>
              </p:cNvPr>
              <p:cNvSpPr/>
              <p:nvPr/>
            </p:nvSpPr>
            <p:spPr bwMode="auto">
              <a:xfrm>
                <a:off x="3526321" y="1980952"/>
                <a:ext cx="882074" cy="656018"/>
              </a:xfrm>
              <a:prstGeom prst="roundRect">
                <a:avLst>
                  <a:gd name="adj" fmla="val 8243"/>
                </a:avLst>
              </a:prstGeom>
              <a:solidFill>
                <a:srgbClr val="B26A37"/>
              </a:solidFill>
              <a:ln w="25400" cap="flat" cmpd="sng" algn="ctr">
                <a:no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800" b="1" i="1" kern="0" dirty="0">
                    <a:solidFill>
                      <a:srgbClr val="FFFFFF"/>
                    </a:solidFill>
                    <a:effectLst>
                      <a:outerShdw blurRad="38100" dist="38100" dir="2700000" algn="tl">
                        <a:srgbClr val="000000">
                          <a:alpha val="43137"/>
                        </a:srgbClr>
                      </a:outerShdw>
                    </a:effectLst>
                    <a:latin typeface="+mn-ea"/>
                    <a:ea typeface="+mn-ea"/>
                    <a:cs typeface="Arial" panose="020B0604020202020204" pitchFamily="34" charset="0"/>
                  </a:rPr>
                  <a:t>第一</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cxnSp>
            <p:nvCxnSpPr>
              <p:cNvPr id="17" name="直接连接符 16">
                <a:extLst>
                  <a:ext uri="{FF2B5EF4-FFF2-40B4-BE49-F238E27FC236}">
                    <a16:creationId xmlns="" xmlns:a16="http://schemas.microsoft.com/office/drawing/2014/main" id="{29B83F78-0FB5-474F-9E3C-CEDDE128B2BB}"/>
                  </a:ext>
                </a:extLst>
              </p:cNvPr>
              <p:cNvCxnSpPr>
                <a:cxnSpLocks/>
              </p:cNvCxnSpPr>
              <p:nvPr/>
            </p:nvCxnSpPr>
            <p:spPr bwMode="auto">
              <a:xfrm>
                <a:off x="3758317" y="1980953"/>
                <a:ext cx="9233551" cy="0"/>
              </a:xfrm>
              <a:prstGeom prst="line">
                <a:avLst/>
              </a:prstGeom>
              <a:noFill/>
              <a:ln w="6350" cap="flat" cmpd="sng" algn="ctr">
                <a:solidFill>
                  <a:srgbClr val="CC873C"/>
                </a:solidFill>
                <a:prstDash val="solid"/>
                <a:miter lim="800000"/>
              </a:ln>
              <a:effectLst/>
            </p:spPr>
          </p:cxnSp>
        </p:grpSp>
      </p:grpSp>
      <p:sp>
        <p:nvSpPr>
          <p:cNvPr id="13" name="矩形: 圆角 12">
            <a:extLst>
              <a:ext uri="{FF2B5EF4-FFF2-40B4-BE49-F238E27FC236}">
                <a16:creationId xmlns="" xmlns:a16="http://schemas.microsoft.com/office/drawing/2014/main" id="{DE553F63-DC8D-4184-BCD8-7E9F028F80BB}"/>
              </a:ext>
            </a:extLst>
          </p:cNvPr>
          <p:cNvSpPr/>
          <p:nvPr/>
        </p:nvSpPr>
        <p:spPr>
          <a:xfrm>
            <a:off x="3782293" y="1064542"/>
            <a:ext cx="46274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（四）意识与人工智能</a:t>
            </a:r>
          </a:p>
        </p:txBody>
      </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B612B729-7C38-4713-9377-222F920B4C2F}"/>
              </a:ext>
            </a:extLst>
          </p:cNvPr>
          <p:cNvGrpSpPr/>
          <p:nvPr/>
        </p:nvGrpSpPr>
        <p:grpSpPr>
          <a:xfrm>
            <a:off x="1468582" y="3429000"/>
            <a:ext cx="9191916" cy="3127232"/>
            <a:chOff x="2009249" y="2885640"/>
            <a:chExt cx="9191916" cy="3127232"/>
          </a:xfrm>
        </p:grpSpPr>
        <p:sp>
          <p:nvSpPr>
            <p:cNvPr id="19" name="矩形 18">
              <a:extLst>
                <a:ext uri="{FF2B5EF4-FFF2-40B4-BE49-F238E27FC236}">
                  <a16:creationId xmlns="" xmlns:a16="http://schemas.microsoft.com/office/drawing/2014/main" id="{5AB40DDD-89C8-499A-A6BE-37F341B9A3E5}"/>
                </a:ext>
              </a:extLst>
            </p:cNvPr>
            <p:cNvSpPr/>
            <p:nvPr/>
          </p:nvSpPr>
          <p:spPr>
            <a:xfrm>
              <a:off x="2009249" y="2885640"/>
              <a:ext cx="3991079" cy="3127175"/>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50800">
              <a:solidFill>
                <a:schemeClr val="bg1"/>
              </a:solid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78" name="矩形 1">
              <a:extLst>
                <a:ext uri="{FF2B5EF4-FFF2-40B4-BE49-F238E27FC236}">
                  <a16:creationId xmlns="" xmlns:a16="http://schemas.microsoft.com/office/drawing/2014/main" id="{75B97897-77AB-40EC-B065-F6E986F996A4}"/>
                </a:ext>
              </a:extLst>
            </p:cNvPr>
            <p:cNvSpPr>
              <a:spLocks noChangeArrowheads="1"/>
            </p:cNvSpPr>
            <p:nvPr/>
          </p:nvSpPr>
          <p:spPr bwMode="auto">
            <a:xfrm>
              <a:off x="2493818" y="3260432"/>
              <a:ext cx="3147222"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3888" algn="just">
                <a:lnSpc>
                  <a:spcPct val="150000"/>
                </a:lnSpc>
                <a:spcBef>
                  <a:spcPct val="0"/>
                </a:spcBef>
                <a:buFontTx/>
                <a:buNone/>
              </a:pPr>
              <a:r>
                <a:rPr lang="zh-CN" altLang="en-US" sz="2400" dirty="0"/>
                <a:t>难以成为独立的具有行为后果意识、自律意识和社会责任感的社会主体。</a:t>
              </a:r>
            </a:p>
          </p:txBody>
        </p:sp>
        <p:pic>
          <p:nvPicPr>
            <p:cNvPr id="54279" name="图片 4">
              <a:extLst>
                <a:ext uri="{FF2B5EF4-FFF2-40B4-BE49-F238E27FC236}">
                  <a16:creationId xmlns="" xmlns:a16="http://schemas.microsoft.com/office/drawing/2014/main" id="{8C4DE909-7B48-43FA-AB0F-8AA34217F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071" y="2885641"/>
              <a:ext cx="4980094" cy="312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 xmlns:a16="http://schemas.microsoft.com/office/drawing/2014/main" id="{27B2FCDB-2C26-4B01-AE68-8BEA9DC3E55D}"/>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grpSp>
        <p:nvGrpSpPr>
          <p:cNvPr id="12" name="组合 11">
            <a:extLst>
              <a:ext uri="{FF2B5EF4-FFF2-40B4-BE49-F238E27FC236}">
                <a16:creationId xmlns="" xmlns:a16="http://schemas.microsoft.com/office/drawing/2014/main" id="{19688456-DE7A-407E-898E-6C5E69223ADF}"/>
              </a:ext>
            </a:extLst>
          </p:cNvPr>
          <p:cNvGrpSpPr/>
          <p:nvPr/>
        </p:nvGrpSpPr>
        <p:grpSpPr>
          <a:xfrm>
            <a:off x="993049" y="1950276"/>
            <a:ext cx="10205902" cy="1135062"/>
            <a:chOff x="88025" y="2901951"/>
            <a:chExt cx="10205902" cy="1135062"/>
          </a:xfrm>
        </p:grpSpPr>
        <p:sp>
          <p:nvSpPr>
            <p:cNvPr id="14" name="矩形 2">
              <a:extLst>
                <a:ext uri="{FF2B5EF4-FFF2-40B4-BE49-F238E27FC236}">
                  <a16:creationId xmlns="" xmlns:a16="http://schemas.microsoft.com/office/drawing/2014/main" id="{12826416-A971-44A5-ABCC-F862E84D5DB3}"/>
                </a:ext>
              </a:extLst>
            </p:cNvPr>
            <p:cNvSpPr>
              <a:spLocks noChangeArrowheads="1"/>
            </p:cNvSpPr>
            <p:nvPr/>
          </p:nvSpPr>
          <p:spPr bwMode="auto">
            <a:xfrm>
              <a:off x="1104225" y="2901951"/>
              <a:ext cx="918970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None/>
              </a:pPr>
              <a:r>
                <a:rPr lang="zh-CN" altLang="en-US" sz="2400" b="1" dirty="0">
                  <a:solidFill>
                    <a:srgbClr val="000000"/>
                  </a:solidFill>
                  <a:latin typeface="+mn-ea"/>
                  <a:ea typeface="+mn-ea"/>
                </a:rPr>
                <a:t>社会性是人的意识所固有的本质属性，而人工智能不可能真正具备人类的社会属性</a:t>
              </a:r>
              <a:endParaRPr lang="zh-CN" altLang="zh-CN" sz="2400" b="1" dirty="0">
                <a:solidFill>
                  <a:srgbClr val="000000"/>
                </a:solidFill>
                <a:latin typeface="+mn-ea"/>
                <a:ea typeface="+mn-ea"/>
              </a:endParaRPr>
            </a:p>
          </p:txBody>
        </p:sp>
        <p:grpSp>
          <p:nvGrpSpPr>
            <p:cNvPr id="16" name="组合 15">
              <a:extLst>
                <a:ext uri="{FF2B5EF4-FFF2-40B4-BE49-F238E27FC236}">
                  <a16:creationId xmlns="" xmlns:a16="http://schemas.microsoft.com/office/drawing/2014/main" id="{879CD725-2020-43CF-8CB6-2F1E2B888A78}"/>
                </a:ext>
              </a:extLst>
            </p:cNvPr>
            <p:cNvGrpSpPr/>
            <p:nvPr/>
          </p:nvGrpSpPr>
          <p:grpSpPr>
            <a:xfrm>
              <a:off x="88025" y="2910908"/>
              <a:ext cx="10205902" cy="1126096"/>
              <a:chOff x="3526321" y="1980952"/>
              <a:chExt cx="9465547" cy="656018"/>
            </a:xfrm>
          </p:grpSpPr>
          <p:sp>
            <p:nvSpPr>
              <p:cNvPr id="17" name="圆角矩形 11">
                <a:extLst>
                  <a:ext uri="{FF2B5EF4-FFF2-40B4-BE49-F238E27FC236}">
                    <a16:creationId xmlns="" xmlns:a16="http://schemas.microsoft.com/office/drawing/2014/main" id="{38579CB7-6F8C-4EC1-9212-AEDAC6284066}"/>
                  </a:ext>
                </a:extLst>
              </p:cNvPr>
              <p:cNvSpPr/>
              <p:nvPr/>
            </p:nvSpPr>
            <p:spPr bwMode="auto">
              <a:xfrm>
                <a:off x="3526321" y="1980952"/>
                <a:ext cx="882074" cy="656018"/>
              </a:xfrm>
              <a:prstGeom prst="roundRect">
                <a:avLst>
                  <a:gd name="adj" fmla="val 8243"/>
                </a:avLst>
              </a:prstGeom>
              <a:solidFill>
                <a:srgbClr val="B26A37"/>
              </a:solidFill>
              <a:ln w="25400" cap="flat" cmpd="sng" algn="ctr">
                <a:noFill/>
                <a:prstDash val="solid"/>
              </a:ln>
              <a:effectLst/>
            </p:spPr>
            <p:txBody>
              <a:bodyPr anchor="ctr"/>
              <a:lstStyle/>
              <a:p>
                <a:pPr lvl="0" algn="ctr" defTabSz="457200" eaLnBrk="1" fontAlgn="auto" hangingPunct="1">
                  <a:spcBef>
                    <a:spcPts val="0"/>
                  </a:spcBef>
                  <a:spcAft>
                    <a:spcPts val="0"/>
                  </a:spcAft>
                  <a:defRPr/>
                </a:pPr>
                <a:r>
                  <a:rPr lang="zh-CN" altLang="en-US" sz="2800" b="1" i="1" kern="0" dirty="0">
                    <a:solidFill>
                      <a:srgbClr val="FFFFFF"/>
                    </a:solidFill>
                    <a:effectLst>
                      <a:outerShdw blurRad="38100" dist="38100" dir="2700000" algn="tl">
                        <a:srgbClr val="000000">
                          <a:alpha val="43137"/>
                        </a:srgbClr>
                      </a:outerShdw>
                    </a:effectLst>
                    <a:latin typeface="+mn-ea"/>
                    <a:ea typeface="+mn-ea"/>
                    <a:cs typeface="Arial" panose="020B0604020202020204" pitchFamily="34" charset="0"/>
                  </a:rPr>
                  <a:t>第二</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cxnSp>
            <p:nvCxnSpPr>
              <p:cNvPr id="18" name="直接连接符 17">
                <a:extLst>
                  <a:ext uri="{FF2B5EF4-FFF2-40B4-BE49-F238E27FC236}">
                    <a16:creationId xmlns="" xmlns:a16="http://schemas.microsoft.com/office/drawing/2014/main" id="{F9A8B20B-2480-44D4-B748-49A10D397027}"/>
                  </a:ext>
                </a:extLst>
              </p:cNvPr>
              <p:cNvCxnSpPr>
                <a:cxnSpLocks/>
              </p:cNvCxnSpPr>
              <p:nvPr/>
            </p:nvCxnSpPr>
            <p:spPr bwMode="auto">
              <a:xfrm>
                <a:off x="3758317" y="1980953"/>
                <a:ext cx="9233551" cy="0"/>
              </a:xfrm>
              <a:prstGeom prst="line">
                <a:avLst/>
              </a:prstGeom>
              <a:noFill/>
              <a:ln w="6350" cap="flat" cmpd="sng" algn="ctr">
                <a:solidFill>
                  <a:srgbClr val="CC873C"/>
                </a:solidFill>
                <a:prstDash val="solid"/>
                <a:miter lim="800000"/>
              </a:ln>
              <a:effectLst/>
            </p:spPr>
          </p:cxnSp>
        </p:grpSp>
      </p:grpSp>
      <p:sp>
        <p:nvSpPr>
          <p:cNvPr id="13" name="矩形: 圆角 12">
            <a:extLst>
              <a:ext uri="{FF2B5EF4-FFF2-40B4-BE49-F238E27FC236}">
                <a16:creationId xmlns="" xmlns:a16="http://schemas.microsoft.com/office/drawing/2014/main" id="{462E5A2B-9140-472E-BDE0-ED0527B0EA6F}"/>
              </a:ext>
            </a:extLst>
          </p:cNvPr>
          <p:cNvSpPr/>
          <p:nvPr/>
        </p:nvSpPr>
        <p:spPr>
          <a:xfrm>
            <a:off x="3782293" y="1064542"/>
            <a:ext cx="46274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（四）意识与人工智能</a:t>
            </a:r>
          </a:p>
        </p:txBody>
      </p:sp>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 xmlns:a16="http://schemas.microsoft.com/office/drawing/2014/main" id="{3F5301C1-8FCE-4CCB-9748-9D4FBC8D7A66}"/>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grpSp>
        <p:nvGrpSpPr>
          <p:cNvPr id="12" name="组合 11">
            <a:extLst>
              <a:ext uri="{FF2B5EF4-FFF2-40B4-BE49-F238E27FC236}">
                <a16:creationId xmlns="" xmlns:a16="http://schemas.microsoft.com/office/drawing/2014/main" id="{F5C633C6-DF8B-4F56-B165-7E503B6C6AF9}"/>
              </a:ext>
            </a:extLst>
          </p:cNvPr>
          <p:cNvGrpSpPr/>
          <p:nvPr/>
        </p:nvGrpSpPr>
        <p:grpSpPr>
          <a:xfrm>
            <a:off x="1004212" y="1831248"/>
            <a:ext cx="10205902" cy="1135062"/>
            <a:chOff x="88025" y="2901951"/>
            <a:chExt cx="10205902" cy="1135062"/>
          </a:xfrm>
        </p:grpSpPr>
        <p:sp>
          <p:nvSpPr>
            <p:cNvPr id="14" name="矩形 2">
              <a:extLst>
                <a:ext uri="{FF2B5EF4-FFF2-40B4-BE49-F238E27FC236}">
                  <a16:creationId xmlns="" xmlns:a16="http://schemas.microsoft.com/office/drawing/2014/main" id="{410BB08C-363C-4061-B09D-6A9211DB6685}"/>
                </a:ext>
              </a:extLst>
            </p:cNvPr>
            <p:cNvSpPr>
              <a:spLocks noChangeArrowheads="1"/>
            </p:cNvSpPr>
            <p:nvPr/>
          </p:nvSpPr>
          <p:spPr bwMode="auto">
            <a:xfrm>
              <a:off x="1104225" y="2901951"/>
              <a:ext cx="918970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None/>
              </a:pPr>
              <a:r>
                <a:rPr lang="zh-CN" altLang="en-US" sz="2400" b="1" dirty="0">
                  <a:solidFill>
                    <a:srgbClr val="000000"/>
                  </a:solidFill>
                  <a:latin typeface="+mn-ea"/>
                  <a:ea typeface="+mn-ea"/>
                </a:rPr>
                <a:t>人类的自然语言是思维的物质外壳和意识的现实形式，而人工智能难以完全具备理解自然语言真实意义的能力</a:t>
              </a:r>
              <a:endParaRPr lang="zh-CN" altLang="zh-CN" sz="2400" b="1" dirty="0">
                <a:solidFill>
                  <a:srgbClr val="000000"/>
                </a:solidFill>
                <a:latin typeface="+mn-ea"/>
                <a:ea typeface="+mn-ea"/>
              </a:endParaRPr>
            </a:p>
          </p:txBody>
        </p:sp>
        <p:grpSp>
          <p:nvGrpSpPr>
            <p:cNvPr id="16" name="组合 15">
              <a:extLst>
                <a:ext uri="{FF2B5EF4-FFF2-40B4-BE49-F238E27FC236}">
                  <a16:creationId xmlns="" xmlns:a16="http://schemas.microsoft.com/office/drawing/2014/main" id="{4B6E1107-AF02-46A7-B714-EA23AECD7F8A}"/>
                </a:ext>
              </a:extLst>
            </p:cNvPr>
            <p:cNvGrpSpPr/>
            <p:nvPr/>
          </p:nvGrpSpPr>
          <p:grpSpPr>
            <a:xfrm>
              <a:off x="88025" y="2910908"/>
              <a:ext cx="10205902" cy="1126096"/>
              <a:chOff x="3526321" y="1980952"/>
              <a:chExt cx="9465547" cy="656018"/>
            </a:xfrm>
          </p:grpSpPr>
          <p:sp>
            <p:nvSpPr>
              <p:cNvPr id="17" name="圆角矩形 11">
                <a:extLst>
                  <a:ext uri="{FF2B5EF4-FFF2-40B4-BE49-F238E27FC236}">
                    <a16:creationId xmlns="" xmlns:a16="http://schemas.microsoft.com/office/drawing/2014/main" id="{5FF0078C-56CB-483B-A61C-C31DA29636DC}"/>
                  </a:ext>
                </a:extLst>
              </p:cNvPr>
              <p:cNvSpPr/>
              <p:nvPr/>
            </p:nvSpPr>
            <p:spPr bwMode="auto">
              <a:xfrm>
                <a:off x="3526321" y="1980952"/>
                <a:ext cx="882074" cy="656018"/>
              </a:xfrm>
              <a:prstGeom prst="roundRect">
                <a:avLst>
                  <a:gd name="adj" fmla="val 8243"/>
                </a:avLst>
              </a:prstGeom>
              <a:solidFill>
                <a:srgbClr val="B26A37"/>
              </a:solidFill>
              <a:ln w="25400" cap="flat" cmpd="sng" algn="ctr">
                <a:noFill/>
                <a:prstDash val="solid"/>
              </a:ln>
              <a:effectLst/>
            </p:spPr>
            <p:txBody>
              <a:bodyPr anchor="ctr"/>
              <a:lstStyle/>
              <a:p>
                <a:pPr lvl="0" algn="ctr" defTabSz="457200" eaLnBrk="1" fontAlgn="auto" hangingPunct="1">
                  <a:spcBef>
                    <a:spcPts val="0"/>
                  </a:spcBef>
                  <a:spcAft>
                    <a:spcPts val="0"/>
                  </a:spcAft>
                  <a:defRPr/>
                </a:pPr>
                <a:r>
                  <a:rPr lang="zh-CN" altLang="en-US" sz="2800" b="1" i="1" kern="0" dirty="0">
                    <a:solidFill>
                      <a:srgbClr val="FFFFFF"/>
                    </a:solidFill>
                    <a:effectLst>
                      <a:outerShdw blurRad="38100" dist="38100" dir="2700000" algn="tl">
                        <a:srgbClr val="000000">
                          <a:alpha val="43137"/>
                        </a:srgbClr>
                      </a:outerShdw>
                    </a:effectLst>
                    <a:latin typeface="+mn-ea"/>
                    <a:ea typeface="+mn-ea"/>
                    <a:cs typeface="Arial" panose="020B0604020202020204" pitchFamily="34" charset="0"/>
                  </a:rPr>
                  <a:t>第三</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cxnSp>
            <p:nvCxnSpPr>
              <p:cNvPr id="18" name="直接连接符 17">
                <a:extLst>
                  <a:ext uri="{FF2B5EF4-FFF2-40B4-BE49-F238E27FC236}">
                    <a16:creationId xmlns="" xmlns:a16="http://schemas.microsoft.com/office/drawing/2014/main" id="{B1764B04-60B8-427E-AB2B-CB0B340B0CB8}"/>
                  </a:ext>
                </a:extLst>
              </p:cNvPr>
              <p:cNvCxnSpPr>
                <a:cxnSpLocks/>
              </p:cNvCxnSpPr>
              <p:nvPr/>
            </p:nvCxnSpPr>
            <p:spPr bwMode="auto">
              <a:xfrm>
                <a:off x="3758317" y="1980953"/>
                <a:ext cx="9233551" cy="0"/>
              </a:xfrm>
              <a:prstGeom prst="line">
                <a:avLst/>
              </a:prstGeom>
              <a:noFill/>
              <a:ln w="6350" cap="flat" cmpd="sng" algn="ctr">
                <a:solidFill>
                  <a:srgbClr val="CC873C"/>
                </a:solidFill>
                <a:prstDash val="solid"/>
                <a:miter lim="800000"/>
              </a:ln>
              <a:effectLst/>
            </p:spPr>
          </p:cxnSp>
        </p:grpSp>
      </p:grpSp>
      <p:grpSp>
        <p:nvGrpSpPr>
          <p:cNvPr id="6" name="组合 5">
            <a:extLst>
              <a:ext uri="{FF2B5EF4-FFF2-40B4-BE49-F238E27FC236}">
                <a16:creationId xmlns="" xmlns:a16="http://schemas.microsoft.com/office/drawing/2014/main" id="{3D1D9030-7BA7-47C8-811A-DFB8FA52134C}"/>
              </a:ext>
            </a:extLst>
          </p:cNvPr>
          <p:cNvGrpSpPr/>
          <p:nvPr/>
        </p:nvGrpSpPr>
        <p:grpSpPr>
          <a:xfrm>
            <a:off x="1544637" y="3141597"/>
            <a:ext cx="9125052" cy="2108580"/>
            <a:chOff x="1658545" y="2866880"/>
            <a:chExt cx="9125052" cy="2108580"/>
          </a:xfrm>
        </p:grpSpPr>
        <p:grpSp>
          <p:nvGrpSpPr>
            <p:cNvPr id="19" name="组合 18">
              <a:extLst>
                <a:ext uri="{FF2B5EF4-FFF2-40B4-BE49-F238E27FC236}">
                  <a16:creationId xmlns="" xmlns:a16="http://schemas.microsoft.com/office/drawing/2014/main" id="{A13528D0-BF82-42B6-9329-55F0E8CF1046}"/>
                </a:ext>
              </a:extLst>
            </p:cNvPr>
            <p:cNvGrpSpPr/>
            <p:nvPr/>
          </p:nvGrpSpPr>
          <p:grpSpPr>
            <a:xfrm>
              <a:off x="2792071" y="2866880"/>
              <a:ext cx="6858000" cy="2108580"/>
              <a:chOff x="485777" y="1320419"/>
              <a:chExt cx="6858000" cy="2108580"/>
            </a:xfrm>
          </p:grpSpPr>
          <p:pic>
            <p:nvPicPr>
              <p:cNvPr id="20" name="图片 19">
                <a:extLst>
                  <a:ext uri="{FF2B5EF4-FFF2-40B4-BE49-F238E27FC236}">
                    <a16:creationId xmlns="" xmlns:a16="http://schemas.microsoft.com/office/drawing/2014/main" id="{CFF34C77-D0DE-4E80-BBEA-47DB8428C40C}"/>
                  </a:ext>
                </a:extLst>
              </p:cNvPr>
              <p:cNvPicPr>
                <a:picLocks noChangeAspect="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t="34627" b="34627"/>
              <a:stretch/>
            </p:blipFill>
            <p:spPr>
              <a:xfrm>
                <a:off x="485777" y="1320419"/>
                <a:ext cx="6858000" cy="2108580"/>
              </a:xfrm>
              <a:prstGeom prst="rect">
                <a:avLst/>
              </a:prstGeom>
            </p:spPr>
          </p:pic>
          <p:sp>
            <p:nvSpPr>
              <p:cNvPr id="21" name="矩形 2">
                <a:extLst>
                  <a:ext uri="{FF2B5EF4-FFF2-40B4-BE49-F238E27FC236}">
                    <a16:creationId xmlns="" xmlns:a16="http://schemas.microsoft.com/office/drawing/2014/main" id="{C4DF4B42-0332-4A3A-B47C-C34CEDD437F7}"/>
                  </a:ext>
                </a:extLst>
              </p:cNvPr>
              <p:cNvSpPr>
                <a:spLocks noChangeArrowheads="1"/>
              </p:cNvSpPr>
              <p:nvPr/>
            </p:nvSpPr>
            <p:spPr bwMode="auto">
              <a:xfrm>
                <a:off x="1665824" y="1806743"/>
                <a:ext cx="13895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dirty="0">
                    <a:solidFill>
                      <a:srgbClr val="B26A37"/>
                    </a:solidFill>
                  </a:rPr>
                  <a:t>纯逻辑</a:t>
                </a:r>
                <a:endParaRPr lang="en-US" altLang="zh-CN" dirty="0">
                  <a:solidFill>
                    <a:srgbClr val="B26A37"/>
                  </a:solidFill>
                </a:endParaRPr>
              </a:p>
              <a:p>
                <a:pPr>
                  <a:lnSpc>
                    <a:spcPct val="100000"/>
                  </a:lnSpc>
                  <a:spcBef>
                    <a:spcPct val="0"/>
                  </a:spcBef>
                  <a:buFontTx/>
                  <a:buNone/>
                </a:pPr>
                <a:r>
                  <a:rPr lang="zh-CN" altLang="en-US" dirty="0">
                    <a:solidFill>
                      <a:srgbClr val="B26A37"/>
                    </a:solidFill>
                  </a:rPr>
                  <a:t>理性的 </a:t>
                </a:r>
              </a:p>
            </p:txBody>
          </p:sp>
          <p:sp>
            <p:nvSpPr>
              <p:cNvPr id="22" name="矩形 2">
                <a:extLst>
                  <a:ext uri="{FF2B5EF4-FFF2-40B4-BE49-F238E27FC236}">
                    <a16:creationId xmlns="" xmlns:a16="http://schemas.microsoft.com/office/drawing/2014/main" id="{C2610E5B-7788-445F-BA49-000C511C4402}"/>
                  </a:ext>
                </a:extLst>
              </p:cNvPr>
              <p:cNvSpPr>
                <a:spLocks noChangeArrowheads="1"/>
              </p:cNvSpPr>
              <p:nvPr/>
            </p:nvSpPr>
            <p:spPr bwMode="auto">
              <a:xfrm>
                <a:off x="4968918" y="1806743"/>
                <a:ext cx="13895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dirty="0">
                    <a:solidFill>
                      <a:srgbClr val="B26A37"/>
                    </a:solidFill>
                  </a:rPr>
                  <a:t>多样而跳跃</a:t>
                </a:r>
              </a:p>
            </p:txBody>
          </p:sp>
        </p:grpSp>
        <p:sp>
          <p:nvSpPr>
            <p:cNvPr id="5" name="矩形 4">
              <a:extLst>
                <a:ext uri="{FF2B5EF4-FFF2-40B4-BE49-F238E27FC236}">
                  <a16:creationId xmlns="" xmlns:a16="http://schemas.microsoft.com/office/drawing/2014/main" id="{708BC5A4-40E7-4410-ABFB-343BD18D92CC}"/>
                </a:ext>
              </a:extLst>
            </p:cNvPr>
            <p:cNvSpPr/>
            <p:nvPr/>
          </p:nvSpPr>
          <p:spPr>
            <a:xfrm>
              <a:off x="1658545" y="3376286"/>
              <a:ext cx="1723549" cy="907941"/>
            </a:xfrm>
            <a:prstGeom prst="rect">
              <a:avLst/>
            </a:prstGeom>
          </p:spPr>
          <p:txBody>
            <a:bodyPr wrap="none">
              <a:spAutoFit/>
            </a:bodyPr>
            <a:lstStyle/>
            <a:p>
              <a:pPr algn="just">
                <a:spcAft>
                  <a:spcPts val="600"/>
                </a:spcAft>
              </a:pPr>
              <a:r>
                <a:rPr lang="zh-CN" altLang="en-US" sz="2400" b="1" dirty="0">
                  <a:solidFill>
                    <a:srgbClr val="995A2F"/>
                  </a:solidFill>
                  <a:latin typeface="微软雅黑" panose="020B0503020204020204" pitchFamily="34" charset="-122"/>
                </a:rPr>
                <a:t>人工智能的</a:t>
              </a:r>
              <a:endParaRPr lang="en-US" altLang="zh-CN" sz="2400" b="1" dirty="0">
                <a:solidFill>
                  <a:srgbClr val="995A2F"/>
                </a:solidFill>
                <a:latin typeface="微软雅黑" panose="020B0503020204020204" pitchFamily="34" charset="-122"/>
              </a:endParaRPr>
            </a:p>
            <a:p>
              <a:pPr algn="just">
                <a:spcAft>
                  <a:spcPts val="600"/>
                </a:spcAft>
              </a:pPr>
              <a:r>
                <a:rPr lang="zh-CN" altLang="en-US" sz="2400" b="1" dirty="0">
                  <a:solidFill>
                    <a:srgbClr val="995A2F"/>
                  </a:solidFill>
                  <a:latin typeface="微软雅黑" panose="020B0503020204020204" pitchFamily="34" charset="-122"/>
                </a:rPr>
                <a:t>思维方式</a:t>
              </a:r>
              <a:endParaRPr lang="zh-CN" altLang="en-US" b="1" dirty="0">
                <a:solidFill>
                  <a:srgbClr val="995A2F"/>
                </a:solidFill>
              </a:endParaRPr>
            </a:p>
          </p:txBody>
        </p:sp>
        <p:sp>
          <p:nvSpPr>
            <p:cNvPr id="25" name="矩形 24">
              <a:extLst>
                <a:ext uri="{FF2B5EF4-FFF2-40B4-BE49-F238E27FC236}">
                  <a16:creationId xmlns="" xmlns:a16="http://schemas.microsoft.com/office/drawing/2014/main" id="{88771B00-CB40-4C60-84C4-A00814AAA38D}"/>
                </a:ext>
              </a:extLst>
            </p:cNvPr>
            <p:cNvSpPr/>
            <p:nvPr/>
          </p:nvSpPr>
          <p:spPr>
            <a:xfrm>
              <a:off x="9367825" y="3599423"/>
              <a:ext cx="1415772" cy="461665"/>
            </a:xfrm>
            <a:prstGeom prst="rect">
              <a:avLst/>
            </a:prstGeom>
          </p:spPr>
          <p:txBody>
            <a:bodyPr wrap="none">
              <a:spAutoFit/>
            </a:bodyPr>
            <a:lstStyle/>
            <a:p>
              <a:pPr algn="just">
                <a:spcAft>
                  <a:spcPts val="600"/>
                </a:spcAft>
              </a:pPr>
              <a:r>
                <a:rPr lang="zh-CN" altLang="en-US" sz="2400" b="1" dirty="0">
                  <a:solidFill>
                    <a:srgbClr val="995A2F"/>
                  </a:solidFill>
                  <a:latin typeface="微软雅黑" panose="020B0503020204020204" pitchFamily="34" charset="-122"/>
                </a:rPr>
                <a:t>人类思维</a:t>
              </a:r>
              <a:endParaRPr lang="zh-CN" altLang="en-US" b="1" dirty="0">
                <a:solidFill>
                  <a:srgbClr val="995A2F"/>
                </a:solidFill>
              </a:endParaRPr>
            </a:p>
          </p:txBody>
        </p:sp>
      </p:grpSp>
      <p:grpSp>
        <p:nvGrpSpPr>
          <p:cNvPr id="7" name="组合 6">
            <a:extLst>
              <a:ext uri="{FF2B5EF4-FFF2-40B4-BE49-F238E27FC236}">
                <a16:creationId xmlns="" xmlns:a16="http://schemas.microsoft.com/office/drawing/2014/main" id="{33AC5697-489F-454B-B76B-C552CD3E5AA8}"/>
              </a:ext>
            </a:extLst>
          </p:cNvPr>
          <p:cNvGrpSpPr/>
          <p:nvPr/>
        </p:nvGrpSpPr>
        <p:grpSpPr>
          <a:xfrm>
            <a:off x="1272376" y="5265897"/>
            <a:ext cx="9647247" cy="1433645"/>
            <a:chOff x="1272377" y="4398108"/>
            <a:chExt cx="9647247" cy="1433645"/>
          </a:xfrm>
        </p:grpSpPr>
        <p:sp>
          <p:nvSpPr>
            <p:cNvPr id="55303" name="矩形 2">
              <a:extLst>
                <a:ext uri="{FF2B5EF4-FFF2-40B4-BE49-F238E27FC236}">
                  <a16:creationId xmlns="" xmlns:a16="http://schemas.microsoft.com/office/drawing/2014/main" id="{E3F6B9E6-D731-45DF-87FD-D1DA20204DA4}"/>
                </a:ext>
              </a:extLst>
            </p:cNvPr>
            <p:cNvSpPr>
              <a:spLocks noChangeArrowheads="1"/>
            </p:cNvSpPr>
            <p:nvPr/>
          </p:nvSpPr>
          <p:spPr bwMode="auto">
            <a:xfrm>
              <a:off x="1544638" y="5008563"/>
              <a:ext cx="910272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Font typeface="Arial" panose="020B0604020202020204" pitchFamily="34" charset="0"/>
                <a:buNone/>
              </a:pPr>
              <a:r>
                <a:rPr lang="zh-CN" altLang="en-US" sz="2400" dirty="0">
                  <a:solidFill>
                    <a:srgbClr val="000000"/>
                  </a:solidFill>
                  <a:latin typeface="微软雅黑" panose="020B0503020204020204" pitchFamily="34" charset="-122"/>
                </a:rPr>
                <a:t>缺乏自然语言的</a:t>
              </a:r>
              <a:r>
                <a:rPr lang="zh-CN" altLang="en-US" sz="2400" b="1" dirty="0">
                  <a:solidFill>
                    <a:srgbClr val="000000"/>
                  </a:solidFill>
                  <a:latin typeface="微软雅黑" panose="020B0503020204020204" pitchFamily="34" charset="-122"/>
                </a:rPr>
                <a:t>意义向度</a:t>
              </a:r>
              <a:r>
                <a:rPr lang="zh-CN" altLang="en-US" sz="2400" dirty="0">
                  <a:solidFill>
                    <a:srgbClr val="000000"/>
                  </a:solidFill>
                  <a:latin typeface="微软雅黑" panose="020B0503020204020204" pitchFamily="34" charset="-122"/>
                </a:rPr>
                <a:t>，也不具有自然语言</a:t>
              </a:r>
              <a:r>
                <a:rPr lang="zh-CN" altLang="en-US" sz="2400" b="1" dirty="0">
                  <a:solidFill>
                    <a:srgbClr val="000000"/>
                  </a:solidFill>
                  <a:latin typeface="微软雅黑" panose="020B0503020204020204" pitchFamily="34" charset="-122"/>
                </a:rPr>
                <a:t>以言行事</a:t>
              </a:r>
              <a:r>
                <a:rPr lang="zh-CN" altLang="en-US" sz="2400" dirty="0">
                  <a:solidFill>
                    <a:srgbClr val="000000"/>
                  </a:solidFill>
                  <a:latin typeface="微软雅黑" panose="020B0503020204020204" pitchFamily="34" charset="-122"/>
                </a:rPr>
                <a:t>的实践功能</a:t>
              </a:r>
              <a:endParaRPr lang="zh-CN" altLang="zh-CN" sz="2400" dirty="0">
                <a:solidFill>
                  <a:srgbClr val="000000"/>
                </a:solidFill>
                <a:latin typeface="微软雅黑" panose="020B0503020204020204" pitchFamily="34" charset="-122"/>
              </a:endParaRPr>
            </a:p>
          </p:txBody>
        </p:sp>
        <p:sp>
          <p:nvSpPr>
            <p:cNvPr id="27" name="矩形 26">
              <a:extLst>
                <a:ext uri="{FF2B5EF4-FFF2-40B4-BE49-F238E27FC236}">
                  <a16:creationId xmlns="" xmlns:a16="http://schemas.microsoft.com/office/drawing/2014/main" id="{5CE572FA-5AE2-48DD-A220-19DFD3350B04}"/>
                </a:ext>
              </a:extLst>
            </p:cNvPr>
            <p:cNvSpPr/>
            <p:nvPr/>
          </p:nvSpPr>
          <p:spPr>
            <a:xfrm>
              <a:off x="1272377" y="4696691"/>
              <a:ext cx="9647247" cy="1135062"/>
            </a:xfrm>
            <a:prstGeom prst="rect">
              <a:avLst/>
            </a:prstGeom>
            <a:noFill/>
            <a:ln w="12700" cap="flat" cmpd="sng" algn="ctr">
              <a:solidFill>
                <a:srgbClr val="CC873C"/>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ea"/>
              </a:endParaRPr>
            </a:p>
          </p:txBody>
        </p:sp>
        <p:sp>
          <p:nvSpPr>
            <p:cNvPr id="28" name="Rectangle 3">
              <a:extLst>
                <a:ext uri="{FF2B5EF4-FFF2-40B4-BE49-F238E27FC236}">
                  <a16:creationId xmlns="" xmlns:a16="http://schemas.microsoft.com/office/drawing/2014/main" id="{123226F4-663E-48AA-9A28-D5DC8803D743}"/>
                </a:ext>
              </a:extLst>
            </p:cNvPr>
            <p:cNvSpPr txBox="1">
              <a:spLocks noChangeArrowheads="1"/>
            </p:cNvSpPr>
            <p:nvPr/>
          </p:nvSpPr>
          <p:spPr bwMode="auto">
            <a:xfrm>
              <a:off x="3561678" y="4398108"/>
              <a:ext cx="5068644" cy="577636"/>
            </a:xfrm>
            <a:prstGeom prst="rect">
              <a:avLst/>
            </a:prstGeom>
            <a:solidFill>
              <a:srgbClr val="B26A37"/>
            </a:solidFill>
            <a:ln/>
          </p:spPr>
          <p:txBody>
            <a:bodyPr vert="horz" wrap="square" lIns="91440" tIns="45720" rIns="91440" bIns="45720" numCol="1" rtlCol="0" anchor="ctr" anchorCtr="1"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mn-ea"/>
                  <a:sym typeface="+mn-lt"/>
                </a:rPr>
                <a:t>机器语言与自然语言</a:t>
              </a:r>
            </a:p>
          </p:txBody>
        </p:sp>
      </p:grpSp>
      <p:sp>
        <p:nvSpPr>
          <p:cNvPr id="23" name="矩形: 圆角 22">
            <a:extLst>
              <a:ext uri="{FF2B5EF4-FFF2-40B4-BE49-F238E27FC236}">
                <a16:creationId xmlns="" xmlns:a16="http://schemas.microsoft.com/office/drawing/2014/main" id="{42D75625-2CE5-4DAE-A533-219BCADFB65B}"/>
              </a:ext>
            </a:extLst>
          </p:cNvPr>
          <p:cNvSpPr/>
          <p:nvPr/>
        </p:nvSpPr>
        <p:spPr>
          <a:xfrm>
            <a:off x="3782293" y="1064542"/>
            <a:ext cx="46274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（四）意识与人工智能</a:t>
            </a:r>
          </a:p>
        </p:txBody>
      </p:sp>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6326" name="图片 2">
            <a:extLst>
              <a:ext uri="{FF2B5EF4-FFF2-40B4-BE49-F238E27FC236}">
                <a16:creationId xmlns="" xmlns:a16="http://schemas.microsoft.com/office/drawing/2014/main" id="{304F3DE2-1D32-4133-AB24-0453A9515A9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48550" y="1876585"/>
            <a:ext cx="3538103" cy="46211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 xmlns:a16="http://schemas.microsoft.com/office/drawing/2014/main" id="{D985220C-EE2F-4893-A345-0891E8F2B99B}"/>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二、物质与意识的辩证关系</a:t>
            </a:r>
          </a:p>
        </p:txBody>
      </p:sp>
      <p:grpSp>
        <p:nvGrpSpPr>
          <p:cNvPr id="2" name="组合 1">
            <a:extLst>
              <a:ext uri="{FF2B5EF4-FFF2-40B4-BE49-F238E27FC236}">
                <a16:creationId xmlns="" xmlns:a16="http://schemas.microsoft.com/office/drawing/2014/main" id="{BF821071-00EA-4A3E-9263-F19E2E43B3C8}"/>
              </a:ext>
            </a:extLst>
          </p:cNvPr>
          <p:cNvGrpSpPr/>
          <p:nvPr/>
        </p:nvGrpSpPr>
        <p:grpSpPr>
          <a:xfrm>
            <a:off x="1049387" y="2494956"/>
            <a:ext cx="5716872" cy="3096648"/>
            <a:chOff x="1011287" y="1710881"/>
            <a:chExt cx="5716872" cy="3096648"/>
          </a:xfrm>
        </p:grpSpPr>
        <p:sp>
          <p:nvSpPr>
            <p:cNvPr id="56325" name="矩形 2">
              <a:extLst>
                <a:ext uri="{FF2B5EF4-FFF2-40B4-BE49-F238E27FC236}">
                  <a16:creationId xmlns="" xmlns:a16="http://schemas.microsoft.com/office/drawing/2014/main" id="{E0D276C3-BF56-4961-A873-FD7865B7100F}"/>
                </a:ext>
              </a:extLst>
            </p:cNvPr>
            <p:cNvSpPr>
              <a:spLocks noChangeArrowheads="1"/>
            </p:cNvSpPr>
            <p:nvPr/>
          </p:nvSpPr>
          <p:spPr bwMode="auto">
            <a:xfrm>
              <a:off x="1427018" y="1860681"/>
              <a:ext cx="4570821"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 typeface="Arial" panose="020B0604020202020204" pitchFamily="34" charset="0"/>
                <a:buNone/>
              </a:pPr>
              <a:r>
                <a:rPr lang="zh-CN" altLang="en-US" sz="2400" dirty="0">
                  <a:solidFill>
                    <a:srgbClr val="000000"/>
                  </a:solidFill>
                  <a:latin typeface="微软雅黑" panose="020B0503020204020204" pitchFamily="34" charset="-122"/>
                </a:rPr>
                <a:t>       在充分利用人工智能带来的便利的同时，注意</a:t>
              </a:r>
              <a:r>
                <a:rPr lang="zh-CN" altLang="en-US" sz="2400" b="1" dirty="0">
                  <a:solidFill>
                    <a:srgbClr val="000000"/>
                  </a:solidFill>
                  <a:latin typeface="微软雅黑" panose="020B0503020204020204" pitchFamily="34" charset="-122"/>
                </a:rPr>
                <a:t>加强</a:t>
              </a:r>
              <a:r>
                <a:rPr lang="zh-CN" altLang="en-US" sz="2400" dirty="0">
                  <a:solidFill>
                    <a:srgbClr val="000000"/>
                  </a:solidFill>
                  <a:latin typeface="微软雅黑" panose="020B0503020204020204" pitchFamily="34" charset="-122"/>
                </a:rPr>
                <a:t>人工智能不当应用的</a:t>
              </a:r>
              <a:r>
                <a:rPr lang="zh-CN" altLang="en-US" sz="2400" b="1" dirty="0">
                  <a:solidFill>
                    <a:srgbClr val="000000"/>
                  </a:solidFill>
                  <a:latin typeface="微软雅黑" panose="020B0503020204020204" pitchFamily="34" charset="-122"/>
                </a:rPr>
                <a:t>风险研判和防范</a:t>
              </a:r>
              <a:r>
                <a:rPr lang="zh-CN" altLang="en-US" sz="2400" dirty="0">
                  <a:solidFill>
                    <a:srgbClr val="000000"/>
                  </a:solidFill>
                  <a:latin typeface="微软雅黑" panose="020B0503020204020204" pitchFamily="34" charset="-122"/>
                </a:rPr>
                <a:t>，引导和规范人工智能向更</a:t>
              </a:r>
              <a:r>
                <a:rPr lang="zh-CN" altLang="en-US" sz="2400" b="1" dirty="0">
                  <a:solidFill>
                    <a:srgbClr val="000000"/>
                  </a:solidFill>
                  <a:latin typeface="微软雅黑" panose="020B0503020204020204" pitchFamily="34" charset="-122"/>
                </a:rPr>
                <a:t>有利于人类生存和发展</a:t>
              </a:r>
              <a:r>
                <a:rPr lang="zh-CN" altLang="en-US" sz="2400" dirty="0">
                  <a:solidFill>
                    <a:srgbClr val="000000"/>
                  </a:solidFill>
                  <a:latin typeface="微软雅黑" panose="020B0503020204020204" pitchFamily="34" charset="-122"/>
                </a:rPr>
                <a:t>的方向发展。</a:t>
              </a:r>
              <a:endParaRPr lang="zh-CN" altLang="zh-CN" sz="2400" dirty="0">
                <a:solidFill>
                  <a:srgbClr val="000000"/>
                </a:solidFill>
                <a:latin typeface="微软雅黑" panose="020B0503020204020204" pitchFamily="34" charset="-122"/>
              </a:endParaRPr>
            </a:p>
          </p:txBody>
        </p:sp>
        <p:cxnSp>
          <p:nvCxnSpPr>
            <p:cNvPr id="11" name="直接连接符 10">
              <a:extLst>
                <a:ext uri="{FF2B5EF4-FFF2-40B4-BE49-F238E27FC236}">
                  <a16:creationId xmlns="" xmlns:a16="http://schemas.microsoft.com/office/drawing/2014/main" id="{DE772DA8-8A5B-4F59-8938-3F6E5AC2736B}"/>
                </a:ext>
              </a:extLst>
            </p:cNvPr>
            <p:cNvCxnSpPr/>
            <p:nvPr>
              <p:custDataLst>
                <p:tags r:id="rId1"/>
              </p:custDataLst>
            </p:nvPr>
          </p:nvCxnSpPr>
          <p:spPr>
            <a:xfrm>
              <a:off x="1011287" y="1710881"/>
              <a:ext cx="5716872" cy="0"/>
            </a:xfrm>
            <a:prstGeom prst="line">
              <a:avLst/>
            </a:prstGeom>
            <a:ln w="12700">
              <a:solidFill>
                <a:srgbClr val="C0C0C0"/>
              </a:solidFill>
            </a:ln>
          </p:spPr>
          <p:style>
            <a:lnRef idx="1">
              <a:srgbClr val="92D050"/>
            </a:lnRef>
            <a:fillRef idx="0">
              <a:srgbClr val="92D050"/>
            </a:fillRef>
            <a:effectRef idx="0">
              <a:srgbClr val="92D050"/>
            </a:effectRef>
            <a:fontRef idx="minor">
              <a:srgbClr val="5F5F5F"/>
            </a:fontRef>
          </p:style>
        </p:cxnSp>
        <p:cxnSp>
          <p:nvCxnSpPr>
            <p:cNvPr id="12" name="直接连接符 11">
              <a:extLst>
                <a:ext uri="{FF2B5EF4-FFF2-40B4-BE49-F238E27FC236}">
                  <a16:creationId xmlns="" xmlns:a16="http://schemas.microsoft.com/office/drawing/2014/main" id="{F94F0FED-CFE9-4DD9-BBE2-2F75C8F6B816}"/>
                </a:ext>
              </a:extLst>
            </p:cNvPr>
            <p:cNvCxnSpPr/>
            <p:nvPr>
              <p:custDataLst>
                <p:tags r:id="rId2"/>
              </p:custDataLst>
            </p:nvPr>
          </p:nvCxnSpPr>
          <p:spPr>
            <a:xfrm>
              <a:off x="1011287" y="4807529"/>
              <a:ext cx="5716872" cy="0"/>
            </a:xfrm>
            <a:prstGeom prst="line">
              <a:avLst/>
            </a:prstGeom>
            <a:ln w="12700">
              <a:solidFill>
                <a:srgbClr val="C0C0C0"/>
              </a:solidFill>
            </a:ln>
          </p:spPr>
          <p:style>
            <a:lnRef idx="1">
              <a:srgbClr val="92D050"/>
            </a:lnRef>
            <a:fillRef idx="0">
              <a:srgbClr val="92D050"/>
            </a:fillRef>
            <a:effectRef idx="0">
              <a:srgbClr val="92D050"/>
            </a:effectRef>
            <a:fontRef idx="minor">
              <a:srgbClr val="5F5F5F"/>
            </a:fontRef>
          </p:style>
        </p:cxnSp>
      </p:grpSp>
      <p:sp>
        <p:nvSpPr>
          <p:cNvPr id="8" name="矩形: 圆角 7">
            <a:extLst>
              <a:ext uri="{FF2B5EF4-FFF2-40B4-BE49-F238E27FC236}">
                <a16:creationId xmlns="" xmlns:a16="http://schemas.microsoft.com/office/drawing/2014/main" id="{2E3A311B-12B4-4EA7-9D3D-2413AB6D95B9}"/>
              </a:ext>
            </a:extLst>
          </p:cNvPr>
          <p:cNvSpPr/>
          <p:nvPr/>
        </p:nvSpPr>
        <p:spPr>
          <a:xfrm>
            <a:off x="3782293" y="1064542"/>
            <a:ext cx="46274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（四）意识与人工智能</a:t>
            </a:r>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57349" name="组合 3">
            <a:extLst>
              <a:ext uri="{FF2B5EF4-FFF2-40B4-BE49-F238E27FC236}">
                <a16:creationId xmlns="" xmlns:a16="http://schemas.microsoft.com/office/drawing/2014/main" id="{46702B2B-7DE2-4174-996F-70D707C3465E}"/>
              </a:ext>
            </a:extLst>
          </p:cNvPr>
          <p:cNvGrpSpPr>
            <a:grpSpLocks/>
          </p:cNvGrpSpPr>
          <p:nvPr/>
        </p:nvGrpSpPr>
        <p:grpSpPr bwMode="auto">
          <a:xfrm>
            <a:off x="979488" y="1422545"/>
            <a:ext cx="10233025" cy="2378075"/>
            <a:chOff x="1854200" y="3098800"/>
            <a:chExt cx="8548688" cy="2376488"/>
          </a:xfrm>
        </p:grpSpPr>
        <p:sp>
          <p:nvSpPr>
            <p:cNvPr id="57352" name="TextBox 6">
              <a:extLst>
                <a:ext uri="{FF2B5EF4-FFF2-40B4-BE49-F238E27FC236}">
                  <a16:creationId xmlns="" xmlns:a16="http://schemas.microsoft.com/office/drawing/2014/main" id="{538EA48E-B5C5-4AB4-93C8-0817899B68C4}"/>
                </a:ext>
              </a:extLst>
            </p:cNvPr>
            <p:cNvSpPr>
              <a:spLocks noChangeArrowheads="1"/>
            </p:cNvSpPr>
            <p:nvPr/>
          </p:nvSpPr>
          <p:spPr bwMode="auto">
            <a:xfrm>
              <a:off x="1854200" y="3098800"/>
              <a:ext cx="3560763" cy="2376488"/>
            </a:xfrm>
            <a:prstGeom prst="roundRect">
              <a:avLst>
                <a:gd name="adj" fmla="val 16667"/>
              </a:avLst>
            </a:prstGeom>
            <a:noFill/>
            <a:ln w="9525">
              <a:solidFill>
                <a:srgbClr val="A6A6A6"/>
              </a:solidFill>
              <a:prstDash val="dash"/>
              <a:round/>
              <a:headEnd/>
              <a:tailEnd/>
            </a:ln>
            <a:extLst>
              <a:ext uri="{909E8E84-426E-40DD-AFC4-6F175D3DCCD1}">
                <a14:hiddenFill xmlns:a14="http://schemas.microsoft.com/office/drawing/2010/main">
                  <a:solidFill>
                    <a:srgbClr val="FFFFFF"/>
                  </a:solidFill>
                </a14:hiddenFill>
              </a:ext>
            </a:extLst>
          </p:spPr>
          <p:txBody>
            <a:bodyPr tIns="135441" bIns="67720" anchor="b"/>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en-US" altLang="zh-CN" sz="1500">
                <a:solidFill>
                  <a:srgbClr val="404040"/>
                </a:solidFill>
              </a:endParaRPr>
            </a:p>
          </p:txBody>
        </p:sp>
        <p:sp>
          <p:nvSpPr>
            <p:cNvPr id="57353" name="TextBox 6">
              <a:extLst>
                <a:ext uri="{FF2B5EF4-FFF2-40B4-BE49-F238E27FC236}">
                  <a16:creationId xmlns="" xmlns:a16="http://schemas.microsoft.com/office/drawing/2014/main" id="{B9C8B9B3-3509-4C41-9B6E-BB4E2B5DF9EB}"/>
                </a:ext>
              </a:extLst>
            </p:cNvPr>
            <p:cNvSpPr>
              <a:spLocks noChangeArrowheads="1"/>
            </p:cNvSpPr>
            <p:nvPr/>
          </p:nvSpPr>
          <p:spPr bwMode="auto">
            <a:xfrm>
              <a:off x="6842125" y="3098800"/>
              <a:ext cx="3560763" cy="2376488"/>
            </a:xfrm>
            <a:prstGeom prst="roundRect">
              <a:avLst>
                <a:gd name="adj" fmla="val 16667"/>
              </a:avLst>
            </a:prstGeom>
            <a:noFill/>
            <a:ln w="9525">
              <a:solidFill>
                <a:srgbClr val="A6A6A6"/>
              </a:solidFill>
              <a:prstDash val="dash"/>
              <a:round/>
              <a:headEnd/>
              <a:tailEnd/>
            </a:ln>
            <a:extLst>
              <a:ext uri="{909E8E84-426E-40DD-AFC4-6F175D3DCCD1}">
                <a14:hiddenFill xmlns:a14="http://schemas.microsoft.com/office/drawing/2010/main">
                  <a:solidFill>
                    <a:srgbClr val="FFFFFF"/>
                  </a:solidFill>
                </a14:hiddenFill>
              </a:ext>
            </a:extLst>
          </p:spPr>
          <p:txBody>
            <a:bodyPr tIns="135441" bIns="67720" anchor="b"/>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en-US" altLang="zh-CN" sz="1500">
                <a:solidFill>
                  <a:srgbClr val="404040"/>
                </a:solidFill>
              </a:endParaRPr>
            </a:p>
          </p:txBody>
        </p:sp>
        <p:sp>
          <p:nvSpPr>
            <p:cNvPr id="57354" name="右箭头 4">
              <a:extLst>
                <a:ext uri="{FF2B5EF4-FFF2-40B4-BE49-F238E27FC236}">
                  <a16:creationId xmlns="" xmlns:a16="http://schemas.microsoft.com/office/drawing/2014/main" id="{0E53D34F-E298-43D9-A26A-0B4F6B380FA1}"/>
                </a:ext>
              </a:extLst>
            </p:cNvPr>
            <p:cNvSpPr>
              <a:spLocks noChangeArrowheads="1"/>
            </p:cNvSpPr>
            <p:nvPr/>
          </p:nvSpPr>
          <p:spPr bwMode="auto">
            <a:xfrm>
              <a:off x="5588000" y="3876675"/>
              <a:ext cx="1081088" cy="820738"/>
            </a:xfrm>
            <a:prstGeom prst="rightArrow">
              <a:avLst>
                <a:gd name="adj1" fmla="val 50000"/>
                <a:gd name="adj2" fmla="val 49987"/>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zh-CN" sz="1800">
                <a:ea typeface="宋体" panose="02010600030101010101" pitchFamily="2" charset="-122"/>
              </a:endParaRPr>
            </a:p>
          </p:txBody>
        </p:sp>
        <p:sp>
          <p:nvSpPr>
            <p:cNvPr id="57355" name="文本框 2">
              <a:extLst>
                <a:ext uri="{FF2B5EF4-FFF2-40B4-BE49-F238E27FC236}">
                  <a16:creationId xmlns="" xmlns:a16="http://schemas.microsoft.com/office/drawing/2014/main" id="{3D353B13-9AAF-4261-8275-76780D40B6B8}"/>
                </a:ext>
              </a:extLst>
            </p:cNvPr>
            <p:cNvSpPr txBox="1">
              <a:spLocks noChangeArrowheads="1"/>
            </p:cNvSpPr>
            <p:nvPr/>
          </p:nvSpPr>
          <p:spPr bwMode="auto">
            <a:xfrm>
              <a:off x="2126456" y="3443402"/>
              <a:ext cx="3037819" cy="168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马克思主义认为，</a:t>
              </a:r>
              <a:r>
                <a:rPr lang="zh-CN" altLang="en-US" sz="2400" b="1" dirty="0">
                  <a:solidFill>
                    <a:srgbClr val="B26A37"/>
                  </a:solidFill>
                </a:rPr>
                <a:t>世界的统一性在于它的物质性，世界统一于物质</a:t>
              </a:r>
            </a:p>
          </p:txBody>
        </p:sp>
        <p:sp>
          <p:nvSpPr>
            <p:cNvPr id="57356" name="文本框 5">
              <a:extLst>
                <a:ext uri="{FF2B5EF4-FFF2-40B4-BE49-F238E27FC236}">
                  <a16:creationId xmlns="" xmlns:a16="http://schemas.microsoft.com/office/drawing/2014/main" id="{2D611B5A-F9A6-43D5-9A3D-28AE2AB69850}"/>
                </a:ext>
              </a:extLst>
            </p:cNvPr>
            <p:cNvSpPr txBox="1">
              <a:spLocks noChangeArrowheads="1"/>
            </p:cNvSpPr>
            <p:nvPr/>
          </p:nvSpPr>
          <p:spPr bwMode="auto">
            <a:xfrm>
              <a:off x="7001669" y="3415651"/>
              <a:ext cx="3241675" cy="174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buFontTx/>
                <a:buNone/>
              </a:pPr>
              <a:r>
                <a:rPr lang="zh-CN" altLang="en-US" sz="2400" dirty="0"/>
                <a:t>自然界是物质的</a:t>
              </a:r>
              <a:endParaRPr lang="en-US" altLang="zh-CN" sz="2400" dirty="0"/>
            </a:p>
            <a:p>
              <a:pPr algn="just" eaLnBrk="1" hangingPunct="1">
                <a:lnSpc>
                  <a:spcPct val="120000"/>
                </a:lnSpc>
                <a:spcBef>
                  <a:spcPts val="1400"/>
                </a:spcBef>
                <a:buFont typeface="Arial" panose="020B0604020202020204" pitchFamily="34" charset="0"/>
                <a:buNone/>
              </a:pPr>
              <a:r>
                <a:rPr lang="zh-CN" altLang="en-US" sz="2400" dirty="0"/>
                <a:t>人类社会本质上也是物质的</a:t>
              </a:r>
            </a:p>
            <a:p>
              <a:pPr algn="just" eaLnBrk="1" hangingPunct="1">
                <a:lnSpc>
                  <a:spcPct val="120000"/>
                </a:lnSpc>
                <a:spcBef>
                  <a:spcPts val="1400"/>
                </a:spcBef>
                <a:buFontTx/>
                <a:buNone/>
              </a:pPr>
              <a:r>
                <a:rPr lang="zh-CN" altLang="en-US" sz="2400" dirty="0"/>
                <a:t>人的意识统一于物质</a:t>
              </a:r>
            </a:p>
          </p:txBody>
        </p:sp>
      </p:grpSp>
      <p:pic>
        <p:nvPicPr>
          <p:cNvPr id="16" name="Picture 17">
            <a:extLst>
              <a:ext uri="{FF2B5EF4-FFF2-40B4-BE49-F238E27FC236}">
                <a16:creationId xmlns="" xmlns:a16="http://schemas.microsoft.com/office/drawing/2014/main" id="{35A61583-55FA-46D7-8C32-719AEC0A9206}"/>
              </a:ext>
            </a:extLst>
          </p:cNvPr>
          <p:cNvPicPr>
            <a:picLocks noChangeAspect="1" noChangeArrowheads="1"/>
          </p:cNvPicPr>
          <p:nvPr/>
        </p:nvPicPr>
        <p:blipFill>
          <a:blip r:embed="rId2"/>
          <a:srcRect/>
          <a:stretch>
            <a:fillRect/>
          </a:stretch>
        </p:blipFill>
        <p:spPr bwMode="auto">
          <a:xfrm>
            <a:off x="1487862" y="4163883"/>
            <a:ext cx="3271404" cy="22081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 name="图片 1">
            <a:extLst>
              <a:ext uri="{FF2B5EF4-FFF2-40B4-BE49-F238E27FC236}">
                <a16:creationId xmlns="" xmlns:a16="http://schemas.microsoft.com/office/drawing/2014/main" id="{5F094AE5-2477-4D8D-90BA-A2C1FD30E201}"/>
              </a:ext>
            </a:extLst>
          </p:cNvPr>
          <p:cNvPicPr>
            <a:picLocks noChangeAspect="1"/>
          </p:cNvPicPr>
          <p:nvPr/>
        </p:nvPicPr>
        <p:blipFill rotWithShape="1">
          <a:blip r:embed="rId3"/>
          <a:srcRect r="27349" b="26367"/>
          <a:stretch/>
        </p:blipFill>
        <p:spPr>
          <a:xfrm>
            <a:off x="7335260" y="4163884"/>
            <a:ext cx="3271405" cy="220819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9" name="文本框 18">
            <a:extLst>
              <a:ext uri="{FF2B5EF4-FFF2-40B4-BE49-F238E27FC236}">
                <a16:creationId xmlns="" xmlns:a16="http://schemas.microsoft.com/office/drawing/2014/main" id="{F328607E-4E6D-4441-BDDF-1361D7D2D4AE}"/>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三、世界的物质统一性</a:t>
            </a:r>
          </a:p>
        </p:txBody>
      </p:sp>
      <p:pic>
        <p:nvPicPr>
          <p:cNvPr id="11" name="图片 8">
            <a:hlinkClick r:id="rId4" action="ppaction://hlinksldjump"/>
            <a:extLst>
              <a:ext uri="{FF2B5EF4-FFF2-40B4-BE49-F238E27FC236}">
                <a16:creationId xmlns="" xmlns:a16="http://schemas.microsoft.com/office/drawing/2014/main" id="{4F937B55-F6E9-4826-A8CE-4074C6832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 xmlns:a16="http://schemas.microsoft.com/office/drawing/2014/main" id="{A7118C18-9A6F-491A-8206-E9C63E926FE2}"/>
              </a:ext>
            </a:extLst>
          </p:cNvPr>
          <p:cNvGrpSpPr/>
          <p:nvPr/>
        </p:nvGrpSpPr>
        <p:grpSpPr>
          <a:xfrm>
            <a:off x="993049" y="1355155"/>
            <a:ext cx="3994587" cy="727642"/>
            <a:chOff x="88025" y="2910906"/>
            <a:chExt cx="3994587" cy="727642"/>
          </a:xfrm>
        </p:grpSpPr>
        <p:sp>
          <p:nvSpPr>
            <p:cNvPr id="17" name="矩形 2">
              <a:extLst>
                <a:ext uri="{FF2B5EF4-FFF2-40B4-BE49-F238E27FC236}">
                  <a16:creationId xmlns="" xmlns:a16="http://schemas.microsoft.com/office/drawing/2014/main" id="{0D8FA3E7-8D90-4379-9BDE-ECD8EDA14FD6}"/>
                </a:ext>
              </a:extLst>
            </p:cNvPr>
            <p:cNvSpPr>
              <a:spLocks noChangeArrowheads="1"/>
            </p:cNvSpPr>
            <p:nvPr/>
          </p:nvSpPr>
          <p:spPr bwMode="auto">
            <a:xfrm>
              <a:off x="1104225" y="2943515"/>
              <a:ext cx="271515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None/>
              </a:pPr>
              <a:r>
                <a:rPr lang="zh-CN" altLang="en-US" sz="2400" b="1" dirty="0">
                  <a:solidFill>
                    <a:srgbClr val="000000"/>
                  </a:solidFill>
                  <a:latin typeface="+mn-ea"/>
                  <a:ea typeface="+mn-ea"/>
                </a:rPr>
                <a:t>自然界是物质的</a:t>
              </a:r>
              <a:endParaRPr lang="zh-CN" altLang="zh-CN" sz="2400" b="1" dirty="0">
                <a:solidFill>
                  <a:srgbClr val="000000"/>
                </a:solidFill>
                <a:latin typeface="+mn-ea"/>
                <a:ea typeface="+mn-ea"/>
              </a:endParaRPr>
            </a:p>
          </p:txBody>
        </p:sp>
        <p:grpSp>
          <p:nvGrpSpPr>
            <p:cNvPr id="18" name="组合 17">
              <a:extLst>
                <a:ext uri="{FF2B5EF4-FFF2-40B4-BE49-F238E27FC236}">
                  <a16:creationId xmlns="" xmlns:a16="http://schemas.microsoft.com/office/drawing/2014/main" id="{CA6604B8-1572-4872-87C6-A712F419E6EB}"/>
                </a:ext>
              </a:extLst>
            </p:cNvPr>
            <p:cNvGrpSpPr/>
            <p:nvPr/>
          </p:nvGrpSpPr>
          <p:grpSpPr>
            <a:xfrm>
              <a:off x="88025" y="2910906"/>
              <a:ext cx="3994587" cy="727642"/>
              <a:chOff x="3526321" y="1980952"/>
              <a:chExt cx="3704812" cy="423895"/>
            </a:xfrm>
          </p:grpSpPr>
          <p:sp>
            <p:nvSpPr>
              <p:cNvPr id="19" name="圆角矩形 11">
                <a:extLst>
                  <a:ext uri="{FF2B5EF4-FFF2-40B4-BE49-F238E27FC236}">
                    <a16:creationId xmlns="" xmlns:a16="http://schemas.microsoft.com/office/drawing/2014/main" id="{120B7878-A89C-4034-8CDC-79B7A4BE6314}"/>
                  </a:ext>
                </a:extLst>
              </p:cNvPr>
              <p:cNvSpPr/>
              <p:nvPr/>
            </p:nvSpPr>
            <p:spPr bwMode="auto">
              <a:xfrm>
                <a:off x="3526321" y="1980952"/>
                <a:ext cx="882074" cy="423895"/>
              </a:xfrm>
              <a:prstGeom prst="roundRect">
                <a:avLst>
                  <a:gd name="adj" fmla="val 8243"/>
                </a:avLst>
              </a:prstGeom>
              <a:solidFill>
                <a:srgbClr val="B26A37"/>
              </a:solidFill>
              <a:ln w="25400" cap="flat" cmpd="sng" algn="ctr">
                <a:no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800" b="1" i="1" kern="0" dirty="0">
                    <a:solidFill>
                      <a:srgbClr val="FFFFFF"/>
                    </a:solidFill>
                    <a:effectLst>
                      <a:outerShdw blurRad="38100" dist="38100" dir="2700000" algn="tl">
                        <a:srgbClr val="000000">
                          <a:alpha val="43137"/>
                        </a:srgbClr>
                      </a:outerShdw>
                    </a:effectLst>
                    <a:latin typeface="+mn-ea"/>
                    <a:ea typeface="+mn-ea"/>
                    <a:cs typeface="Arial" panose="020B0604020202020204" pitchFamily="34" charset="0"/>
                  </a:rPr>
                  <a:t>第一</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cxnSp>
            <p:nvCxnSpPr>
              <p:cNvPr id="20" name="直接连接符 19">
                <a:extLst>
                  <a:ext uri="{FF2B5EF4-FFF2-40B4-BE49-F238E27FC236}">
                    <a16:creationId xmlns="" xmlns:a16="http://schemas.microsoft.com/office/drawing/2014/main" id="{1272044D-44CC-44A7-9DCD-635139B843A2}"/>
                  </a:ext>
                </a:extLst>
              </p:cNvPr>
              <p:cNvCxnSpPr>
                <a:cxnSpLocks/>
              </p:cNvCxnSpPr>
              <p:nvPr/>
            </p:nvCxnSpPr>
            <p:spPr bwMode="auto">
              <a:xfrm>
                <a:off x="3758317" y="1980953"/>
                <a:ext cx="3472816" cy="0"/>
              </a:xfrm>
              <a:prstGeom prst="line">
                <a:avLst/>
              </a:prstGeom>
              <a:noFill/>
              <a:ln w="6350" cap="flat" cmpd="sng" algn="ctr">
                <a:solidFill>
                  <a:srgbClr val="CC873C"/>
                </a:solidFill>
                <a:prstDash val="solid"/>
                <a:miter lim="800000"/>
              </a:ln>
              <a:effectLst/>
            </p:spPr>
          </p:cxnSp>
        </p:grpSp>
      </p:grpSp>
      <p:sp>
        <p:nvSpPr>
          <p:cNvPr id="58374" name="文本框 2">
            <a:extLst>
              <a:ext uri="{FF2B5EF4-FFF2-40B4-BE49-F238E27FC236}">
                <a16:creationId xmlns="" xmlns:a16="http://schemas.microsoft.com/office/drawing/2014/main" id="{F7BE3B60-148C-47FD-98E1-AA5590A01293}"/>
              </a:ext>
            </a:extLst>
          </p:cNvPr>
          <p:cNvSpPr txBox="1">
            <a:spLocks noChangeArrowheads="1"/>
          </p:cNvSpPr>
          <p:nvPr/>
        </p:nvSpPr>
        <p:spPr bwMode="auto">
          <a:xfrm>
            <a:off x="1243191" y="4391352"/>
            <a:ext cx="582049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latin typeface="微软雅黑" panose="020B0503020204020204" pitchFamily="34" charset="-122"/>
              </a:rPr>
              <a:t>无论是尚未进入人类实践活动范围的自在自然，还是已经被实践打上烙印的人化自然，都具有客观实在性。</a:t>
            </a:r>
          </a:p>
        </p:txBody>
      </p:sp>
      <p:pic>
        <p:nvPicPr>
          <p:cNvPr id="58375" name="图片 3">
            <a:extLst>
              <a:ext uri="{FF2B5EF4-FFF2-40B4-BE49-F238E27FC236}">
                <a16:creationId xmlns="" xmlns:a16="http://schemas.microsoft.com/office/drawing/2014/main" id="{6C3B2A6C-9D3D-4CD7-A967-452758ED4B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9538" y="4173577"/>
            <a:ext cx="3486990" cy="212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图片 5">
            <a:extLst>
              <a:ext uri="{FF2B5EF4-FFF2-40B4-BE49-F238E27FC236}">
                <a16:creationId xmlns="" xmlns:a16="http://schemas.microsoft.com/office/drawing/2014/main" id="{B0E85EB5-0D3F-477D-818E-D03362945B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049" y="2215030"/>
            <a:ext cx="33369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 xmlns:a16="http://schemas.microsoft.com/office/drawing/2014/main" id="{C2C118C1-5481-4795-9BC7-ED0E8DB06979}"/>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三、世界的物质统一性</a:t>
            </a:r>
          </a:p>
        </p:txBody>
      </p:sp>
      <p:sp>
        <p:nvSpPr>
          <p:cNvPr id="21" name="矩形 20">
            <a:extLst>
              <a:ext uri="{FF2B5EF4-FFF2-40B4-BE49-F238E27FC236}">
                <a16:creationId xmlns="" xmlns:a16="http://schemas.microsoft.com/office/drawing/2014/main" id="{046F79C5-FA34-4E3C-A609-DB8166AB2C92}"/>
              </a:ext>
            </a:extLst>
          </p:cNvPr>
          <p:cNvSpPr/>
          <p:nvPr/>
        </p:nvSpPr>
        <p:spPr>
          <a:xfrm>
            <a:off x="4402139" y="2215029"/>
            <a:ext cx="6504390" cy="1876423"/>
          </a:xfrm>
          <a:prstGeom prst="rect">
            <a:avLst/>
          </a:prstGeom>
          <a:noFill/>
          <a:ln w="19050" cap="flat" cmpd="sng" algn="ctr">
            <a:solidFill>
              <a:srgbClr val="CC873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文本框 2">
            <a:extLst>
              <a:ext uri="{FF2B5EF4-FFF2-40B4-BE49-F238E27FC236}">
                <a16:creationId xmlns="" xmlns:a16="http://schemas.microsoft.com/office/drawing/2014/main" id="{078901B5-2B65-4968-BC51-0C8E1C9ED858}"/>
              </a:ext>
            </a:extLst>
          </p:cNvPr>
          <p:cNvSpPr txBox="1">
            <a:spLocks noChangeArrowheads="1"/>
          </p:cNvSpPr>
          <p:nvPr/>
        </p:nvSpPr>
        <p:spPr bwMode="auto">
          <a:xfrm>
            <a:off x="4647898" y="2585713"/>
            <a:ext cx="564038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latin typeface="微软雅黑" panose="020B0503020204020204" pitchFamily="34" charset="-122"/>
              </a:rPr>
              <a:t>自然界先于人类而存在，并不依赖人类意识而存在。</a:t>
            </a:r>
            <a:endParaRPr lang="en-US" altLang="zh-CN" sz="2400" dirty="0">
              <a:latin typeface="微软雅黑" panose="020B0503020204020204" pitchFamily="34" charset="-122"/>
            </a:endParaRPr>
          </a:p>
        </p:txBody>
      </p:sp>
      <p:sp>
        <p:nvSpPr>
          <p:cNvPr id="23" name="矩形 22">
            <a:extLst>
              <a:ext uri="{FF2B5EF4-FFF2-40B4-BE49-F238E27FC236}">
                <a16:creationId xmlns="" xmlns:a16="http://schemas.microsoft.com/office/drawing/2014/main" id="{3EAE5B6C-9301-4A34-93CC-A8D49A40A761}"/>
              </a:ext>
            </a:extLst>
          </p:cNvPr>
          <p:cNvSpPr/>
          <p:nvPr/>
        </p:nvSpPr>
        <p:spPr>
          <a:xfrm>
            <a:off x="993049" y="4223685"/>
            <a:ext cx="6322151" cy="2074495"/>
          </a:xfrm>
          <a:prstGeom prst="rect">
            <a:avLst/>
          </a:prstGeom>
          <a:noFill/>
          <a:ln w="19050" cap="flat" cmpd="sng" algn="ctr">
            <a:solidFill>
              <a:srgbClr val="CC873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59397" name="组合 2">
            <a:extLst>
              <a:ext uri="{FF2B5EF4-FFF2-40B4-BE49-F238E27FC236}">
                <a16:creationId xmlns="" xmlns:a16="http://schemas.microsoft.com/office/drawing/2014/main" id="{E4C8FB69-5B29-4A90-9C89-F2B12DBFCEC6}"/>
              </a:ext>
            </a:extLst>
          </p:cNvPr>
          <p:cNvGrpSpPr>
            <a:grpSpLocks/>
          </p:cNvGrpSpPr>
          <p:nvPr/>
        </p:nvGrpSpPr>
        <p:grpSpPr bwMode="auto">
          <a:xfrm>
            <a:off x="4294621" y="2391287"/>
            <a:ext cx="7448550" cy="4084638"/>
            <a:chOff x="2936875" y="2216150"/>
            <a:chExt cx="7448550" cy="4085352"/>
          </a:xfrm>
        </p:grpSpPr>
        <p:sp>
          <p:nvSpPr>
            <p:cNvPr id="59399" name="文本框 2">
              <a:extLst>
                <a:ext uri="{FF2B5EF4-FFF2-40B4-BE49-F238E27FC236}">
                  <a16:creationId xmlns="" xmlns:a16="http://schemas.microsoft.com/office/drawing/2014/main" id="{B1678D46-B3F5-4A40-A576-FB6D651A4658}"/>
                </a:ext>
              </a:extLst>
            </p:cNvPr>
            <p:cNvSpPr txBox="1">
              <a:spLocks noChangeArrowheads="1"/>
            </p:cNvSpPr>
            <p:nvPr/>
          </p:nvSpPr>
          <p:spPr bwMode="auto">
            <a:xfrm>
              <a:off x="4394200" y="2514600"/>
              <a:ext cx="56578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buFontTx/>
                <a:buNone/>
              </a:pPr>
              <a:r>
                <a:rPr lang="zh-CN" altLang="en-US" sz="2400"/>
                <a:t>人类社会的自然基础是物质的</a:t>
              </a:r>
            </a:p>
          </p:txBody>
        </p:sp>
        <p:sp>
          <p:nvSpPr>
            <p:cNvPr id="59400" name="文本框 27">
              <a:extLst>
                <a:ext uri="{FF2B5EF4-FFF2-40B4-BE49-F238E27FC236}">
                  <a16:creationId xmlns="" xmlns:a16="http://schemas.microsoft.com/office/drawing/2014/main" id="{64D0266C-A336-4DEC-9674-027B8F316E04}"/>
                </a:ext>
              </a:extLst>
            </p:cNvPr>
            <p:cNvSpPr txBox="1">
              <a:spLocks noChangeArrowheads="1"/>
            </p:cNvSpPr>
            <p:nvPr/>
          </p:nvSpPr>
          <p:spPr bwMode="auto">
            <a:xfrm>
              <a:off x="4394200" y="3937000"/>
              <a:ext cx="5991225"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buFontTx/>
                <a:buNone/>
              </a:pPr>
              <a:r>
                <a:rPr lang="zh-CN" altLang="en-US" sz="2400"/>
                <a:t>人类获取生活资料的生产活动是物质的</a:t>
              </a:r>
            </a:p>
          </p:txBody>
        </p:sp>
        <p:grpSp>
          <p:nvGrpSpPr>
            <p:cNvPr id="59401" name="组合 1">
              <a:extLst>
                <a:ext uri="{FF2B5EF4-FFF2-40B4-BE49-F238E27FC236}">
                  <a16:creationId xmlns="" xmlns:a16="http://schemas.microsoft.com/office/drawing/2014/main" id="{1ECC8419-4B1D-41B6-9845-9285F2983980}"/>
                </a:ext>
              </a:extLst>
            </p:cNvPr>
            <p:cNvGrpSpPr>
              <a:grpSpLocks/>
            </p:cNvGrpSpPr>
            <p:nvPr/>
          </p:nvGrpSpPr>
          <p:grpSpPr bwMode="auto">
            <a:xfrm>
              <a:off x="2936875" y="2216150"/>
              <a:ext cx="989013" cy="4051300"/>
              <a:chOff x="2936875" y="2216150"/>
              <a:chExt cx="989013" cy="4051300"/>
            </a:xfrm>
          </p:grpSpPr>
          <p:pic>
            <p:nvPicPr>
              <p:cNvPr id="59403" name="组合 7">
                <a:extLst>
                  <a:ext uri="{FF2B5EF4-FFF2-40B4-BE49-F238E27FC236}">
                    <a16:creationId xmlns="" xmlns:a16="http://schemas.microsoft.com/office/drawing/2014/main" id="{075F67B9-D030-47A5-96B9-28236AE80186}"/>
                  </a:ext>
                </a:extLst>
              </p:cNvPr>
              <p:cNvPicPr>
                <a:picLocks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4512" y="2212848"/>
                <a:ext cx="658368" cy="12313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9404" name="文本框 66">
                <a:extLst>
                  <a:ext uri="{FF2B5EF4-FFF2-40B4-BE49-F238E27FC236}">
                    <a16:creationId xmlns="" xmlns:a16="http://schemas.microsoft.com/office/drawing/2014/main" id="{0F909DC8-66B1-442D-B154-6BA66B666373}"/>
                  </a:ext>
                </a:extLst>
              </p:cNvPr>
              <p:cNvSpPr txBox="1">
                <a:spLocks noChangeArrowheads="1"/>
              </p:cNvSpPr>
              <p:nvPr/>
            </p:nvSpPr>
            <p:spPr bwMode="auto">
              <a:xfrm>
                <a:off x="2936875" y="2868815"/>
                <a:ext cx="668104" cy="55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3000" b="1" dirty="0">
                    <a:solidFill>
                      <a:srgbClr val="B26A37"/>
                    </a:solidFill>
                    <a:ea typeface="等线" panose="02010600030101010101" pitchFamily="2" charset="-122"/>
                  </a:rPr>
                  <a:t>01</a:t>
                </a:r>
                <a:endParaRPr lang="zh-CN" altLang="en-US" sz="3000" b="1" dirty="0">
                  <a:solidFill>
                    <a:srgbClr val="B26A37"/>
                  </a:solidFill>
                  <a:ea typeface="等线" panose="02010600030101010101" pitchFamily="2" charset="-122"/>
                </a:endParaRPr>
              </a:p>
            </p:txBody>
          </p:sp>
          <p:pic>
            <p:nvPicPr>
              <p:cNvPr id="59405" name="组合 23">
                <a:extLst>
                  <a:ext uri="{FF2B5EF4-FFF2-40B4-BE49-F238E27FC236}">
                    <a16:creationId xmlns="" xmlns:a16="http://schemas.microsoft.com/office/drawing/2014/main" id="{3834C09F-4334-472B-811E-AB9E45A82502}"/>
                  </a:ext>
                </a:extLst>
              </p:cNvPr>
              <p:cNvPicPr>
                <a:picLocks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4512" y="3633216"/>
                <a:ext cx="658368" cy="12313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9406" name="文本框 66">
                <a:extLst>
                  <a:ext uri="{FF2B5EF4-FFF2-40B4-BE49-F238E27FC236}">
                    <a16:creationId xmlns="" xmlns:a16="http://schemas.microsoft.com/office/drawing/2014/main" id="{04D7ACCA-67BC-4002-BEE8-B09E1A25FA8E}"/>
                  </a:ext>
                </a:extLst>
              </p:cNvPr>
              <p:cNvSpPr txBox="1">
                <a:spLocks noChangeArrowheads="1"/>
              </p:cNvSpPr>
              <p:nvPr/>
            </p:nvSpPr>
            <p:spPr bwMode="auto">
              <a:xfrm>
                <a:off x="2936875" y="4291215"/>
                <a:ext cx="668104" cy="55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3000" b="1">
                    <a:solidFill>
                      <a:srgbClr val="B26A37"/>
                    </a:solidFill>
                    <a:ea typeface="等线" panose="02010600030101010101" pitchFamily="2" charset="-122"/>
                  </a:rPr>
                  <a:t>02</a:t>
                </a:r>
                <a:endParaRPr lang="zh-CN" altLang="en-US" sz="3000" b="1">
                  <a:solidFill>
                    <a:srgbClr val="B26A37"/>
                  </a:solidFill>
                  <a:ea typeface="等线" panose="02010600030101010101" pitchFamily="2" charset="-122"/>
                </a:endParaRPr>
              </a:p>
            </p:txBody>
          </p:sp>
          <p:pic>
            <p:nvPicPr>
              <p:cNvPr id="59407" name="组合 29">
                <a:extLst>
                  <a:ext uri="{FF2B5EF4-FFF2-40B4-BE49-F238E27FC236}">
                    <a16:creationId xmlns="" xmlns:a16="http://schemas.microsoft.com/office/drawing/2014/main" id="{7E974CE4-D33A-43BC-BD68-79E23017C8AE}"/>
                  </a:ext>
                </a:extLst>
              </p:cNvPr>
              <p:cNvPicPr>
                <a:picLocks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4512" y="5053584"/>
                <a:ext cx="658368" cy="123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9408" name="文本框 66">
                <a:extLst>
                  <a:ext uri="{FF2B5EF4-FFF2-40B4-BE49-F238E27FC236}">
                    <a16:creationId xmlns="" xmlns:a16="http://schemas.microsoft.com/office/drawing/2014/main" id="{1BE4AC81-1838-4F5F-BBB5-BE2EF9C9ED1D}"/>
                  </a:ext>
                </a:extLst>
              </p:cNvPr>
              <p:cNvSpPr txBox="1">
                <a:spLocks noChangeArrowheads="1"/>
              </p:cNvSpPr>
              <p:nvPr/>
            </p:nvSpPr>
            <p:spPr bwMode="auto">
              <a:xfrm>
                <a:off x="2936875" y="5713615"/>
                <a:ext cx="668104" cy="55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3000" b="1">
                    <a:solidFill>
                      <a:srgbClr val="B26A37"/>
                    </a:solidFill>
                    <a:ea typeface="等线" panose="02010600030101010101" pitchFamily="2" charset="-122"/>
                  </a:rPr>
                  <a:t>03</a:t>
                </a:r>
                <a:endParaRPr lang="zh-CN" altLang="en-US" sz="3000" b="1">
                  <a:solidFill>
                    <a:srgbClr val="B26A37"/>
                  </a:solidFill>
                  <a:ea typeface="等线" panose="02010600030101010101" pitchFamily="2" charset="-122"/>
                </a:endParaRPr>
              </a:p>
            </p:txBody>
          </p:sp>
        </p:grpSp>
        <p:sp>
          <p:nvSpPr>
            <p:cNvPr id="59402" name="文本框 33">
              <a:extLst>
                <a:ext uri="{FF2B5EF4-FFF2-40B4-BE49-F238E27FC236}">
                  <a16:creationId xmlns="" xmlns:a16="http://schemas.microsoft.com/office/drawing/2014/main" id="{577D624E-3EF3-4F47-AFE8-39FEF9FE77BF}"/>
                </a:ext>
              </a:extLst>
            </p:cNvPr>
            <p:cNvSpPr txBox="1">
              <a:spLocks noChangeArrowheads="1"/>
            </p:cNvSpPr>
            <p:nvPr/>
          </p:nvSpPr>
          <p:spPr bwMode="auto">
            <a:xfrm>
              <a:off x="4394200" y="5360988"/>
              <a:ext cx="5991225"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buFontTx/>
                <a:buNone/>
              </a:pPr>
              <a:r>
                <a:rPr lang="zh-CN" altLang="en-US" sz="2400" dirty="0"/>
                <a:t>物质资料的生产方式构成了人类社会存在和发展的基础，集中体现着人类社会的物质性</a:t>
              </a:r>
            </a:p>
          </p:txBody>
        </p:sp>
      </p:grpSp>
      <p:sp>
        <p:nvSpPr>
          <p:cNvPr id="20" name="文本框 19">
            <a:extLst>
              <a:ext uri="{FF2B5EF4-FFF2-40B4-BE49-F238E27FC236}">
                <a16:creationId xmlns="" xmlns:a16="http://schemas.microsoft.com/office/drawing/2014/main" id="{66B089B3-D1A5-48AB-BC97-2025B36ABEAB}"/>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三、世界的物质统一性</a:t>
            </a:r>
          </a:p>
        </p:txBody>
      </p:sp>
      <p:grpSp>
        <p:nvGrpSpPr>
          <p:cNvPr id="21" name="组合 20">
            <a:extLst>
              <a:ext uri="{FF2B5EF4-FFF2-40B4-BE49-F238E27FC236}">
                <a16:creationId xmlns="" xmlns:a16="http://schemas.microsoft.com/office/drawing/2014/main" id="{35D065AD-502D-401B-8E5B-979C9A6C6A59}"/>
              </a:ext>
            </a:extLst>
          </p:cNvPr>
          <p:cNvGrpSpPr/>
          <p:nvPr/>
        </p:nvGrpSpPr>
        <p:grpSpPr>
          <a:xfrm>
            <a:off x="993049" y="1355155"/>
            <a:ext cx="5241496" cy="727642"/>
            <a:chOff x="88025" y="2910906"/>
            <a:chExt cx="5241496" cy="727642"/>
          </a:xfrm>
        </p:grpSpPr>
        <p:sp>
          <p:nvSpPr>
            <p:cNvPr id="22" name="矩形 2">
              <a:extLst>
                <a:ext uri="{FF2B5EF4-FFF2-40B4-BE49-F238E27FC236}">
                  <a16:creationId xmlns="" xmlns:a16="http://schemas.microsoft.com/office/drawing/2014/main" id="{2D118377-10DD-4433-B485-D97C6B6FA9EF}"/>
                </a:ext>
              </a:extLst>
            </p:cNvPr>
            <p:cNvSpPr>
              <a:spLocks noChangeArrowheads="1"/>
            </p:cNvSpPr>
            <p:nvPr/>
          </p:nvSpPr>
          <p:spPr bwMode="auto">
            <a:xfrm>
              <a:off x="1104225" y="2943515"/>
              <a:ext cx="422529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None/>
              </a:pPr>
              <a:r>
                <a:rPr lang="zh-CN" altLang="en-US" sz="2400" b="1" dirty="0">
                  <a:latin typeface="微软雅黑" panose="020B0503020204020204" pitchFamily="34" charset="-122"/>
                </a:rPr>
                <a:t>人类社会本质上也是物质的</a:t>
              </a:r>
              <a:endParaRPr lang="zh-CN" altLang="zh-CN" sz="2400" b="1" dirty="0">
                <a:solidFill>
                  <a:srgbClr val="000000"/>
                </a:solidFill>
                <a:latin typeface="+mn-ea"/>
                <a:ea typeface="+mn-ea"/>
              </a:endParaRPr>
            </a:p>
          </p:txBody>
        </p:sp>
        <p:grpSp>
          <p:nvGrpSpPr>
            <p:cNvPr id="23" name="组合 22">
              <a:extLst>
                <a:ext uri="{FF2B5EF4-FFF2-40B4-BE49-F238E27FC236}">
                  <a16:creationId xmlns="" xmlns:a16="http://schemas.microsoft.com/office/drawing/2014/main" id="{9FE8EE46-E0C1-4B65-A048-024A65CE8E4D}"/>
                </a:ext>
              </a:extLst>
            </p:cNvPr>
            <p:cNvGrpSpPr/>
            <p:nvPr/>
          </p:nvGrpSpPr>
          <p:grpSpPr>
            <a:xfrm>
              <a:off x="88025" y="2910906"/>
              <a:ext cx="4978259" cy="727642"/>
              <a:chOff x="3526321" y="1980952"/>
              <a:chExt cx="4617127" cy="423895"/>
            </a:xfrm>
          </p:grpSpPr>
          <p:sp>
            <p:nvSpPr>
              <p:cNvPr id="24" name="圆角矩形 11">
                <a:extLst>
                  <a:ext uri="{FF2B5EF4-FFF2-40B4-BE49-F238E27FC236}">
                    <a16:creationId xmlns="" xmlns:a16="http://schemas.microsoft.com/office/drawing/2014/main" id="{8F962EA8-9886-4902-9487-F5FEC4FB66CB}"/>
                  </a:ext>
                </a:extLst>
              </p:cNvPr>
              <p:cNvSpPr/>
              <p:nvPr/>
            </p:nvSpPr>
            <p:spPr bwMode="auto">
              <a:xfrm>
                <a:off x="3526321" y="1980952"/>
                <a:ext cx="882074" cy="423895"/>
              </a:xfrm>
              <a:prstGeom prst="roundRect">
                <a:avLst>
                  <a:gd name="adj" fmla="val 8243"/>
                </a:avLst>
              </a:prstGeom>
              <a:solidFill>
                <a:srgbClr val="B26A37"/>
              </a:solidFill>
              <a:ln w="25400" cap="flat" cmpd="sng" algn="ctr">
                <a:noFill/>
                <a:prstDash val="solid"/>
              </a:ln>
              <a:effectLst/>
            </p:spPr>
            <p:txBody>
              <a:bodyPr anchor="ctr"/>
              <a:lstStyle/>
              <a:p>
                <a:pPr lvl="0" algn="ctr" defTabSz="457200" eaLnBrk="1" fontAlgn="auto" hangingPunct="1">
                  <a:spcBef>
                    <a:spcPts val="0"/>
                  </a:spcBef>
                  <a:spcAft>
                    <a:spcPts val="0"/>
                  </a:spcAft>
                  <a:defRPr/>
                </a:pPr>
                <a:r>
                  <a:rPr lang="zh-CN" altLang="en-US" sz="2800" b="1" i="1" kern="0" dirty="0">
                    <a:solidFill>
                      <a:srgbClr val="FFFFFF"/>
                    </a:solidFill>
                    <a:effectLst>
                      <a:outerShdw blurRad="38100" dist="38100" dir="2700000" algn="tl">
                        <a:srgbClr val="000000">
                          <a:alpha val="43137"/>
                        </a:srgbClr>
                      </a:outerShdw>
                    </a:effectLst>
                    <a:latin typeface="+mn-ea"/>
                    <a:ea typeface="+mn-ea"/>
                    <a:cs typeface="Arial" panose="020B0604020202020204" pitchFamily="34" charset="0"/>
                  </a:rPr>
                  <a:t>第二</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cxnSp>
            <p:nvCxnSpPr>
              <p:cNvPr id="25" name="直接连接符 24">
                <a:extLst>
                  <a:ext uri="{FF2B5EF4-FFF2-40B4-BE49-F238E27FC236}">
                    <a16:creationId xmlns="" xmlns:a16="http://schemas.microsoft.com/office/drawing/2014/main" id="{725544A9-F6E7-4E15-910D-DE7B5A48DF30}"/>
                  </a:ext>
                </a:extLst>
              </p:cNvPr>
              <p:cNvCxnSpPr>
                <a:cxnSpLocks/>
              </p:cNvCxnSpPr>
              <p:nvPr/>
            </p:nvCxnSpPr>
            <p:spPr bwMode="auto">
              <a:xfrm>
                <a:off x="3758317" y="1980953"/>
                <a:ext cx="4385131" cy="0"/>
              </a:xfrm>
              <a:prstGeom prst="line">
                <a:avLst/>
              </a:prstGeom>
              <a:noFill/>
              <a:ln w="6350" cap="flat" cmpd="sng" algn="ctr">
                <a:solidFill>
                  <a:srgbClr val="CC873C"/>
                </a:solidFill>
                <a:prstDash val="solid"/>
                <a:miter lim="800000"/>
              </a:ln>
              <a:effectLst/>
            </p:spPr>
          </p:cxnSp>
        </p:grpSp>
      </p:grpSp>
      <p:pic>
        <p:nvPicPr>
          <p:cNvPr id="4" name="图片 3">
            <a:extLst>
              <a:ext uri="{FF2B5EF4-FFF2-40B4-BE49-F238E27FC236}">
                <a16:creationId xmlns="" xmlns:a16="http://schemas.microsoft.com/office/drawing/2014/main" id="{0FC9B4DC-BE8C-4F2C-A3F8-F21EF19666C7}"/>
              </a:ext>
            </a:extLst>
          </p:cNvPr>
          <p:cNvPicPr>
            <a:picLocks noChangeAspect="1"/>
          </p:cNvPicPr>
          <p:nvPr/>
        </p:nvPicPr>
        <p:blipFill rotWithShape="1">
          <a:blip r:embed="rId4"/>
          <a:srcRect b="17365"/>
          <a:stretch/>
        </p:blipFill>
        <p:spPr>
          <a:xfrm>
            <a:off x="1006902" y="2346784"/>
            <a:ext cx="3055737" cy="4040161"/>
          </a:xfrm>
          <a:prstGeom prst="rect">
            <a:avLst/>
          </a:prstGeom>
        </p:spPr>
      </p:pic>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60423" name="图片 3">
            <a:extLst>
              <a:ext uri="{FF2B5EF4-FFF2-40B4-BE49-F238E27FC236}">
                <a16:creationId xmlns="" xmlns:a16="http://schemas.microsoft.com/office/drawing/2014/main" id="{01A6F6B9-A860-48DC-A1B0-8A0E9B371B0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2574" y="2247987"/>
            <a:ext cx="5635466" cy="3868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 xmlns:a16="http://schemas.microsoft.com/office/drawing/2014/main" id="{A2955B0E-E45F-4F47-9096-350F4FE90F3A}"/>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三、世界的物质统一性</a:t>
            </a:r>
          </a:p>
        </p:txBody>
      </p:sp>
      <p:grpSp>
        <p:nvGrpSpPr>
          <p:cNvPr id="12" name="组合 11">
            <a:extLst>
              <a:ext uri="{FF2B5EF4-FFF2-40B4-BE49-F238E27FC236}">
                <a16:creationId xmlns="" xmlns:a16="http://schemas.microsoft.com/office/drawing/2014/main" id="{9B976366-484F-4BFE-9289-755D16E2804C}"/>
              </a:ext>
            </a:extLst>
          </p:cNvPr>
          <p:cNvGrpSpPr/>
          <p:nvPr/>
        </p:nvGrpSpPr>
        <p:grpSpPr>
          <a:xfrm>
            <a:off x="993049" y="1355155"/>
            <a:ext cx="5241496" cy="727642"/>
            <a:chOff x="88025" y="2910906"/>
            <a:chExt cx="5241496" cy="727642"/>
          </a:xfrm>
        </p:grpSpPr>
        <p:sp>
          <p:nvSpPr>
            <p:cNvPr id="14" name="矩形 2">
              <a:extLst>
                <a:ext uri="{FF2B5EF4-FFF2-40B4-BE49-F238E27FC236}">
                  <a16:creationId xmlns="" xmlns:a16="http://schemas.microsoft.com/office/drawing/2014/main" id="{0D28AEED-273A-431A-9304-3691E4E61CC4}"/>
                </a:ext>
              </a:extLst>
            </p:cNvPr>
            <p:cNvSpPr>
              <a:spLocks noChangeArrowheads="1"/>
            </p:cNvSpPr>
            <p:nvPr/>
          </p:nvSpPr>
          <p:spPr bwMode="auto">
            <a:xfrm>
              <a:off x="1104225" y="2943515"/>
              <a:ext cx="422529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None/>
              </a:pPr>
              <a:r>
                <a:rPr lang="zh-CN" altLang="en-US" sz="2400" b="1" dirty="0">
                  <a:latin typeface="微软雅黑" panose="020B0503020204020204" pitchFamily="34" charset="-122"/>
                </a:rPr>
                <a:t>人的意识统一于物质</a:t>
              </a:r>
              <a:endParaRPr lang="zh-CN" altLang="zh-CN" sz="2400" b="1" dirty="0">
                <a:solidFill>
                  <a:srgbClr val="000000"/>
                </a:solidFill>
                <a:latin typeface="+mn-ea"/>
                <a:ea typeface="+mn-ea"/>
              </a:endParaRPr>
            </a:p>
          </p:txBody>
        </p:sp>
        <p:grpSp>
          <p:nvGrpSpPr>
            <p:cNvPr id="16" name="组合 15">
              <a:extLst>
                <a:ext uri="{FF2B5EF4-FFF2-40B4-BE49-F238E27FC236}">
                  <a16:creationId xmlns="" xmlns:a16="http://schemas.microsoft.com/office/drawing/2014/main" id="{F5102BEB-9F15-434C-B221-C59248BD0B18}"/>
                </a:ext>
              </a:extLst>
            </p:cNvPr>
            <p:cNvGrpSpPr/>
            <p:nvPr/>
          </p:nvGrpSpPr>
          <p:grpSpPr>
            <a:xfrm>
              <a:off x="88025" y="2910906"/>
              <a:ext cx="4978259" cy="727642"/>
              <a:chOff x="3526321" y="1980952"/>
              <a:chExt cx="4617127" cy="423895"/>
            </a:xfrm>
          </p:grpSpPr>
          <p:sp>
            <p:nvSpPr>
              <p:cNvPr id="17" name="圆角矩形 11">
                <a:extLst>
                  <a:ext uri="{FF2B5EF4-FFF2-40B4-BE49-F238E27FC236}">
                    <a16:creationId xmlns="" xmlns:a16="http://schemas.microsoft.com/office/drawing/2014/main" id="{78FD0771-9D90-4970-AB01-8EFF24C537AC}"/>
                  </a:ext>
                </a:extLst>
              </p:cNvPr>
              <p:cNvSpPr/>
              <p:nvPr/>
            </p:nvSpPr>
            <p:spPr bwMode="auto">
              <a:xfrm>
                <a:off x="3526321" y="1980952"/>
                <a:ext cx="882074" cy="423895"/>
              </a:xfrm>
              <a:prstGeom prst="roundRect">
                <a:avLst>
                  <a:gd name="adj" fmla="val 8243"/>
                </a:avLst>
              </a:prstGeom>
              <a:solidFill>
                <a:srgbClr val="B26A37"/>
              </a:solidFill>
              <a:ln w="25400" cap="flat" cmpd="sng" algn="ctr">
                <a:noFill/>
                <a:prstDash val="solid"/>
              </a:ln>
              <a:effectLst/>
            </p:spPr>
            <p:txBody>
              <a:bodyPr anchor="ctr"/>
              <a:lstStyle/>
              <a:p>
                <a:pPr lvl="0" algn="ctr" defTabSz="457200" eaLnBrk="1" fontAlgn="auto" hangingPunct="1">
                  <a:spcBef>
                    <a:spcPts val="0"/>
                  </a:spcBef>
                  <a:spcAft>
                    <a:spcPts val="0"/>
                  </a:spcAft>
                  <a:defRPr/>
                </a:pPr>
                <a:r>
                  <a:rPr lang="zh-CN" altLang="en-US" sz="2800" b="1" i="1" kern="0" dirty="0">
                    <a:solidFill>
                      <a:srgbClr val="FFFFFF"/>
                    </a:solidFill>
                    <a:effectLst>
                      <a:outerShdw blurRad="38100" dist="38100" dir="2700000" algn="tl">
                        <a:srgbClr val="000000">
                          <a:alpha val="43137"/>
                        </a:srgbClr>
                      </a:outerShdw>
                    </a:effectLst>
                    <a:latin typeface="+mn-ea"/>
                    <a:ea typeface="+mn-ea"/>
                    <a:cs typeface="Arial" panose="020B0604020202020204" pitchFamily="34" charset="0"/>
                  </a:rPr>
                  <a:t>第三</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cxnSp>
            <p:nvCxnSpPr>
              <p:cNvPr id="18" name="直接连接符 17">
                <a:extLst>
                  <a:ext uri="{FF2B5EF4-FFF2-40B4-BE49-F238E27FC236}">
                    <a16:creationId xmlns="" xmlns:a16="http://schemas.microsoft.com/office/drawing/2014/main" id="{B5C0FC4E-F7C1-47F4-8F01-E75B8DA03F0A}"/>
                  </a:ext>
                </a:extLst>
              </p:cNvPr>
              <p:cNvCxnSpPr>
                <a:cxnSpLocks/>
              </p:cNvCxnSpPr>
              <p:nvPr/>
            </p:nvCxnSpPr>
            <p:spPr bwMode="auto">
              <a:xfrm>
                <a:off x="3758317" y="1980953"/>
                <a:ext cx="4385131" cy="0"/>
              </a:xfrm>
              <a:prstGeom prst="line">
                <a:avLst/>
              </a:prstGeom>
              <a:noFill/>
              <a:ln w="6350" cap="flat" cmpd="sng" algn="ctr">
                <a:solidFill>
                  <a:srgbClr val="CC873C"/>
                </a:solidFill>
                <a:prstDash val="solid"/>
                <a:miter lim="800000"/>
              </a:ln>
              <a:effectLst/>
            </p:spPr>
          </p:cxnSp>
        </p:grpSp>
      </p:grpSp>
      <p:sp>
        <p:nvSpPr>
          <p:cNvPr id="19" name="Freeform 27">
            <a:extLst>
              <a:ext uri="{FF2B5EF4-FFF2-40B4-BE49-F238E27FC236}">
                <a16:creationId xmlns="" xmlns:a16="http://schemas.microsoft.com/office/drawing/2014/main" id="{7CB97859-132F-4457-9858-8B4F4A761356}"/>
              </a:ext>
            </a:extLst>
          </p:cNvPr>
          <p:cNvSpPr/>
          <p:nvPr/>
        </p:nvSpPr>
        <p:spPr bwMode="auto">
          <a:xfrm>
            <a:off x="6539346" y="2425226"/>
            <a:ext cx="4738254" cy="3365629"/>
          </a:xfrm>
          <a:custGeom>
            <a:avLst/>
            <a:gdLst>
              <a:gd name="T0" fmla="*/ 1736 w 2336"/>
              <a:gd name="T1" fmla="*/ 356 h 1659"/>
              <a:gd name="T2" fmla="*/ 1598 w 2336"/>
              <a:gd name="T3" fmla="*/ 395 h 1659"/>
              <a:gd name="T4" fmla="*/ 1528 w 2336"/>
              <a:gd name="T5" fmla="*/ 384 h 1659"/>
              <a:gd name="T6" fmla="*/ 1460 w 2336"/>
              <a:gd name="T7" fmla="*/ 222 h 1659"/>
              <a:gd name="T8" fmla="*/ 1341 w 2336"/>
              <a:gd name="T9" fmla="*/ 96 h 1659"/>
              <a:gd name="T10" fmla="*/ 1186 w 2336"/>
              <a:gd name="T11" fmla="*/ 20 h 1659"/>
              <a:gd name="T12" fmla="*/ 1051 w 2336"/>
              <a:gd name="T13" fmla="*/ 0 h 1659"/>
              <a:gd name="T14" fmla="*/ 952 w 2336"/>
              <a:gd name="T15" fmla="*/ 10 h 1659"/>
              <a:gd name="T16" fmla="*/ 859 w 2336"/>
              <a:gd name="T17" fmla="*/ 39 h 1659"/>
              <a:gd name="T18" fmla="*/ 703 w 2336"/>
              <a:gd name="T19" fmla="*/ 144 h 1659"/>
              <a:gd name="T20" fmla="*/ 598 w 2336"/>
              <a:gd name="T21" fmla="*/ 300 h 1659"/>
              <a:gd name="T22" fmla="*/ 571 w 2336"/>
              <a:gd name="T23" fmla="*/ 391 h 1659"/>
              <a:gd name="T24" fmla="*/ 561 w 2336"/>
              <a:gd name="T25" fmla="*/ 491 h 1659"/>
              <a:gd name="T26" fmla="*/ 526 w 2336"/>
              <a:gd name="T27" fmla="*/ 481 h 1659"/>
              <a:gd name="T28" fmla="*/ 421 w 2336"/>
              <a:gd name="T29" fmla="*/ 467 h 1659"/>
              <a:gd name="T30" fmla="*/ 255 w 2336"/>
              <a:gd name="T31" fmla="*/ 500 h 1659"/>
              <a:gd name="T32" fmla="*/ 123 w 2336"/>
              <a:gd name="T33" fmla="*/ 592 h 1659"/>
              <a:gd name="T34" fmla="*/ 33 w 2336"/>
              <a:gd name="T35" fmla="*/ 724 h 1659"/>
              <a:gd name="T36" fmla="*/ 0 w 2336"/>
              <a:gd name="T37" fmla="*/ 888 h 1659"/>
              <a:gd name="T38" fmla="*/ 16 w 2336"/>
              <a:gd name="T39" fmla="*/ 1003 h 1659"/>
              <a:gd name="T40" fmla="*/ 78 w 2336"/>
              <a:gd name="T41" fmla="*/ 1135 h 1659"/>
              <a:gd name="T42" fmla="*/ 183 w 2336"/>
              <a:gd name="T43" fmla="*/ 1236 h 1659"/>
              <a:gd name="T44" fmla="*/ 318 w 2336"/>
              <a:gd name="T45" fmla="*/ 1297 h 1659"/>
              <a:gd name="T46" fmla="*/ 351 w 2336"/>
              <a:gd name="T47" fmla="*/ 1355 h 1659"/>
              <a:gd name="T48" fmla="*/ 362 w 2336"/>
              <a:gd name="T49" fmla="*/ 1439 h 1659"/>
              <a:gd name="T50" fmla="*/ 413 w 2336"/>
              <a:gd name="T51" fmla="*/ 1534 h 1659"/>
              <a:gd name="T52" fmla="*/ 497 w 2336"/>
              <a:gd name="T53" fmla="*/ 1602 h 1659"/>
              <a:gd name="T54" fmla="*/ 602 w 2336"/>
              <a:gd name="T55" fmla="*/ 1635 h 1659"/>
              <a:gd name="T56" fmla="*/ 699 w 2336"/>
              <a:gd name="T57" fmla="*/ 1627 h 1659"/>
              <a:gd name="T58" fmla="*/ 816 w 2336"/>
              <a:gd name="T59" fmla="*/ 1565 h 1659"/>
              <a:gd name="T60" fmla="*/ 894 w 2336"/>
              <a:gd name="T61" fmla="*/ 1548 h 1659"/>
              <a:gd name="T62" fmla="*/ 1036 w 2336"/>
              <a:gd name="T63" fmla="*/ 1629 h 1659"/>
              <a:gd name="T64" fmla="*/ 1129 w 2336"/>
              <a:gd name="T65" fmla="*/ 1653 h 1659"/>
              <a:gd name="T66" fmla="*/ 1203 w 2336"/>
              <a:gd name="T67" fmla="*/ 1659 h 1659"/>
              <a:gd name="T68" fmla="*/ 1343 w 2336"/>
              <a:gd name="T69" fmla="*/ 1639 h 1659"/>
              <a:gd name="T70" fmla="*/ 1466 w 2336"/>
              <a:gd name="T71" fmla="*/ 1579 h 1659"/>
              <a:gd name="T72" fmla="*/ 1567 w 2336"/>
              <a:gd name="T73" fmla="*/ 1489 h 1659"/>
              <a:gd name="T74" fmla="*/ 1641 w 2336"/>
              <a:gd name="T75" fmla="*/ 1374 h 1659"/>
              <a:gd name="T76" fmla="*/ 1766 w 2336"/>
              <a:gd name="T77" fmla="*/ 1400 h 1659"/>
              <a:gd name="T78" fmla="*/ 1863 w 2336"/>
              <a:gd name="T79" fmla="*/ 1400 h 1659"/>
              <a:gd name="T80" fmla="*/ 1966 w 2336"/>
              <a:gd name="T81" fmla="*/ 1378 h 1659"/>
              <a:gd name="T82" fmla="*/ 2059 w 2336"/>
              <a:gd name="T83" fmla="*/ 1339 h 1659"/>
              <a:gd name="T84" fmla="*/ 2143 w 2336"/>
              <a:gd name="T85" fmla="*/ 1283 h 1659"/>
              <a:gd name="T86" fmla="*/ 2215 w 2336"/>
              <a:gd name="T87" fmla="*/ 1211 h 1659"/>
              <a:gd name="T88" fmla="*/ 2272 w 2336"/>
              <a:gd name="T89" fmla="*/ 1127 h 1659"/>
              <a:gd name="T90" fmla="*/ 2312 w 2336"/>
              <a:gd name="T91" fmla="*/ 1034 h 1659"/>
              <a:gd name="T92" fmla="*/ 2332 w 2336"/>
              <a:gd name="T93" fmla="*/ 931 h 1659"/>
              <a:gd name="T94" fmla="*/ 2334 w 2336"/>
              <a:gd name="T95" fmla="*/ 849 h 1659"/>
              <a:gd name="T96" fmla="*/ 2318 w 2336"/>
              <a:gd name="T97" fmla="*/ 746 h 1659"/>
              <a:gd name="T98" fmla="*/ 2283 w 2336"/>
              <a:gd name="T99" fmla="*/ 648 h 1659"/>
              <a:gd name="T100" fmla="*/ 2231 w 2336"/>
              <a:gd name="T101" fmla="*/ 563 h 1659"/>
              <a:gd name="T102" fmla="*/ 2163 w 2336"/>
              <a:gd name="T103" fmla="*/ 487 h 1659"/>
              <a:gd name="T104" fmla="*/ 2083 w 2336"/>
              <a:gd name="T105" fmla="*/ 427 h 1659"/>
              <a:gd name="T106" fmla="*/ 1989 w 2336"/>
              <a:gd name="T107" fmla="*/ 384 h 1659"/>
              <a:gd name="T108" fmla="*/ 1890 w 2336"/>
              <a:gd name="T109" fmla="*/ 356 h 1659"/>
              <a:gd name="T110" fmla="*/ 1810 w 2336"/>
              <a:gd name="T111" fmla="*/ 351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36" h="1659">
                <a:moveTo>
                  <a:pt x="1810" y="351"/>
                </a:moveTo>
                <a:lnTo>
                  <a:pt x="1810" y="351"/>
                </a:lnTo>
                <a:lnTo>
                  <a:pt x="1773" y="353"/>
                </a:lnTo>
                <a:lnTo>
                  <a:pt x="1736" y="356"/>
                </a:lnTo>
                <a:lnTo>
                  <a:pt x="1699" y="362"/>
                </a:lnTo>
                <a:lnTo>
                  <a:pt x="1666" y="372"/>
                </a:lnTo>
                <a:lnTo>
                  <a:pt x="1631" y="382"/>
                </a:lnTo>
                <a:lnTo>
                  <a:pt x="1598" y="395"/>
                </a:lnTo>
                <a:lnTo>
                  <a:pt x="1567" y="411"/>
                </a:lnTo>
                <a:lnTo>
                  <a:pt x="1536" y="427"/>
                </a:lnTo>
                <a:lnTo>
                  <a:pt x="1536" y="427"/>
                </a:lnTo>
                <a:lnTo>
                  <a:pt x="1528" y="384"/>
                </a:lnTo>
                <a:lnTo>
                  <a:pt x="1516" y="341"/>
                </a:lnTo>
                <a:lnTo>
                  <a:pt x="1501" y="298"/>
                </a:lnTo>
                <a:lnTo>
                  <a:pt x="1483" y="259"/>
                </a:lnTo>
                <a:lnTo>
                  <a:pt x="1460" y="222"/>
                </a:lnTo>
                <a:lnTo>
                  <a:pt x="1435" y="187"/>
                </a:lnTo>
                <a:lnTo>
                  <a:pt x="1406" y="154"/>
                </a:lnTo>
                <a:lnTo>
                  <a:pt x="1376" y="123"/>
                </a:lnTo>
                <a:lnTo>
                  <a:pt x="1341" y="96"/>
                </a:lnTo>
                <a:lnTo>
                  <a:pt x="1306" y="72"/>
                </a:lnTo>
                <a:lnTo>
                  <a:pt x="1267" y="51"/>
                </a:lnTo>
                <a:lnTo>
                  <a:pt x="1227" y="33"/>
                </a:lnTo>
                <a:lnTo>
                  <a:pt x="1186" y="20"/>
                </a:lnTo>
                <a:lnTo>
                  <a:pt x="1141" y="10"/>
                </a:lnTo>
                <a:lnTo>
                  <a:pt x="1096" y="2"/>
                </a:lnTo>
                <a:lnTo>
                  <a:pt x="1051" y="0"/>
                </a:lnTo>
                <a:lnTo>
                  <a:pt x="1051" y="0"/>
                </a:lnTo>
                <a:lnTo>
                  <a:pt x="1026" y="2"/>
                </a:lnTo>
                <a:lnTo>
                  <a:pt x="1001" y="4"/>
                </a:lnTo>
                <a:lnTo>
                  <a:pt x="975" y="6"/>
                </a:lnTo>
                <a:lnTo>
                  <a:pt x="952" y="10"/>
                </a:lnTo>
                <a:lnTo>
                  <a:pt x="929" y="16"/>
                </a:lnTo>
                <a:lnTo>
                  <a:pt x="905" y="24"/>
                </a:lnTo>
                <a:lnTo>
                  <a:pt x="882" y="31"/>
                </a:lnTo>
                <a:lnTo>
                  <a:pt x="859" y="39"/>
                </a:lnTo>
                <a:lnTo>
                  <a:pt x="816" y="61"/>
                </a:lnTo>
                <a:lnTo>
                  <a:pt x="777" y="84"/>
                </a:lnTo>
                <a:lnTo>
                  <a:pt x="738" y="113"/>
                </a:lnTo>
                <a:lnTo>
                  <a:pt x="703" y="144"/>
                </a:lnTo>
                <a:lnTo>
                  <a:pt x="672" y="179"/>
                </a:lnTo>
                <a:lnTo>
                  <a:pt x="645" y="216"/>
                </a:lnTo>
                <a:lnTo>
                  <a:pt x="619" y="257"/>
                </a:lnTo>
                <a:lnTo>
                  <a:pt x="598" y="300"/>
                </a:lnTo>
                <a:lnTo>
                  <a:pt x="590" y="323"/>
                </a:lnTo>
                <a:lnTo>
                  <a:pt x="582" y="345"/>
                </a:lnTo>
                <a:lnTo>
                  <a:pt x="576" y="368"/>
                </a:lnTo>
                <a:lnTo>
                  <a:pt x="571" y="391"/>
                </a:lnTo>
                <a:lnTo>
                  <a:pt x="565" y="417"/>
                </a:lnTo>
                <a:lnTo>
                  <a:pt x="563" y="440"/>
                </a:lnTo>
                <a:lnTo>
                  <a:pt x="561" y="465"/>
                </a:lnTo>
                <a:lnTo>
                  <a:pt x="561" y="491"/>
                </a:lnTo>
                <a:lnTo>
                  <a:pt x="561" y="491"/>
                </a:lnTo>
                <a:lnTo>
                  <a:pt x="561" y="493"/>
                </a:lnTo>
                <a:lnTo>
                  <a:pt x="561" y="493"/>
                </a:lnTo>
                <a:lnTo>
                  <a:pt x="526" y="481"/>
                </a:lnTo>
                <a:lnTo>
                  <a:pt x="493" y="473"/>
                </a:lnTo>
                <a:lnTo>
                  <a:pt x="456" y="469"/>
                </a:lnTo>
                <a:lnTo>
                  <a:pt x="421" y="467"/>
                </a:lnTo>
                <a:lnTo>
                  <a:pt x="421" y="467"/>
                </a:lnTo>
                <a:lnTo>
                  <a:pt x="376" y="469"/>
                </a:lnTo>
                <a:lnTo>
                  <a:pt x="335" y="477"/>
                </a:lnTo>
                <a:lnTo>
                  <a:pt x="294" y="487"/>
                </a:lnTo>
                <a:lnTo>
                  <a:pt x="255" y="500"/>
                </a:lnTo>
                <a:lnTo>
                  <a:pt x="220" y="518"/>
                </a:lnTo>
                <a:lnTo>
                  <a:pt x="185" y="539"/>
                </a:lnTo>
                <a:lnTo>
                  <a:pt x="152" y="565"/>
                </a:lnTo>
                <a:lnTo>
                  <a:pt x="123" y="592"/>
                </a:lnTo>
                <a:lnTo>
                  <a:pt x="96" y="621"/>
                </a:lnTo>
                <a:lnTo>
                  <a:pt x="70" y="652"/>
                </a:lnTo>
                <a:lnTo>
                  <a:pt x="51" y="687"/>
                </a:lnTo>
                <a:lnTo>
                  <a:pt x="33" y="724"/>
                </a:lnTo>
                <a:lnTo>
                  <a:pt x="18" y="763"/>
                </a:lnTo>
                <a:lnTo>
                  <a:pt x="8" y="804"/>
                </a:lnTo>
                <a:lnTo>
                  <a:pt x="2" y="845"/>
                </a:lnTo>
                <a:lnTo>
                  <a:pt x="0" y="888"/>
                </a:lnTo>
                <a:lnTo>
                  <a:pt x="0" y="888"/>
                </a:lnTo>
                <a:lnTo>
                  <a:pt x="0" y="927"/>
                </a:lnTo>
                <a:lnTo>
                  <a:pt x="6" y="966"/>
                </a:lnTo>
                <a:lnTo>
                  <a:pt x="16" y="1003"/>
                </a:lnTo>
                <a:lnTo>
                  <a:pt x="28" y="1038"/>
                </a:lnTo>
                <a:lnTo>
                  <a:pt x="41" y="1071"/>
                </a:lnTo>
                <a:lnTo>
                  <a:pt x="59" y="1104"/>
                </a:lnTo>
                <a:lnTo>
                  <a:pt x="78" y="1135"/>
                </a:lnTo>
                <a:lnTo>
                  <a:pt x="102" y="1162"/>
                </a:lnTo>
                <a:lnTo>
                  <a:pt x="127" y="1190"/>
                </a:lnTo>
                <a:lnTo>
                  <a:pt x="154" y="1215"/>
                </a:lnTo>
                <a:lnTo>
                  <a:pt x="183" y="1236"/>
                </a:lnTo>
                <a:lnTo>
                  <a:pt x="214" y="1256"/>
                </a:lnTo>
                <a:lnTo>
                  <a:pt x="248" y="1271"/>
                </a:lnTo>
                <a:lnTo>
                  <a:pt x="283" y="1285"/>
                </a:lnTo>
                <a:lnTo>
                  <a:pt x="318" y="1297"/>
                </a:lnTo>
                <a:lnTo>
                  <a:pt x="355" y="1304"/>
                </a:lnTo>
                <a:lnTo>
                  <a:pt x="355" y="1304"/>
                </a:lnTo>
                <a:lnTo>
                  <a:pt x="351" y="1330"/>
                </a:lnTo>
                <a:lnTo>
                  <a:pt x="351" y="1355"/>
                </a:lnTo>
                <a:lnTo>
                  <a:pt x="351" y="1355"/>
                </a:lnTo>
                <a:lnTo>
                  <a:pt x="351" y="1384"/>
                </a:lnTo>
                <a:lnTo>
                  <a:pt x="355" y="1411"/>
                </a:lnTo>
                <a:lnTo>
                  <a:pt x="362" y="1439"/>
                </a:lnTo>
                <a:lnTo>
                  <a:pt x="372" y="1464"/>
                </a:lnTo>
                <a:lnTo>
                  <a:pt x="384" y="1489"/>
                </a:lnTo>
                <a:lnTo>
                  <a:pt x="397" y="1513"/>
                </a:lnTo>
                <a:lnTo>
                  <a:pt x="413" y="1534"/>
                </a:lnTo>
                <a:lnTo>
                  <a:pt x="432" y="1553"/>
                </a:lnTo>
                <a:lnTo>
                  <a:pt x="452" y="1571"/>
                </a:lnTo>
                <a:lnTo>
                  <a:pt x="473" y="1589"/>
                </a:lnTo>
                <a:lnTo>
                  <a:pt x="497" y="1602"/>
                </a:lnTo>
                <a:lnTo>
                  <a:pt x="522" y="1614"/>
                </a:lnTo>
                <a:lnTo>
                  <a:pt x="547" y="1624"/>
                </a:lnTo>
                <a:lnTo>
                  <a:pt x="575" y="1629"/>
                </a:lnTo>
                <a:lnTo>
                  <a:pt x="602" y="1635"/>
                </a:lnTo>
                <a:lnTo>
                  <a:pt x="631" y="1635"/>
                </a:lnTo>
                <a:lnTo>
                  <a:pt x="631" y="1635"/>
                </a:lnTo>
                <a:lnTo>
                  <a:pt x="666" y="1633"/>
                </a:lnTo>
                <a:lnTo>
                  <a:pt x="699" y="1627"/>
                </a:lnTo>
                <a:lnTo>
                  <a:pt x="732" y="1618"/>
                </a:lnTo>
                <a:lnTo>
                  <a:pt x="761" y="1602"/>
                </a:lnTo>
                <a:lnTo>
                  <a:pt x="791" y="1585"/>
                </a:lnTo>
                <a:lnTo>
                  <a:pt x="816" y="1565"/>
                </a:lnTo>
                <a:lnTo>
                  <a:pt x="839" y="1542"/>
                </a:lnTo>
                <a:lnTo>
                  <a:pt x="861" y="1515"/>
                </a:lnTo>
                <a:lnTo>
                  <a:pt x="861" y="1515"/>
                </a:lnTo>
                <a:lnTo>
                  <a:pt x="894" y="1548"/>
                </a:lnTo>
                <a:lnTo>
                  <a:pt x="931" y="1575"/>
                </a:lnTo>
                <a:lnTo>
                  <a:pt x="972" y="1600"/>
                </a:lnTo>
                <a:lnTo>
                  <a:pt x="1014" y="1620"/>
                </a:lnTo>
                <a:lnTo>
                  <a:pt x="1036" y="1629"/>
                </a:lnTo>
                <a:lnTo>
                  <a:pt x="1059" y="1637"/>
                </a:lnTo>
                <a:lnTo>
                  <a:pt x="1081" y="1643"/>
                </a:lnTo>
                <a:lnTo>
                  <a:pt x="1104" y="1649"/>
                </a:lnTo>
                <a:lnTo>
                  <a:pt x="1129" y="1653"/>
                </a:lnTo>
                <a:lnTo>
                  <a:pt x="1153" y="1657"/>
                </a:lnTo>
                <a:lnTo>
                  <a:pt x="1178" y="1659"/>
                </a:lnTo>
                <a:lnTo>
                  <a:pt x="1203" y="1659"/>
                </a:lnTo>
                <a:lnTo>
                  <a:pt x="1203" y="1659"/>
                </a:lnTo>
                <a:lnTo>
                  <a:pt x="1238" y="1659"/>
                </a:lnTo>
                <a:lnTo>
                  <a:pt x="1275" y="1655"/>
                </a:lnTo>
                <a:lnTo>
                  <a:pt x="1308" y="1647"/>
                </a:lnTo>
                <a:lnTo>
                  <a:pt x="1343" y="1639"/>
                </a:lnTo>
                <a:lnTo>
                  <a:pt x="1376" y="1627"/>
                </a:lnTo>
                <a:lnTo>
                  <a:pt x="1407" y="1614"/>
                </a:lnTo>
                <a:lnTo>
                  <a:pt x="1437" y="1598"/>
                </a:lnTo>
                <a:lnTo>
                  <a:pt x="1466" y="1579"/>
                </a:lnTo>
                <a:lnTo>
                  <a:pt x="1495" y="1559"/>
                </a:lnTo>
                <a:lnTo>
                  <a:pt x="1520" y="1538"/>
                </a:lnTo>
                <a:lnTo>
                  <a:pt x="1546" y="1515"/>
                </a:lnTo>
                <a:lnTo>
                  <a:pt x="1567" y="1489"/>
                </a:lnTo>
                <a:lnTo>
                  <a:pt x="1588" y="1462"/>
                </a:lnTo>
                <a:lnTo>
                  <a:pt x="1608" y="1435"/>
                </a:lnTo>
                <a:lnTo>
                  <a:pt x="1625" y="1406"/>
                </a:lnTo>
                <a:lnTo>
                  <a:pt x="1641" y="1374"/>
                </a:lnTo>
                <a:lnTo>
                  <a:pt x="1641" y="1374"/>
                </a:lnTo>
                <a:lnTo>
                  <a:pt x="1680" y="1386"/>
                </a:lnTo>
                <a:lnTo>
                  <a:pt x="1723" y="1396"/>
                </a:lnTo>
                <a:lnTo>
                  <a:pt x="1766" y="1400"/>
                </a:lnTo>
                <a:lnTo>
                  <a:pt x="1810" y="1402"/>
                </a:lnTo>
                <a:lnTo>
                  <a:pt x="1810" y="1402"/>
                </a:lnTo>
                <a:lnTo>
                  <a:pt x="1838" y="1402"/>
                </a:lnTo>
                <a:lnTo>
                  <a:pt x="1863" y="1400"/>
                </a:lnTo>
                <a:lnTo>
                  <a:pt x="1890" y="1396"/>
                </a:lnTo>
                <a:lnTo>
                  <a:pt x="1915" y="1392"/>
                </a:lnTo>
                <a:lnTo>
                  <a:pt x="1941" y="1386"/>
                </a:lnTo>
                <a:lnTo>
                  <a:pt x="1966" y="1378"/>
                </a:lnTo>
                <a:lnTo>
                  <a:pt x="1989" y="1371"/>
                </a:lnTo>
                <a:lnTo>
                  <a:pt x="2015" y="1361"/>
                </a:lnTo>
                <a:lnTo>
                  <a:pt x="2038" y="1351"/>
                </a:lnTo>
                <a:lnTo>
                  <a:pt x="2059" y="1339"/>
                </a:lnTo>
                <a:lnTo>
                  <a:pt x="2083" y="1326"/>
                </a:lnTo>
                <a:lnTo>
                  <a:pt x="2104" y="1312"/>
                </a:lnTo>
                <a:lnTo>
                  <a:pt x="2124" y="1298"/>
                </a:lnTo>
                <a:lnTo>
                  <a:pt x="2143" y="1283"/>
                </a:lnTo>
                <a:lnTo>
                  <a:pt x="2163" y="1265"/>
                </a:lnTo>
                <a:lnTo>
                  <a:pt x="2182" y="1248"/>
                </a:lnTo>
                <a:lnTo>
                  <a:pt x="2200" y="1230"/>
                </a:lnTo>
                <a:lnTo>
                  <a:pt x="2215" y="1211"/>
                </a:lnTo>
                <a:lnTo>
                  <a:pt x="2231" y="1191"/>
                </a:lnTo>
                <a:lnTo>
                  <a:pt x="2246" y="1170"/>
                </a:lnTo>
                <a:lnTo>
                  <a:pt x="2260" y="1149"/>
                </a:lnTo>
                <a:lnTo>
                  <a:pt x="2272" y="1127"/>
                </a:lnTo>
                <a:lnTo>
                  <a:pt x="2283" y="1104"/>
                </a:lnTo>
                <a:lnTo>
                  <a:pt x="2293" y="1081"/>
                </a:lnTo>
                <a:lnTo>
                  <a:pt x="2303" y="1057"/>
                </a:lnTo>
                <a:lnTo>
                  <a:pt x="2312" y="1034"/>
                </a:lnTo>
                <a:lnTo>
                  <a:pt x="2318" y="1008"/>
                </a:lnTo>
                <a:lnTo>
                  <a:pt x="2324" y="983"/>
                </a:lnTo>
                <a:lnTo>
                  <a:pt x="2330" y="956"/>
                </a:lnTo>
                <a:lnTo>
                  <a:pt x="2332" y="931"/>
                </a:lnTo>
                <a:lnTo>
                  <a:pt x="2334" y="903"/>
                </a:lnTo>
                <a:lnTo>
                  <a:pt x="2336" y="876"/>
                </a:lnTo>
                <a:lnTo>
                  <a:pt x="2336" y="876"/>
                </a:lnTo>
                <a:lnTo>
                  <a:pt x="2334" y="849"/>
                </a:lnTo>
                <a:lnTo>
                  <a:pt x="2332" y="824"/>
                </a:lnTo>
                <a:lnTo>
                  <a:pt x="2330" y="796"/>
                </a:lnTo>
                <a:lnTo>
                  <a:pt x="2324" y="771"/>
                </a:lnTo>
                <a:lnTo>
                  <a:pt x="2318" y="746"/>
                </a:lnTo>
                <a:lnTo>
                  <a:pt x="2312" y="720"/>
                </a:lnTo>
                <a:lnTo>
                  <a:pt x="2303" y="695"/>
                </a:lnTo>
                <a:lnTo>
                  <a:pt x="2293" y="672"/>
                </a:lnTo>
                <a:lnTo>
                  <a:pt x="2283" y="648"/>
                </a:lnTo>
                <a:lnTo>
                  <a:pt x="2272" y="627"/>
                </a:lnTo>
                <a:lnTo>
                  <a:pt x="2260" y="604"/>
                </a:lnTo>
                <a:lnTo>
                  <a:pt x="2246" y="582"/>
                </a:lnTo>
                <a:lnTo>
                  <a:pt x="2231" y="563"/>
                </a:lnTo>
                <a:lnTo>
                  <a:pt x="2215" y="541"/>
                </a:lnTo>
                <a:lnTo>
                  <a:pt x="2200" y="524"/>
                </a:lnTo>
                <a:lnTo>
                  <a:pt x="2182" y="504"/>
                </a:lnTo>
                <a:lnTo>
                  <a:pt x="2163" y="487"/>
                </a:lnTo>
                <a:lnTo>
                  <a:pt x="2143" y="471"/>
                </a:lnTo>
                <a:lnTo>
                  <a:pt x="2124" y="456"/>
                </a:lnTo>
                <a:lnTo>
                  <a:pt x="2104" y="440"/>
                </a:lnTo>
                <a:lnTo>
                  <a:pt x="2083" y="427"/>
                </a:lnTo>
                <a:lnTo>
                  <a:pt x="2059" y="415"/>
                </a:lnTo>
                <a:lnTo>
                  <a:pt x="2038" y="403"/>
                </a:lnTo>
                <a:lnTo>
                  <a:pt x="2015" y="391"/>
                </a:lnTo>
                <a:lnTo>
                  <a:pt x="1989" y="384"/>
                </a:lnTo>
                <a:lnTo>
                  <a:pt x="1966" y="374"/>
                </a:lnTo>
                <a:lnTo>
                  <a:pt x="1941" y="368"/>
                </a:lnTo>
                <a:lnTo>
                  <a:pt x="1915" y="362"/>
                </a:lnTo>
                <a:lnTo>
                  <a:pt x="1890" y="356"/>
                </a:lnTo>
                <a:lnTo>
                  <a:pt x="1863" y="355"/>
                </a:lnTo>
                <a:lnTo>
                  <a:pt x="1838" y="353"/>
                </a:lnTo>
                <a:lnTo>
                  <a:pt x="1810" y="351"/>
                </a:lnTo>
                <a:lnTo>
                  <a:pt x="1810" y="351"/>
                </a:lnTo>
                <a:close/>
              </a:path>
            </a:pathLst>
          </a:custGeom>
          <a:solidFill>
            <a:srgbClr val="CC873C"/>
          </a:solidFill>
          <a:ln w="19050">
            <a:solidFill>
              <a:schemeClr val="bg1"/>
            </a:solidFill>
          </a:ln>
          <a:effectLst>
            <a:outerShdw blurRad="63500" sx="102000" sy="102000" algn="ctr" rotWithShape="0">
              <a:schemeClr val="tx1">
                <a:alpha val="10000"/>
              </a:schemeClr>
            </a:outerShdw>
          </a:effectLst>
        </p:spPr>
        <p:txBody>
          <a:bodyPr tIns="144000" anchor="ctr"/>
          <a:lstStyle/>
          <a:p>
            <a:pPr algn="ctr" eaLnBrk="1" fontAlgn="auto" hangingPunct="1">
              <a:spcBef>
                <a:spcPts val="0"/>
              </a:spcBef>
              <a:spcAft>
                <a:spcPts val="0"/>
              </a:spcAft>
              <a:defRPr/>
            </a:pP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60422" name="文本框 2">
            <a:extLst>
              <a:ext uri="{FF2B5EF4-FFF2-40B4-BE49-F238E27FC236}">
                <a16:creationId xmlns="" xmlns:a16="http://schemas.microsoft.com/office/drawing/2014/main" id="{2E9D8A6E-6B1B-4B72-A760-BB23F9054C55}"/>
              </a:ext>
            </a:extLst>
          </p:cNvPr>
          <p:cNvSpPr txBox="1">
            <a:spLocks noChangeArrowheads="1"/>
          </p:cNvSpPr>
          <p:nvPr/>
        </p:nvSpPr>
        <p:spPr bwMode="auto">
          <a:xfrm>
            <a:off x="7321547" y="3337831"/>
            <a:ext cx="322378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从意识的起源、本质、作用上看，意识统一于物质。</a:t>
            </a:r>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C8135576-55C0-4045-BE53-6631F553245A}"/>
              </a:ext>
            </a:extLst>
          </p:cNvPr>
          <p:cNvPicPr>
            <a:picLocks noChangeAspect="1"/>
          </p:cNvPicPr>
          <p:nvPr/>
        </p:nvPicPr>
        <p:blipFill>
          <a:blip r:embed="rId2"/>
          <a:stretch>
            <a:fillRect/>
          </a:stretch>
        </p:blipFill>
        <p:spPr>
          <a:xfrm>
            <a:off x="5790185" y="1151948"/>
            <a:ext cx="5019675" cy="2857500"/>
          </a:xfrm>
          <a:prstGeom prst="rect">
            <a:avLst/>
          </a:prstGeom>
        </p:spPr>
      </p:pic>
      <p:sp>
        <p:nvSpPr>
          <p:cNvPr id="61445" name="文本框 2">
            <a:extLst>
              <a:ext uri="{FF2B5EF4-FFF2-40B4-BE49-F238E27FC236}">
                <a16:creationId xmlns="" xmlns:a16="http://schemas.microsoft.com/office/drawing/2014/main" id="{F4FF9650-CAD7-41F9-A9DE-A0241217B033}"/>
              </a:ext>
            </a:extLst>
          </p:cNvPr>
          <p:cNvSpPr txBox="1">
            <a:spLocks noChangeArrowheads="1"/>
          </p:cNvSpPr>
          <p:nvPr/>
        </p:nvSpPr>
        <p:spPr bwMode="auto">
          <a:xfrm>
            <a:off x="296866" y="1451407"/>
            <a:ext cx="5220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 typeface="Arial" panose="020B0604020202020204" pitchFamily="34" charset="0"/>
              <a:buNone/>
            </a:pPr>
            <a:r>
              <a:rPr lang="zh-CN" altLang="en-US" sz="2400" b="1" dirty="0">
                <a:solidFill>
                  <a:srgbClr val="000000"/>
                </a:solidFill>
                <a:latin typeface="微软雅黑" panose="020B0503020204020204" pitchFamily="34" charset="-122"/>
              </a:rPr>
              <a:t>世界的物质统一性是</a:t>
            </a:r>
            <a:r>
              <a:rPr lang="zh-CN" altLang="en-US" sz="2400" b="1" dirty="0">
                <a:solidFill>
                  <a:srgbClr val="B26A37"/>
                </a:solidFill>
                <a:latin typeface="微软雅黑" panose="020B0503020204020204" pitchFamily="34" charset="-122"/>
              </a:rPr>
              <a:t>多样性的统一</a:t>
            </a:r>
          </a:p>
        </p:txBody>
      </p:sp>
      <p:grpSp>
        <p:nvGrpSpPr>
          <p:cNvPr id="2" name="组合 1">
            <a:extLst>
              <a:ext uri="{FF2B5EF4-FFF2-40B4-BE49-F238E27FC236}">
                <a16:creationId xmlns="" xmlns:a16="http://schemas.microsoft.com/office/drawing/2014/main" id="{B14D60C8-C80C-4D2D-AB02-92C03FF61819}"/>
              </a:ext>
            </a:extLst>
          </p:cNvPr>
          <p:cNvGrpSpPr/>
          <p:nvPr/>
        </p:nvGrpSpPr>
        <p:grpSpPr>
          <a:xfrm>
            <a:off x="1190408" y="3138491"/>
            <a:ext cx="9811185" cy="2846677"/>
            <a:chOff x="1147763" y="3138491"/>
            <a:chExt cx="9811185" cy="2846677"/>
          </a:xfrm>
        </p:grpSpPr>
        <p:grpSp>
          <p:nvGrpSpPr>
            <p:cNvPr id="11" name="组合 10">
              <a:extLst>
                <a:ext uri="{FF2B5EF4-FFF2-40B4-BE49-F238E27FC236}">
                  <a16:creationId xmlns="" xmlns:a16="http://schemas.microsoft.com/office/drawing/2014/main" id="{93EDE280-2764-4D42-9FFD-2AC8C544F7EC}"/>
                </a:ext>
              </a:extLst>
            </p:cNvPr>
            <p:cNvGrpSpPr/>
            <p:nvPr/>
          </p:nvGrpSpPr>
          <p:grpSpPr>
            <a:xfrm>
              <a:off x="1147763" y="3138491"/>
              <a:ext cx="9811185" cy="2846677"/>
              <a:chOff x="248645" y="3879470"/>
              <a:chExt cx="10123139" cy="1401940"/>
            </a:xfrm>
          </p:grpSpPr>
          <p:sp>
            <p:nvSpPr>
              <p:cNvPr id="12" name="直角三角形 11">
                <a:extLst>
                  <a:ext uri="{FF2B5EF4-FFF2-40B4-BE49-F238E27FC236}">
                    <a16:creationId xmlns="" xmlns:a16="http://schemas.microsoft.com/office/drawing/2014/main" id="{5A540C56-264C-4476-953C-CA52913ECF0D}"/>
                  </a:ext>
                </a:extLst>
              </p:cNvPr>
              <p:cNvSpPr/>
              <p:nvPr/>
            </p:nvSpPr>
            <p:spPr>
              <a:xfrm rot="10800000" flipH="1">
                <a:off x="248645" y="3879470"/>
                <a:ext cx="805180" cy="805180"/>
              </a:xfrm>
              <a:prstGeom prst="rtTriangle">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直角三角形 13">
                <a:extLst>
                  <a:ext uri="{FF2B5EF4-FFF2-40B4-BE49-F238E27FC236}">
                    <a16:creationId xmlns="" xmlns:a16="http://schemas.microsoft.com/office/drawing/2014/main" id="{1CC18C71-0605-469E-B142-47E10F19004F}"/>
                  </a:ext>
                </a:extLst>
              </p:cNvPr>
              <p:cNvSpPr/>
              <p:nvPr/>
            </p:nvSpPr>
            <p:spPr>
              <a:xfrm rot="16200000">
                <a:off x="9298945" y="4208571"/>
                <a:ext cx="1072839" cy="1072839"/>
              </a:xfrm>
              <a:prstGeom prst="rtTriangle">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 xmlns:a16="http://schemas.microsoft.com/office/drawing/2014/main" id="{FCC6D28B-63D3-4747-B71A-86373EF6DEAB}"/>
                  </a:ext>
                </a:extLst>
              </p:cNvPr>
              <p:cNvSpPr/>
              <p:nvPr/>
            </p:nvSpPr>
            <p:spPr>
              <a:xfrm>
                <a:off x="332147" y="3937253"/>
                <a:ext cx="9954576" cy="1296395"/>
              </a:xfrm>
              <a:prstGeom prst="rect">
                <a:avLst/>
              </a:prstGeom>
              <a:solidFill>
                <a:sysClr val="window" lastClr="FFFFFF"/>
              </a:solidFill>
              <a:ln w="12700" cap="flat" cmpd="sng" algn="ctr">
                <a:noFill/>
                <a:prstDash val="solid"/>
                <a:miter lim="800000"/>
              </a:ln>
              <a:effectLst>
                <a:outerShdw blurRad="63500" sx="101000" sy="1010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1446" name="文本框 2">
              <a:extLst>
                <a:ext uri="{FF2B5EF4-FFF2-40B4-BE49-F238E27FC236}">
                  <a16:creationId xmlns="" xmlns:a16="http://schemas.microsoft.com/office/drawing/2014/main" id="{B8F66DC3-9F10-4C08-8942-D63658D13D10}"/>
                </a:ext>
              </a:extLst>
            </p:cNvPr>
            <p:cNvSpPr txBox="1">
              <a:spLocks noChangeArrowheads="1"/>
            </p:cNvSpPr>
            <p:nvPr/>
          </p:nvSpPr>
          <p:spPr bwMode="auto">
            <a:xfrm>
              <a:off x="1598433" y="3283527"/>
              <a:ext cx="870585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dirty="0">
                  <a:solidFill>
                    <a:srgbClr val="000000"/>
                  </a:solidFill>
                  <a:latin typeface="微软雅黑" panose="020B0503020204020204" pitchFamily="34" charset="-122"/>
                </a:rPr>
                <a:t>世界的真正的统一性在于它的物质性，而这种物质性不是由魔术师的三两句话所证明的，而是由哲学和自然科学的长期的和持续的发展所证明的。</a:t>
              </a:r>
              <a:endParaRPr lang="en-US" altLang="zh-CN" sz="2400" dirty="0">
                <a:solidFill>
                  <a:srgbClr val="000000"/>
                </a:solidFill>
                <a:latin typeface="微软雅黑" panose="020B0503020204020204" pitchFamily="34" charset="-122"/>
              </a:endParaRPr>
            </a:p>
            <a:p>
              <a:pPr algn="r" eaLnBrk="1" hangingPunct="1">
                <a:lnSpc>
                  <a:spcPct val="150000"/>
                </a:lnSpc>
                <a:spcBef>
                  <a:spcPts val="1400"/>
                </a:spcBef>
                <a:buFont typeface="Arial" panose="020B0604020202020204" pitchFamily="34" charset="0"/>
                <a:buNone/>
              </a:pP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恩格斯：</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反杜林论</a:t>
              </a:r>
              <a:r>
                <a:rPr lang="en-US" altLang="zh-CN" sz="2400" dirty="0">
                  <a:solidFill>
                    <a:srgbClr val="000000"/>
                  </a:solidFill>
                  <a:latin typeface="微软雅黑" panose="020B0503020204020204" pitchFamily="34" charset="-122"/>
                </a:rPr>
                <a:t>》</a:t>
              </a:r>
              <a:endParaRPr lang="zh-CN" altLang="en-US" sz="2400" dirty="0">
                <a:solidFill>
                  <a:srgbClr val="000000"/>
                </a:solidFill>
                <a:latin typeface="微软雅黑" panose="020B0503020204020204" pitchFamily="34" charset="-122"/>
              </a:endParaRPr>
            </a:p>
          </p:txBody>
        </p:sp>
      </p:grpSp>
      <p:sp>
        <p:nvSpPr>
          <p:cNvPr id="10" name="文本框 9">
            <a:extLst>
              <a:ext uri="{FF2B5EF4-FFF2-40B4-BE49-F238E27FC236}">
                <a16:creationId xmlns="" xmlns:a16="http://schemas.microsoft.com/office/drawing/2014/main" id="{E27A0BA7-CFBC-48CB-8FE6-DB7C129FD05B}"/>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三、世界的物质统一性</a:t>
            </a:r>
          </a:p>
        </p:txBody>
      </p:sp>
      <p:sp>
        <p:nvSpPr>
          <p:cNvPr id="17" name="矩形 16">
            <a:extLst>
              <a:ext uri="{FF2B5EF4-FFF2-40B4-BE49-F238E27FC236}">
                <a16:creationId xmlns="" xmlns:a16="http://schemas.microsoft.com/office/drawing/2014/main" id="{E30B4D14-3F15-482E-92C0-693B20946D86}"/>
              </a:ext>
            </a:extLst>
          </p:cNvPr>
          <p:cNvSpPr/>
          <p:nvPr/>
        </p:nvSpPr>
        <p:spPr>
          <a:xfrm flipV="1">
            <a:off x="0" y="2249921"/>
            <a:ext cx="5220000" cy="73025"/>
          </a:xfrm>
          <a:prstGeom prst="rect">
            <a:avLst/>
          </a:prstGeom>
          <a:solidFill>
            <a:srgbClr val="D49A59"/>
          </a:solidFill>
        </p:spPr>
        <p:style>
          <a:lnRef idx="0">
            <a:schemeClr val="lt1">
              <a:hueOff val="0"/>
              <a:satOff val="0"/>
              <a:lumOff val="0"/>
              <a:alphaOff val="0"/>
            </a:schemeClr>
          </a:lnRef>
          <a:fillRef idx="3">
            <a:schemeClr val="accent4">
              <a:hueOff val="-509452"/>
              <a:satOff val="-3390"/>
              <a:lumOff val="-3505"/>
              <a:alphaOff val="0"/>
            </a:schemeClr>
          </a:fillRef>
          <a:effectRef idx="2">
            <a:schemeClr val="accent4">
              <a:hueOff val="-509452"/>
              <a:satOff val="-3390"/>
              <a:lumOff val="-3505"/>
              <a:alphaOff val="0"/>
            </a:schemeClr>
          </a:effectRef>
          <a:fontRef idx="minor">
            <a:schemeClr val="lt1"/>
          </a:fontRef>
        </p:style>
        <p:txBody>
          <a:bodyPr anchor="ctr"/>
          <a:lstStyle/>
          <a:p>
            <a:pPr algn="ctr" eaLnBrk="1" fontAlgn="auto" hangingPunct="1">
              <a:spcBef>
                <a:spcPts val="0"/>
              </a:spcBef>
              <a:spcAft>
                <a:spcPts val="0"/>
              </a:spcAft>
              <a:defRPr/>
            </a:pPr>
            <a:endParaRPr lang="zh-CN" altLang="en-US" sz="2800" dirty="0">
              <a:latin typeface="微软雅黑" panose="020B0503020204020204" pitchFamily="34" charset="-122"/>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 xmlns:a16="http://schemas.microsoft.com/office/drawing/2014/main" id="{AC15A855-0DAB-4FAC-AB23-8824780892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855"/>
          <a:stretch/>
        </p:blipFill>
        <p:spPr bwMode="auto">
          <a:xfrm>
            <a:off x="0" y="-11113"/>
            <a:ext cx="12192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任意多边形: 形状 9">
            <a:extLst>
              <a:ext uri="{FF2B5EF4-FFF2-40B4-BE49-F238E27FC236}">
                <a16:creationId xmlns="" xmlns:a16="http://schemas.microsoft.com/office/drawing/2014/main"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 xmlns:a16="http://schemas.microsoft.com/office/drawing/2014/main"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 xmlns:a16="http://schemas.microsoft.com/office/drawing/2014/main"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 xmlns:a16="http://schemas.microsoft.com/office/drawing/2014/main"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 xmlns:a16="http://schemas.microsoft.com/office/drawing/2014/main"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 xmlns:a16="http://schemas.microsoft.com/office/drawing/2014/main"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 xmlns:a16="http://schemas.microsoft.com/office/drawing/2014/main" id="{B0D8EA42-314F-4868-9EA3-752336A11CAC}"/>
              </a:ext>
            </a:extLst>
          </p:cNvPr>
          <p:cNvSpPr/>
          <p:nvPr/>
        </p:nvSpPr>
        <p:spPr>
          <a:xfrm>
            <a:off x="3319996" y="2910336"/>
            <a:ext cx="4339650"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rPr>
              <a:t>世界多样性与</a:t>
            </a:r>
            <a:endParaRPr lang="en-US" altLang="zh-CN" sz="5400" b="1" dirty="0">
              <a:solidFill>
                <a:srgbClr val="B26A37"/>
              </a:solidFill>
              <a:effectLst>
                <a:glow>
                  <a:prstClr val="white"/>
                </a:glow>
              </a:effectLst>
              <a:latin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rPr>
              <a:t>物质统一性</a:t>
            </a:r>
          </a:p>
        </p:txBody>
      </p:sp>
      <p:sp>
        <p:nvSpPr>
          <p:cNvPr id="30" name="矩形: 圆角 29">
            <a:extLst>
              <a:ext uri="{FF2B5EF4-FFF2-40B4-BE49-F238E27FC236}">
                <a16:creationId xmlns="" xmlns:a16="http://schemas.microsoft.com/office/drawing/2014/main" id="{CCD001C9-C9DE-4710-ABCA-7B1D5B488C07}"/>
              </a:ext>
            </a:extLst>
          </p:cNvPr>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第一节</a:t>
            </a:r>
          </a:p>
        </p:txBody>
      </p:sp>
      <p:pic>
        <p:nvPicPr>
          <p:cNvPr id="15" name="图片 8">
            <a:hlinkClick r:id="rId3" action="ppaction://hlinksldjump"/>
            <a:extLst>
              <a:ext uri="{FF2B5EF4-FFF2-40B4-BE49-F238E27FC236}">
                <a16:creationId xmlns="" xmlns:a16="http://schemas.microsoft.com/office/drawing/2014/main" id="{B8A92A87-BE6C-4081-8EB1-F4F09A004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0262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2471" name="矩形 2">
            <a:extLst>
              <a:ext uri="{FF2B5EF4-FFF2-40B4-BE49-F238E27FC236}">
                <a16:creationId xmlns="" xmlns:a16="http://schemas.microsoft.com/office/drawing/2014/main" id="{EA37BC3A-1719-4C20-8C3C-FCD8610DA3C5}"/>
              </a:ext>
            </a:extLst>
          </p:cNvPr>
          <p:cNvSpPr>
            <a:spLocks noChangeArrowheads="1"/>
          </p:cNvSpPr>
          <p:nvPr/>
        </p:nvSpPr>
        <p:spPr bwMode="auto">
          <a:xfrm>
            <a:off x="800894" y="1119188"/>
            <a:ext cx="10590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r>
              <a:rPr lang="zh-CN" altLang="en-US" sz="2400" b="1" dirty="0">
                <a:solidFill>
                  <a:srgbClr val="995A2F"/>
                </a:solidFill>
                <a:latin typeface="微软雅黑" panose="020B0503020204020204" pitchFamily="34" charset="-122"/>
              </a:rPr>
              <a:t>世界的物质统一性原理</a:t>
            </a:r>
            <a:endParaRPr lang="en-US" altLang="zh-CN" sz="2400" b="1" dirty="0">
              <a:solidFill>
                <a:srgbClr val="995A2F"/>
              </a:solidFill>
              <a:latin typeface="微软雅黑" panose="020B0503020204020204" pitchFamily="34" charset="-122"/>
            </a:endParaRPr>
          </a:p>
        </p:txBody>
      </p:sp>
      <p:sp>
        <p:nvSpPr>
          <p:cNvPr id="62472" name="矩形 40">
            <a:extLst>
              <a:ext uri="{FF2B5EF4-FFF2-40B4-BE49-F238E27FC236}">
                <a16:creationId xmlns="" xmlns:a16="http://schemas.microsoft.com/office/drawing/2014/main" id="{DEF7EEAF-584C-4C89-A3C1-5782DB6FE902}"/>
              </a:ext>
            </a:extLst>
          </p:cNvPr>
          <p:cNvSpPr>
            <a:spLocks noChangeArrowheads="1"/>
          </p:cNvSpPr>
          <p:nvPr/>
        </p:nvSpPr>
        <p:spPr bwMode="auto">
          <a:xfrm>
            <a:off x="3477929" y="4746334"/>
            <a:ext cx="8714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00000"/>
              </a:lnSpc>
              <a:spcBef>
                <a:spcPct val="0"/>
              </a:spcBef>
              <a:buFontTx/>
              <a:buNone/>
            </a:pPr>
            <a:r>
              <a:rPr lang="zh-CN" altLang="zh-CN" sz="2400" dirty="0">
                <a:solidFill>
                  <a:srgbClr val="000000"/>
                </a:solidFill>
                <a:latin typeface="微软雅黑" panose="020B0503020204020204" pitchFamily="34" charset="-122"/>
              </a:rPr>
              <a:t>我国仍处于并将长期处于社会主义初级阶段的基本国情</a:t>
            </a:r>
            <a:r>
              <a:rPr lang="zh-CN" altLang="zh-CN" sz="2400" dirty="0">
                <a:solidFill>
                  <a:srgbClr val="B26A37"/>
                </a:solidFill>
                <a:latin typeface="微软雅黑" panose="020B0503020204020204" pitchFamily="34" charset="-122"/>
              </a:rPr>
              <a:t>没有变</a:t>
            </a:r>
            <a:endParaRPr lang="en-US" altLang="zh-CN" sz="2400" dirty="0">
              <a:solidFill>
                <a:srgbClr val="B26A37"/>
              </a:solidFill>
              <a:latin typeface="微软雅黑" panose="020B0503020204020204" pitchFamily="34" charset="-122"/>
            </a:endParaRPr>
          </a:p>
        </p:txBody>
      </p:sp>
      <p:sp>
        <p:nvSpPr>
          <p:cNvPr id="62474" name="矩形 40">
            <a:extLst>
              <a:ext uri="{FF2B5EF4-FFF2-40B4-BE49-F238E27FC236}">
                <a16:creationId xmlns="" xmlns:a16="http://schemas.microsoft.com/office/drawing/2014/main" id="{B53E52EE-99BE-4842-86FB-EA63EAD44779}"/>
              </a:ext>
            </a:extLst>
          </p:cNvPr>
          <p:cNvSpPr>
            <a:spLocks noChangeArrowheads="1"/>
          </p:cNvSpPr>
          <p:nvPr/>
        </p:nvSpPr>
        <p:spPr bwMode="auto">
          <a:xfrm>
            <a:off x="304803" y="5064623"/>
            <a:ext cx="2424112"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FontTx/>
              <a:buNone/>
            </a:pPr>
            <a:r>
              <a:rPr lang="zh-CN" altLang="en-US" sz="2400" b="1" dirty="0">
                <a:solidFill>
                  <a:srgbClr val="000000"/>
                </a:solidFill>
                <a:latin typeface="微软雅黑" panose="020B0503020204020204" pitchFamily="34" charset="-122"/>
              </a:rPr>
              <a:t>把握长过程中的阶段性特征</a:t>
            </a:r>
            <a:endParaRPr lang="zh-CN" altLang="en-US" sz="2400" b="1" dirty="0">
              <a:latin typeface="微软雅黑" panose="020B0503020204020204" pitchFamily="34" charset="-122"/>
            </a:endParaRPr>
          </a:p>
        </p:txBody>
      </p:sp>
      <p:sp>
        <p:nvSpPr>
          <p:cNvPr id="16" name="文本框 15">
            <a:extLst>
              <a:ext uri="{FF2B5EF4-FFF2-40B4-BE49-F238E27FC236}">
                <a16:creationId xmlns="" xmlns:a16="http://schemas.microsoft.com/office/drawing/2014/main" id="{27E82A35-FE2C-4B1B-97D0-1C2F9A37AE30}"/>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三、世界的物质统一性</a:t>
            </a:r>
          </a:p>
        </p:txBody>
      </p:sp>
      <p:grpSp>
        <p:nvGrpSpPr>
          <p:cNvPr id="2" name="组合 1">
            <a:extLst>
              <a:ext uri="{FF2B5EF4-FFF2-40B4-BE49-F238E27FC236}">
                <a16:creationId xmlns="" xmlns:a16="http://schemas.microsoft.com/office/drawing/2014/main" id="{41781BE5-BCEF-4CCB-83A7-43ED92D7B8AC}"/>
              </a:ext>
            </a:extLst>
          </p:cNvPr>
          <p:cNvGrpSpPr/>
          <p:nvPr/>
        </p:nvGrpSpPr>
        <p:grpSpPr>
          <a:xfrm rot="5400000" flipV="1">
            <a:off x="3386250" y="4659002"/>
            <a:ext cx="1323401" cy="1889058"/>
            <a:chOff x="2928862" y="3686175"/>
            <a:chExt cx="3286277" cy="0"/>
          </a:xfrm>
        </p:grpSpPr>
        <p:cxnSp>
          <p:nvCxnSpPr>
            <p:cNvPr id="17" name="直接连接符 16">
              <a:extLst>
                <a:ext uri="{FF2B5EF4-FFF2-40B4-BE49-F238E27FC236}">
                  <a16:creationId xmlns="" xmlns:a16="http://schemas.microsoft.com/office/drawing/2014/main" id="{FFF505C8-DFCF-4918-A425-A01C87A7BA2F}"/>
                </a:ext>
              </a:extLst>
            </p:cNvPr>
            <p:cNvCxnSpPr/>
            <p:nvPr>
              <p:custDataLst>
                <p:tags r:id="rId1"/>
              </p:custDataLst>
            </p:nvPr>
          </p:nvCxnSpPr>
          <p:spPr>
            <a:xfrm rot="19500000">
              <a:off x="2928862" y="3686175"/>
              <a:ext cx="1800000" cy="0"/>
            </a:xfrm>
            <a:prstGeom prst="line">
              <a:avLst/>
            </a:prstGeom>
            <a:ln w="38100">
              <a:solidFill>
                <a:srgbClr val="B26A37"/>
              </a:solidFill>
              <a:headEnd type="oval" w="lg" len="lg"/>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2620DCF9-D8F5-4ED8-8124-45B79A1F9E99}"/>
                </a:ext>
              </a:extLst>
            </p:cNvPr>
            <p:cNvCxnSpPr/>
            <p:nvPr>
              <p:custDataLst>
                <p:tags r:id="rId2"/>
              </p:custDataLst>
            </p:nvPr>
          </p:nvCxnSpPr>
          <p:spPr>
            <a:xfrm rot="2100000" flipV="1">
              <a:off x="4415139" y="3686175"/>
              <a:ext cx="1800000" cy="0"/>
            </a:xfrm>
            <a:prstGeom prst="line">
              <a:avLst/>
            </a:prstGeom>
            <a:ln w="38100">
              <a:solidFill>
                <a:schemeClr val="accent2"/>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19" name="矩形 40">
            <a:extLst>
              <a:ext uri="{FF2B5EF4-FFF2-40B4-BE49-F238E27FC236}">
                <a16:creationId xmlns="" xmlns:a16="http://schemas.microsoft.com/office/drawing/2014/main" id="{DACC1EC4-F65B-4006-9A36-C3C13C2DC24A}"/>
              </a:ext>
            </a:extLst>
          </p:cNvPr>
          <p:cNvSpPr>
            <a:spLocks noChangeArrowheads="1"/>
          </p:cNvSpPr>
          <p:nvPr/>
        </p:nvSpPr>
        <p:spPr bwMode="auto">
          <a:xfrm>
            <a:off x="3477928" y="5938556"/>
            <a:ext cx="50426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00000"/>
              </a:lnSpc>
              <a:spcBef>
                <a:spcPct val="0"/>
              </a:spcBef>
              <a:buFontTx/>
              <a:buNone/>
            </a:pPr>
            <a:r>
              <a:rPr lang="zh-CN" altLang="en-US" sz="2400" dirty="0">
                <a:solidFill>
                  <a:srgbClr val="000000"/>
                </a:solidFill>
                <a:latin typeface="微软雅黑" panose="020B0503020204020204" pitchFamily="34" charset="-122"/>
              </a:rPr>
              <a:t>我国社会的</a:t>
            </a:r>
            <a:r>
              <a:rPr lang="zh-CN" altLang="en-US" sz="2400" dirty="0">
                <a:solidFill>
                  <a:srgbClr val="B26A37"/>
                </a:solidFill>
                <a:latin typeface="微软雅黑" panose="020B0503020204020204" pitchFamily="34" charset="-122"/>
              </a:rPr>
              <a:t>主要矛盾发生变化</a:t>
            </a:r>
          </a:p>
        </p:txBody>
      </p:sp>
      <p:grpSp>
        <p:nvGrpSpPr>
          <p:cNvPr id="3" name="组合 2">
            <a:extLst>
              <a:ext uri="{FF2B5EF4-FFF2-40B4-BE49-F238E27FC236}">
                <a16:creationId xmlns="" xmlns:a16="http://schemas.microsoft.com/office/drawing/2014/main" id="{6C52CE88-A742-49EA-BDBA-78DDA6AFE0DE}"/>
              </a:ext>
            </a:extLst>
          </p:cNvPr>
          <p:cNvGrpSpPr/>
          <p:nvPr/>
        </p:nvGrpSpPr>
        <p:grpSpPr>
          <a:xfrm>
            <a:off x="503238" y="2563518"/>
            <a:ext cx="11185524" cy="1837171"/>
            <a:chOff x="503238" y="2178607"/>
            <a:chExt cx="11185524" cy="1837171"/>
          </a:xfrm>
        </p:grpSpPr>
        <p:sp>
          <p:nvSpPr>
            <p:cNvPr id="62469" name="矩形 40">
              <a:extLst>
                <a:ext uri="{FF2B5EF4-FFF2-40B4-BE49-F238E27FC236}">
                  <a16:creationId xmlns="" xmlns:a16="http://schemas.microsoft.com/office/drawing/2014/main" id="{03C1871A-4D24-4678-B85D-F87B4ED72C10}"/>
                </a:ext>
              </a:extLst>
            </p:cNvPr>
            <p:cNvSpPr>
              <a:spLocks noChangeArrowheads="1"/>
            </p:cNvSpPr>
            <p:nvPr/>
          </p:nvSpPr>
          <p:spPr bwMode="auto">
            <a:xfrm>
              <a:off x="793242" y="2687893"/>
              <a:ext cx="1071239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nSpc>
                  <a:spcPct val="150000"/>
                </a:lnSpc>
                <a:spcBef>
                  <a:spcPct val="0"/>
                </a:spcBef>
                <a:buFontTx/>
                <a:buNone/>
              </a:pPr>
              <a:r>
                <a:rPr lang="zh-CN" altLang="zh-CN" sz="2400" dirty="0">
                  <a:solidFill>
                    <a:srgbClr val="000000"/>
                  </a:solidFill>
                  <a:latin typeface="微软雅黑" panose="020B0503020204020204" pitchFamily="34" charset="-122"/>
                </a:rPr>
                <a:t>是世界的物质统一性原理在现实生活中和实际工作中的生动体现</a:t>
              </a:r>
              <a:endParaRPr lang="en-US" altLang="zh-CN" sz="2400" dirty="0">
                <a:solidFill>
                  <a:srgbClr val="000000"/>
                </a:solidFill>
                <a:latin typeface="微软雅黑" panose="020B0503020204020204" pitchFamily="34" charset="-122"/>
              </a:endParaRPr>
            </a:p>
            <a:p>
              <a:pPr indent="0">
                <a:lnSpc>
                  <a:spcPct val="150000"/>
                </a:lnSpc>
                <a:spcBef>
                  <a:spcPct val="0"/>
                </a:spcBef>
                <a:buFontTx/>
                <a:buNone/>
              </a:pPr>
              <a:r>
                <a:rPr lang="zh-CN" altLang="zh-CN" sz="2400" dirty="0">
                  <a:solidFill>
                    <a:srgbClr val="000000"/>
                  </a:solidFill>
                  <a:latin typeface="微软雅黑" panose="020B0503020204020204" pitchFamily="34" charset="-122"/>
                </a:rPr>
                <a:t>是在坚持和发展中国特色社会主义伟大实践中想问题、办事情的根本立足点</a:t>
              </a:r>
              <a:endParaRPr lang="en-US" altLang="zh-CN" sz="2400" dirty="0">
                <a:solidFill>
                  <a:srgbClr val="000000"/>
                </a:solidFill>
                <a:latin typeface="微软雅黑" panose="020B0503020204020204" pitchFamily="34" charset="-122"/>
              </a:endParaRPr>
            </a:p>
          </p:txBody>
        </p:sp>
        <p:grpSp>
          <p:nvGrpSpPr>
            <p:cNvPr id="20" name="组合 19">
              <a:extLst>
                <a:ext uri="{FF2B5EF4-FFF2-40B4-BE49-F238E27FC236}">
                  <a16:creationId xmlns="" xmlns:a16="http://schemas.microsoft.com/office/drawing/2014/main" id="{D0C208E4-2144-4319-8B3B-D29AB6DD7CCE}"/>
                </a:ext>
              </a:extLst>
            </p:cNvPr>
            <p:cNvGrpSpPr/>
            <p:nvPr/>
          </p:nvGrpSpPr>
          <p:grpSpPr>
            <a:xfrm>
              <a:off x="503238" y="2178607"/>
              <a:ext cx="11185524" cy="1837171"/>
              <a:chOff x="1850029" y="3814613"/>
              <a:chExt cx="11185524" cy="1837171"/>
            </a:xfrm>
          </p:grpSpPr>
          <p:sp>
            <p:nvSpPr>
              <p:cNvPr id="21" name="矩形 20">
                <a:extLst>
                  <a:ext uri="{FF2B5EF4-FFF2-40B4-BE49-F238E27FC236}">
                    <a16:creationId xmlns="" xmlns:a16="http://schemas.microsoft.com/office/drawing/2014/main" id="{A883FE16-2654-4D7A-BCCB-4A656741F4D3}"/>
                  </a:ext>
                </a:extLst>
              </p:cNvPr>
              <p:cNvSpPr/>
              <p:nvPr/>
            </p:nvSpPr>
            <p:spPr>
              <a:xfrm>
                <a:off x="1850029" y="4069256"/>
                <a:ext cx="11185524" cy="1582528"/>
              </a:xfrm>
              <a:prstGeom prst="rect">
                <a:avLst/>
              </a:prstGeom>
              <a:noFill/>
              <a:ln w="19050" cap="flat" cmpd="sng" algn="ctr">
                <a:solidFill>
                  <a:srgbClr val="B26A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 xmlns:a16="http://schemas.microsoft.com/office/drawing/2014/main" id="{F3E3C19F-7272-407D-BAEF-117143C8E9AC}"/>
                  </a:ext>
                </a:extLst>
              </p:cNvPr>
              <p:cNvSpPr/>
              <p:nvPr/>
            </p:nvSpPr>
            <p:spPr>
              <a:xfrm>
                <a:off x="2140033" y="3814613"/>
                <a:ext cx="2518064" cy="509286"/>
              </a:xfrm>
              <a:prstGeom prst="rect">
                <a:avLst/>
              </a:prstGeom>
              <a:solidFill>
                <a:srgbClr val="995A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zh-CN" sz="2400" dirty="0">
                    <a:solidFill>
                      <a:schemeClr val="bg1"/>
                    </a:solidFill>
                    <a:latin typeface="微软雅黑" panose="020B0503020204020204" pitchFamily="34" charset="-122"/>
                  </a:rPr>
                  <a:t>一切从实际出发</a:t>
                </a:r>
                <a:endParaRPr kumimoji="0" lang="zh-CN" altLang="en-US" sz="1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4" name="组合 3">
            <a:extLst>
              <a:ext uri="{FF2B5EF4-FFF2-40B4-BE49-F238E27FC236}">
                <a16:creationId xmlns="" xmlns:a16="http://schemas.microsoft.com/office/drawing/2014/main" id="{274CA4CF-6B62-4487-81C8-31D394DDEFC7}"/>
              </a:ext>
            </a:extLst>
          </p:cNvPr>
          <p:cNvGrpSpPr/>
          <p:nvPr/>
        </p:nvGrpSpPr>
        <p:grpSpPr>
          <a:xfrm>
            <a:off x="1588366" y="1705508"/>
            <a:ext cx="9015268" cy="461665"/>
            <a:chOff x="1098550" y="1705508"/>
            <a:chExt cx="9015268" cy="461665"/>
          </a:xfrm>
        </p:grpSpPr>
        <p:sp>
          <p:nvSpPr>
            <p:cNvPr id="23" name="矩形 2">
              <a:extLst>
                <a:ext uri="{FF2B5EF4-FFF2-40B4-BE49-F238E27FC236}">
                  <a16:creationId xmlns="" xmlns:a16="http://schemas.microsoft.com/office/drawing/2014/main" id="{F0385A11-5F2B-44FD-9238-907500C23B70}"/>
                </a:ext>
              </a:extLst>
            </p:cNvPr>
            <p:cNvSpPr>
              <a:spLocks noChangeArrowheads="1"/>
            </p:cNvSpPr>
            <p:nvPr/>
          </p:nvSpPr>
          <p:spPr bwMode="auto">
            <a:xfrm>
              <a:off x="1098550" y="1705508"/>
              <a:ext cx="5690177" cy="461665"/>
            </a:xfrm>
            <a:prstGeom prst="rect">
              <a:avLst/>
            </a:prstGeom>
            <a:noFill/>
            <a:ln w="9525">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None/>
              </a:pPr>
              <a:r>
                <a:rPr lang="zh-CN" altLang="en-US" sz="2400" b="1" dirty="0">
                  <a:solidFill>
                    <a:srgbClr val="995A2F"/>
                  </a:solidFill>
                  <a:latin typeface="微软雅黑" panose="020B0503020204020204" pitchFamily="34" charset="-122"/>
                </a:rPr>
                <a:t>是辩证唯物主义最基本、最核心的观点</a:t>
              </a:r>
            </a:p>
          </p:txBody>
        </p:sp>
        <p:sp>
          <p:nvSpPr>
            <p:cNvPr id="24" name="矩形 2">
              <a:extLst>
                <a:ext uri="{FF2B5EF4-FFF2-40B4-BE49-F238E27FC236}">
                  <a16:creationId xmlns="" xmlns:a16="http://schemas.microsoft.com/office/drawing/2014/main" id="{45288F5B-04AA-454D-A40C-76675239B13F}"/>
                </a:ext>
              </a:extLst>
            </p:cNvPr>
            <p:cNvSpPr>
              <a:spLocks noChangeArrowheads="1"/>
            </p:cNvSpPr>
            <p:nvPr/>
          </p:nvSpPr>
          <p:spPr bwMode="auto">
            <a:xfrm>
              <a:off x="6788727" y="1705508"/>
              <a:ext cx="3325091" cy="461665"/>
            </a:xfrm>
            <a:prstGeom prst="rect">
              <a:avLst/>
            </a:prstGeom>
            <a:noFill/>
            <a:ln w="9525">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None/>
              </a:pPr>
              <a:r>
                <a:rPr lang="zh-CN" altLang="en-US" sz="2400" b="1" dirty="0">
                  <a:solidFill>
                    <a:srgbClr val="995A2F"/>
                  </a:solidFill>
                  <a:latin typeface="微软雅黑" panose="020B0503020204020204" pitchFamily="34" charset="-122"/>
                </a:rPr>
                <a:t>是马克思主义的基石</a:t>
              </a:r>
            </a:p>
          </p:txBody>
        </p:sp>
      </p:grpSp>
      <p:sp>
        <p:nvSpPr>
          <p:cNvPr id="5" name="矩形 4">
            <a:extLst>
              <a:ext uri="{FF2B5EF4-FFF2-40B4-BE49-F238E27FC236}">
                <a16:creationId xmlns="" xmlns:a16="http://schemas.microsoft.com/office/drawing/2014/main" id="{E17BDD97-1B8A-42B3-814C-07A0FF1C5A53}"/>
              </a:ext>
            </a:extLst>
          </p:cNvPr>
          <p:cNvSpPr/>
          <p:nvPr/>
        </p:nvSpPr>
        <p:spPr>
          <a:xfrm>
            <a:off x="3477928" y="5342445"/>
            <a:ext cx="6340197" cy="461665"/>
          </a:xfrm>
          <a:prstGeom prst="rect">
            <a:avLst/>
          </a:prstGeom>
        </p:spPr>
        <p:txBody>
          <a:bodyPr wrap="none">
            <a:spAutoFit/>
          </a:bodyPr>
          <a:lstStyle/>
          <a:p>
            <a:r>
              <a:rPr lang="zh-CN" altLang="en-US" sz="2400" dirty="0">
                <a:solidFill>
                  <a:srgbClr val="000000"/>
                </a:solidFill>
                <a:latin typeface="微软雅黑" panose="020B0503020204020204" pitchFamily="34" charset="-122"/>
              </a:rPr>
              <a:t>我国是世界最大发展中国家的国际地位</a:t>
            </a:r>
            <a:r>
              <a:rPr lang="zh-CN" altLang="en-US" sz="2400" dirty="0">
                <a:solidFill>
                  <a:srgbClr val="B26A37"/>
                </a:solidFill>
                <a:latin typeface="微软雅黑" panose="020B0503020204020204" pitchFamily="34" charset="-122"/>
              </a:rPr>
              <a:t>没有变</a:t>
            </a:r>
          </a:p>
        </p:txBody>
      </p:sp>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 xmlns:a16="http://schemas.microsoft.com/office/drawing/2014/main" id="{AC15A855-0DAB-4FAC-AB23-8824780892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855"/>
          <a:stretch/>
        </p:blipFill>
        <p:spPr bwMode="auto">
          <a:xfrm>
            <a:off x="0" y="-11113"/>
            <a:ext cx="12192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任意多边形: 形状 9">
            <a:extLst>
              <a:ext uri="{FF2B5EF4-FFF2-40B4-BE49-F238E27FC236}">
                <a16:creationId xmlns="" xmlns:a16="http://schemas.microsoft.com/office/drawing/2014/main"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 xmlns:a16="http://schemas.microsoft.com/office/drawing/2014/main"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 xmlns:a16="http://schemas.microsoft.com/office/drawing/2014/main"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 xmlns:a16="http://schemas.microsoft.com/office/drawing/2014/main"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 xmlns:a16="http://schemas.microsoft.com/office/drawing/2014/main"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 xmlns:a16="http://schemas.microsoft.com/office/drawing/2014/main"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 xmlns:a16="http://schemas.microsoft.com/office/drawing/2014/main" id="{B0D8EA42-314F-4868-9EA3-752336A11CAC}"/>
              </a:ext>
            </a:extLst>
          </p:cNvPr>
          <p:cNvSpPr/>
          <p:nvPr/>
        </p:nvSpPr>
        <p:spPr>
          <a:xfrm>
            <a:off x="2973747" y="2910336"/>
            <a:ext cx="5032147"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rPr>
              <a:t>事物的普遍联系</a:t>
            </a:r>
            <a:endParaRPr lang="en-US" altLang="zh-CN" sz="5400" b="1" dirty="0">
              <a:solidFill>
                <a:srgbClr val="B26A37"/>
              </a:solidFill>
              <a:effectLst>
                <a:glow>
                  <a:prstClr val="white"/>
                </a:glow>
              </a:effectLst>
              <a:latin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rPr>
              <a:t>和变化发展</a:t>
            </a:r>
          </a:p>
        </p:txBody>
      </p:sp>
      <p:sp>
        <p:nvSpPr>
          <p:cNvPr id="30" name="矩形: 圆角 29">
            <a:extLst>
              <a:ext uri="{FF2B5EF4-FFF2-40B4-BE49-F238E27FC236}">
                <a16:creationId xmlns="" xmlns:a16="http://schemas.microsoft.com/office/drawing/2014/main" id="{CCD001C9-C9DE-4710-ABCA-7B1D5B488C07}"/>
              </a:ext>
            </a:extLst>
          </p:cNvPr>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pic>
        <p:nvPicPr>
          <p:cNvPr id="15" name="图片 8">
            <a:hlinkClick r:id="rId3" action="ppaction://hlinksldjump"/>
            <a:extLst>
              <a:ext uri="{FF2B5EF4-FFF2-40B4-BE49-F238E27FC236}">
                <a16:creationId xmlns="" xmlns:a16="http://schemas.microsoft.com/office/drawing/2014/main" id="{B8A92A87-BE6C-4081-8EB1-F4F09A004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74741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E9A7789B-46D0-4E68-8D4F-13E79D27DC3E}"/>
              </a:ext>
            </a:extLst>
          </p:cNvPr>
          <p:cNvPicPr>
            <a:picLocks noChangeAspect="1"/>
          </p:cNvPicPr>
          <p:nvPr/>
        </p:nvPicPr>
        <p:blipFill rotWithShape="1">
          <a:blip r:embed="rId3"/>
          <a:srcRect t="1" b="142"/>
          <a:stretch/>
        </p:blipFill>
        <p:spPr>
          <a:xfrm>
            <a:off x="0" y="0"/>
            <a:ext cx="12192000" cy="6858000"/>
          </a:xfrm>
          <a:prstGeom prst="rect">
            <a:avLst/>
          </a:prstGeom>
        </p:spPr>
      </p:pic>
      <p:sp>
        <p:nvSpPr>
          <p:cNvPr id="4" name="矩形 3">
            <a:extLst>
              <a:ext uri="{FF2B5EF4-FFF2-40B4-BE49-F238E27FC236}">
                <a16:creationId xmlns="" xmlns:a16="http://schemas.microsoft.com/office/drawing/2014/main"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 xmlns:a16="http://schemas.microsoft.com/office/drawing/2014/main"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3B521BFD-E9E5-4799-9EC4-8F3E6B5E7EFE}"/>
              </a:ext>
            </a:extLst>
          </p:cNvPr>
          <p:cNvGrpSpPr/>
          <p:nvPr/>
        </p:nvGrpSpPr>
        <p:grpSpPr>
          <a:xfrm>
            <a:off x="2629595" y="5224502"/>
            <a:ext cx="9907515" cy="1015663"/>
            <a:chOff x="2284484" y="4379771"/>
            <a:chExt cx="9907515" cy="1015663"/>
          </a:xfrm>
        </p:grpSpPr>
        <p:grpSp>
          <p:nvGrpSpPr>
            <p:cNvPr id="42" name="组合 41">
              <a:extLst>
                <a:ext uri="{FF2B5EF4-FFF2-40B4-BE49-F238E27FC236}">
                  <a16:creationId xmlns="" xmlns:a16="http://schemas.microsoft.com/office/drawing/2014/main" id="{18912171-E887-4E10-8AB6-D81B5EE01941}"/>
                </a:ext>
              </a:extLst>
            </p:cNvPr>
            <p:cNvGrpSpPr/>
            <p:nvPr/>
          </p:nvGrpSpPr>
          <p:grpSpPr>
            <a:xfrm>
              <a:off x="2284484" y="4379771"/>
              <a:ext cx="9907515" cy="1015663"/>
              <a:chOff x="1041966" y="994023"/>
              <a:chExt cx="9907515" cy="1015663"/>
            </a:xfrm>
          </p:grpSpPr>
          <p:sp>
            <p:nvSpPr>
              <p:cNvPr id="45" name="平行四边形 44">
                <a:extLst>
                  <a:ext uri="{FF2B5EF4-FFF2-40B4-BE49-F238E27FC236}">
                    <a16:creationId xmlns="" xmlns:a16="http://schemas.microsoft.com/office/drawing/2014/main" id="{F63EB8EF-FF67-42AA-93F5-0E4795D77BD3}"/>
                  </a:ext>
                </a:extLst>
              </p:cNvPr>
              <p:cNvSpPr/>
              <p:nvPr/>
            </p:nvSpPr>
            <p:spPr>
              <a:xfrm flipH="1">
                <a:off x="1041966" y="994023"/>
                <a:ext cx="8615888"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 xmlns:a16="http://schemas.microsoft.com/office/drawing/2014/main"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四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 xmlns:a16="http://schemas.microsoft.com/office/drawing/2014/main" id="{BE875E9E-7DA1-432D-AA72-DF97F8B721EE}"/>
                </a:ext>
              </a:extLst>
            </p:cNvPr>
            <p:cNvSpPr/>
            <p:nvPr/>
          </p:nvSpPr>
          <p:spPr>
            <a:xfrm>
              <a:off x="5475414" y="4640147"/>
              <a:ext cx="5424958"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rPr>
                <a:t>联系和发展的基本环节</a:t>
              </a:r>
            </a:p>
          </p:txBody>
        </p:sp>
      </p:grpSp>
      <p:grpSp>
        <p:nvGrpSpPr>
          <p:cNvPr id="9" name="组合 8">
            <a:extLst>
              <a:ext uri="{FF2B5EF4-FFF2-40B4-BE49-F238E27FC236}">
                <a16:creationId xmlns="" xmlns:a16="http://schemas.microsoft.com/office/drawing/2014/main" id="{76DBAAB1-A06E-47BE-BEE3-A6386FA1AB87}"/>
              </a:ext>
            </a:extLst>
          </p:cNvPr>
          <p:cNvGrpSpPr/>
          <p:nvPr/>
        </p:nvGrpSpPr>
        <p:grpSpPr>
          <a:xfrm>
            <a:off x="1115757" y="2308102"/>
            <a:ext cx="9693473" cy="1015663"/>
            <a:chOff x="1283943" y="2888822"/>
            <a:chExt cx="9693473" cy="1015663"/>
          </a:xfrm>
        </p:grpSpPr>
        <p:grpSp>
          <p:nvGrpSpPr>
            <p:cNvPr id="32" name="组合 31">
              <a:extLst>
                <a:ext uri="{FF2B5EF4-FFF2-40B4-BE49-F238E27FC236}">
                  <a16:creationId xmlns="" xmlns:a16="http://schemas.microsoft.com/office/drawing/2014/main" id="{DD977BE5-019A-43EF-85D5-95BD9AAEDF9D}"/>
                </a:ext>
              </a:extLst>
            </p:cNvPr>
            <p:cNvGrpSpPr/>
            <p:nvPr/>
          </p:nvGrpSpPr>
          <p:grpSpPr>
            <a:xfrm>
              <a:off x="1283943" y="2888822"/>
              <a:ext cx="9693473" cy="1015663"/>
              <a:chOff x="1041961" y="994023"/>
              <a:chExt cx="9693473" cy="1015663"/>
            </a:xfrm>
          </p:grpSpPr>
          <p:grpSp>
            <p:nvGrpSpPr>
              <p:cNvPr id="33" name="组合 32">
                <a:extLst>
                  <a:ext uri="{FF2B5EF4-FFF2-40B4-BE49-F238E27FC236}">
                    <a16:creationId xmlns="" xmlns:a16="http://schemas.microsoft.com/office/drawing/2014/main" id="{7F5C19FB-0538-4C72-B99F-AF26A1877A5D}"/>
                  </a:ext>
                </a:extLst>
              </p:cNvPr>
              <p:cNvGrpSpPr/>
              <p:nvPr/>
            </p:nvGrpSpPr>
            <p:grpSpPr>
              <a:xfrm>
                <a:off x="1041961" y="994023"/>
                <a:ext cx="9351696" cy="1015663"/>
                <a:chOff x="1041961" y="689223"/>
                <a:chExt cx="12547213" cy="1015663"/>
              </a:xfrm>
            </p:grpSpPr>
            <p:sp>
              <p:nvSpPr>
                <p:cNvPr id="37" name="平行四边形 36">
                  <a:extLst>
                    <a:ext uri="{FF2B5EF4-FFF2-40B4-BE49-F238E27FC236}">
                      <a16:creationId xmlns="" xmlns:a16="http://schemas.microsoft.com/office/drawing/2014/main" id="{F9A1F425-A7DB-496D-8359-16E5682A4449}"/>
                    </a:ext>
                  </a:extLst>
                </p:cNvPr>
                <p:cNvSpPr/>
                <p:nvPr/>
              </p:nvSpPr>
              <p:spPr>
                <a:xfrm flipH="1">
                  <a:off x="1041961" y="689223"/>
                  <a:ext cx="12088735"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文本框 11">
                  <a:extLst>
                    <a:ext uri="{FF2B5EF4-FFF2-40B4-BE49-F238E27FC236}">
                      <a16:creationId xmlns="" xmlns:a16="http://schemas.microsoft.com/office/drawing/2014/main" id="{CA32D9F6-DB9B-4407-9531-D44E701A08C6}"/>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6" name="矩形 35">
                <a:extLst>
                  <a:ext uri="{FF2B5EF4-FFF2-40B4-BE49-F238E27FC236}">
                    <a16:creationId xmlns="" xmlns:a16="http://schemas.microsoft.com/office/drawing/2014/main"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 xmlns:a16="http://schemas.microsoft.com/office/drawing/2014/main" id="{75A45FE1-C30D-4C7D-BD2A-5A0BB2263892}"/>
                </a:ext>
              </a:extLst>
            </p:cNvPr>
            <p:cNvSpPr/>
            <p:nvPr/>
          </p:nvSpPr>
          <p:spPr>
            <a:xfrm>
              <a:off x="4691833" y="2925231"/>
              <a:ext cx="4450876" cy="954107"/>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rPr>
                <a:t>对立统一规律是事物发展的根本规律</a:t>
              </a:r>
            </a:p>
          </p:txBody>
        </p:sp>
      </p:grpSp>
      <p:grpSp>
        <p:nvGrpSpPr>
          <p:cNvPr id="12" name="组合 11">
            <a:extLst>
              <a:ext uri="{FF2B5EF4-FFF2-40B4-BE49-F238E27FC236}">
                <a16:creationId xmlns="" xmlns:a16="http://schemas.microsoft.com/office/drawing/2014/main" id="{3F8B4F32-4387-4FDB-8CDE-5D3F65F73B51}"/>
              </a:ext>
            </a:extLst>
          </p:cNvPr>
          <p:cNvGrpSpPr/>
          <p:nvPr/>
        </p:nvGrpSpPr>
        <p:grpSpPr>
          <a:xfrm>
            <a:off x="440698" y="849902"/>
            <a:ext cx="9480006" cy="1015663"/>
            <a:chOff x="608884" y="1397874"/>
            <a:chExt cx="9480006" cy="1015663"/>
          </a:xfrm>
        </p:grpSpPr>
        <p:grpSp>
          <p:nvGrpSpPr>
            <p:cNvPr id="7" name="组合 6">
              <a:extLst>
                <a:ext uri="{FF2B5EF4-FFF2-40B4-BE49-F238E27FC236}">
                  <a16:creationId xmlns="" xmlns:a16="http://schemas.microsoft.com/office/drawing/2014/main" id="{7E2342E8-CC9A-4F42-8B59-D5C3E65AAE7E}"/>
                </a:ext>
              </a:extLst>
            </p:cNvPr>
            <p:cNvGrpSpPr/>
            <p:nvPr/>
          </p:nvGrpSpPr>
          <p:grpSpPr>
            <a:xfrm>
              <a:off x="608884" y="1397874"/>
              <a:ext cx="9480006" cy="1015663"/>
              <a:chOff x="1041966" y="994023"/>
              <a:chExt cx="9480006" cy="1015663"/>
            </a:xfrm>
          </p:grpSpPr>
          <p:grpSp>
            <p:nvGrpSpPr>
              <p:cNvPr id="15" name="组合 14">
                <a:extLst>
                  <a:ext uri="{FF2B5EF4-FFF2-40B4-BE49-F238E27FC236}">
                    <a16:creationId xmlns="" xmlns:a16="http://schemas.microsoft.com/office/drawing/2014/main" id="{16FC66C5-546A-4857-8B03-AEE48732837C}"/>
                  </a:ext>
                </a:extLst>
              </p:cNvPr>
              <p:cNvGrpSpPr/>
              <p:nvPr/>
            </p:nvGrpSpPr>
            <p:grpSpPr>
              <a:xfrm>
                <a:off x="1041966" y="994023"/>
                <a:ext cx="9351692" cy="1015663"/>
                <a:chOff x="1041966" y="689223"/>
                <a:chExt cx="12547208" cy="1015663"/>
              </a:xfrm>
            </p:grpSpPr>
            <p:sp>
              <p:nvSpPr>
                <p:cNvPr id="6" name="平行四边形 5">
                  <a:extLst>
                    <a:ext uri="{FF2B5EF4-FFF2-40B4-BE49-F238E27FC236}">
                      <a16:creationId xmlns="" xmlns:a16="http://schemas.microsoft.com/office/drawing/2014/main" id="{5581663E-4EC9-47CE-804A-3E9878971754}"/>
                    </a:ext>
                  </a:extLst>
                </p:cNvPr>
                <p:cNvSpPr/>
                <p:nvPr/>
              </p:nvSpPr>
              <p:spPr>
                <a:xfrm flipH="1">
                  <a:off x="1041966" y="689223"/>
                  <a:ext cx="11449871"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11">
                  <a:extLst>
                    <a:ext uri="{FF2B5EF4-FFF2-40B4-BE49-F238E27FC236}">
                      <a16:creationId xmlns="" xmlns:a16="http://schemas.microsoft.com/office/drawing/2014/main" id="{72818730-6D2A-47DF-B1AF-47E025BB6DFF}"/>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 name="矩形 4">
                <a:extLst>
                  <a:ext uri="{FF2B5EF4-FFF2-40B4-BE49-F238E27FC236}">
                    <a16:creationId xmlns="" xmlns:a16="http://schemas.microsoft.com/office/drawing/2014/main" id="{AF052D45-B158-442B-BA78-B27D4D33D697}"/>
                  </a:ext>
                </a:extLst>
              </p:cNvPr>
              <p:cNvSpPr/>
              <p:nvPr/>
            </p:nvSpPr>
            <p:spPr>
              <a:xfrm>
                <a:off x="3176314" y="1035812"/>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8" name="矩形 7">
              <a:hlinkClick r:id="rId6" action="ppaction://hlinksldjump"/>
              <a:extLst>
                <a:ext uri="{FF2B5EF4-FFF2-40B4-BE49-F238E27FC236}">
                  <a16:creationId xmlns="" xmlns:a16="http://schemas.microsoft.com/office/drawing/2014/main" id="{49F74FA2-97F1-47B7-BD4D-72B1CBDD4FA9}"/>
                </a:ext>
              </a:extLst>
            </p:cNvPr>
            <p:cNvSpPr/>
            <p:nvPr/>
          </p:nvSpPr>
          <p:spPr>
            <a:xfrm>
              <a:off x="4041312" y="1633498"/>
              <a:ext cx="5623798" cy="523220"/>
            </a:xfrm>
            <a:prstGeom prst="rect">
              <a:avLst/>
            </a:prstGeom>
          </p:spPr>
          <p:txBody>
            <a:bodyPr wrap="square">
              <a:spAutoFit/>
            </a:bodyPr>
            <a:lstStyle/>
            <a:p>
              <a:pPr lvl="0">
                <a:defRPr/>
              </a:pPr>
              <a:r>
                <a:rPr lang="zh-CN" altLang="en-US" sz="2800" b="1" dirty="0">
                  <a:ln w="0">
                    <a:noFill/>
                  </a:ln>
                  <a:solidFill>
                    <a:prstClr val="black">
                      <a:lumMod val="75000"/>
                      <a:lumOff val="25000"/>
                    </a:prstClr>
                  </a:solidFill>
                  <a:latin typeface="微软雅黑" panose="020B0503020204020204" pitchFamily="34" charset="-122"/>
                </a:rPr>
                <a:t>联系和发展的普遍性</a:t>
              </a:r>
            </a:p>
          </p:txBody>
        </p:sp>
      </p:grpSp>
      <p:grpSp>
        <p:nvGrpSpPr>
          <p:cNvPr id="30" name="组合 29">
            <a:extLst>
              <a:ext uri="{FF2B5EF4-FFF2-40B4-BE49-F238E27FC236}">
                <a16:creationId xmlns="" xmlns:a16="http://schemas.microsoft.com/office/drawing/2014/main" id="{84E7FD7C-2081-4FAF-B7D7-83B9C3C4E408}"/>
              </a:ext>
            </a:extLst>
          </p:cNvPr>
          <p:cNvGrpSpPr/>
          <p:nvPr/>
        </p:nvGrpSpPr>
        <p:grpSpPr>
          <a:xfrm>
            <a:off x="1753853" y="3766302"/>
            <a:ext cx="9693473" cy="1015663"/>
            <a:chOff x="1283943" y="2888822"/>
            <a:chExt cx="9693473" cy="1015663"/>
          </a:xfrm>
        </p:grpSpPr>
        <p:grpSp>
          <p:nvGrpSpPr>
            <p:cNvPr id="31" name="组合 30">
              <a:extLst>
                <a:ext uri="{FF2B5EF4-FFF2-40B4-BE49-F238E27FC236}">
                  <a16:creationId xmlns="" xmlns:a16="http://schemas.microsoft.com/office/drawing/2014/main" id="{12C208B8-5BDA-48C5-B46E-3187FBBA5866}"/>
                </a:ext>
              </a:extLst>
            </p:cNvPr>
            <p:cNvGrpSpPr/>
            <p:nvPr/>
          </p:nvGrpSpPr>
          <p:grpSpPr>
            <a:xfrm>
              <a:off x="1283943" y="2888822"/>
              <a:ext cx="9693473" cy="1015663"/>
              <a:chOff x="1041961" y="994023"/>
              <a:chExt cx="9693473" cy="1015663"/>
            </a:xfrm>
          </p:grpSpPr>
          <p:grpSp>
            <p:nvGrpSpPr>
              <p:cNvPr id="39" name="组合 38">
                <a:extLst>
                  <a:ext uri="{FF2B5EF4-FFF2-40B4-BE49-F238E27FC236}">
                    <a16:creationId xmlns="" xmlns:a16="http://schemas.microsoft.com/office/drawing/2014/main" id="{5FCB70B4-CF15-4BD3-B049-3E9814CB9964}"/>
                  </a:ext>
                </a:extLst>
              </p:cNvPr>
              <p:cNvGrpSpPr/>
              <p:nvPr/>
            </p:nvGrpSpPr>
            <p:grpSpPr>
              <a:xfrm>
                <a:off x="1041961" y="994023"/>
                <a:ext cx="9351696" cy="1015663"/>
                <a:chOff x="1041961" y="689223"/>
                <a:chExt cx="12547213" cy="1015663"/>
              </a:xfrm>
            </p:grpSpPr>
            <p:sp>
              <p:nvSpPr>
                <p:cNvPr id="48" name="平行四边形 47">
                  <a:extLst>
                    <a:ext uri="{FF2B5EF4-FFF2-40B4-BE49-F238E27FC236}">
                      <a16:creationId xmlns="" xmlns:a16="http://schemas.microsoft.com/office/drawing/2014/main" id="{436C8135-3C78-4FCF-A8B0-ACA43A0DAC0E}"/>
                    </a:ext>
                  </a:extLst>
                </p:cNvPr>
                <p:cNvSpPr/>
                <p:nvPr/>
              </p:nvSpPr>
              <p:spPr>
                <a:xfrm flipH="1">
                  <a:off x="1041961" y="689223"/>
                  <a:ext cx="12088735"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文本框 11">
                  <a:extLst>
                    <a:ext uri="{FF2B5EF4-FFF2-40B4-BE49-F238E27FC236}">
                      <a16:creationId xmlns="" xmlns:a16="http://schemas.microsoft.com/office/drawing/2014/main" id="{046B0B8F-C2FB-4328-9653-BCCF29E1327E}"/>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47" name="矩形 46">
                <a:extLst>
                  <a:ext uri="{FF2B5EF4-FFF2-40B4-BE49-F238E27FC236}">
                    <a16:creationId xmlns="" xmlns:a16="http://schemas.microsoft.com/office/drawing/2014/main" id="{11E511B8-5F28-4A6D-AB20-74FC54C57973}"/>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8" name="矩形 37">
              <a:hlinkClick r:id="rId7" action="ppaction://hlinksldjump"/>
              <a:extLst>
                <a:ext uri="{FF2B5EF4-FFF2-40B4-BE49-F238E27FC236}">
                  <a16:creationId xmlns="" xmlns:a16="http://schemas.microsoft.com/office/drawing/2014/main" id="{CC8E5AC3-B433-4CA0-97F3-E82CDE454B85}"/>
                </a:ext>
              </a:extLst>
            </p:cNvPr>
            <p:cNvSpPr/>
            <p:nvPr/>
          </p:nvSpPr>
          <p:spPr>
            <a:xfrm>
              <a:off x="4691833" y="2925231"/>
              <a:ext cx="4450876" cy="954107"/>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rPr>
                <a:t>量变质变规律和否定之否定规律</a:t>
              </a:r>
            </a:p>
          </p:txBody>
        </p:sp>
      </p:grpSp>
      <p:sp>
        <p:nvSpPr>
          <p:cNvPr id="35" name="任意多边形: 形状 34">
            <a:extLst>
              <a:ext uri="{FF2B5EF4-FFF2-40B4-BE49-F238E27FC236}">
                <a16:creationId xmlns="" xmlns:a16="http://schemas.microsoft.com/office/drawing/2014/main"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 xmlns:a16="http://schemas.microsoft.com/office/drawing/2014/main"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 xmlns:a16="http://schemas.microsoft.com/office/drawing/2014/main"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 xmlns:a16="http://schemas.microsoft.com/office/drawing/2014/main"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426757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2"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1+#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65541" name="组合 15">
            <a:extLst>
              <a:ext uri="{FF2B5EF4-FFF2-40B4-BE49-F238E27FC236}">
                <a16:creationId xmlns="" xmlns:a16="http://schemas.microsoft.com/office/drawing/2014/main" id="{239F111E-97A5-412B-8AD5-A155D8F45574}"/>
              </a:ext>
            </a:extLst>
          </p:cNvPr>
          <p:cNvGrpSpPr>
            <a:grpSpLocks/>
          </p:cNvGrpSpPr>
          <p:nvPr/>
        </p:nvGrpSpPr>
        <p:grpSpPr bwMode="auto">
          <a:xfrm>
            <a:off x="638175" y="1431925"/>
            <a:ext cx="2754313" cy="1920875"/>
            <a:chOff x="250825" y="1622425"/>
            <a:chExt cx="2753632" cy="1920875"/>
          </a:xfrm>
        </p:grpSpPr>
        <p:cxnSp>
          <p:nvCxnSpPr>
            <p:cNvPr id="65550" name="直接连接符 4">
              <a:extLst>
                <a:ext uri="{FF2B5EF4-FFF2-40B4-BE49-F238E27FC236}">
                  <a16:creationId xmlns="" xmlns:a16="http://schemas.microsoft.com/office/drawing/2014/main" id="{C8192307-3925-4DF5-B7C6-D5E7712EAB2D}"/>
                </a:ext>
              </a:extLst>
            </p:cNvPr>
            <p:cNvCxnSpPr>
              <a:cxnSpLocks noChangeShapeType="1"/>
            </p:cNvCxnSpPr>
            <p:nvPr/>
          </p:nvCxnSpPr>
          <p:spPr bwMode="auto">
            <a:xfrm flipV="1">
              <a:off x="250825" y="1622425"/>
              <a:ext cx="0" cy="1920875"/>
            </a:xfrm>
            <a:prstGeom prst="line">
              <a:avLst/>
            </a:prstGeom>
            <a:noFill/>
            <a:ln w="12700">
              <a:solidFill>
                <a:srgbClr val="595959"/>
              </a:solidFill>
              <a:miter lim="800000"/>
              <a:headEnd/>
              <a:tailEnd type="oval" w="med" len="med"/>
            </a:ln>
            <a:extLst>
              <a:ext uri="{909E8E84-426E-40DD-AFC4-6F175D3DCCD1}">
                <a14:hiddenFill xmlns:a14="http://schemas.microsoft.com/office/drawing/2010/main">
                  <a:noFill/>
                </a14:hiddenFill>
              </a:ext>
            </a:extLst>
          </p:spPr>
        </p:cxnSp>
        <p:sp>
          <p:nvSpPr>
            <p:cNvPr id="36" name="íṧľïḋé">
              <a:extLst>
                <a:ext uri="{FF2B5EF4-FFF2-40B4-BE49-F238E27FC236}">
                  <a16:creationId xmlns="" xmlns:a16="http://schemas.microsoft.com/office/drawing/2014/main" id="{2FEF545C-09C9-4B2B-92BF-0C1D3929CF78}"/>
                </a:ext>
              </a:extLst>
            </p:cNvPr>
            <p:cNvSpPr txBox="1"/>
            <p:nvPr/>
          </p:nvSpPr>
          <p:spPr bwMode="auto">
            <a:xfrm>
              <a:off x="250825" y="1690666"/>
              <a:ext cx="2753632" cy="464987"/>
            </a:xfrm>
            <a:prstGeom prst="rect">
              <a:avLst/>
            </a:prstGeom>
            <a:solidFill>
              <a:srgbClr val="995A2F"/>
            </a:solidFill>
          </p:spPr>
          <p:txBody>
            <a:bodyPr wrap="none">
              <a:scene3d>
                <a:camera prst="orthographicFront"/>
                <a:lightRig rig="threePt" dir="t"/>
              </a:scene3d>
              <a:sp3d contourW="12700"/>
            </a:bodyPr>
            <a:lstStyle/>
            <a:p>
              <a:pPr algn="ctr" defTabSz="457200" fontAlgn="auto">
                <a:spcBef>
                  <a:spcPts val="0"/>
                </a:spcBef>
                <a:spcAft>
                  <a:spcPts val="0"/>
                </a:spcAft>
                <a:defRPr/>
              </a:pPr>
              <a:r>
                <a:rPr lang="zh-CN" altLang="en-US" sz="2400" b="1" kern="0" dirty="0">
                  <a:solidFill>
                    <a:srgbClr val="FFFFFF"/>
                  </a:solidFill>
                  <a:latin typeface="+mj-ea"/>
                  <a:ea typeface="+mj-ea"/>
                  <a:sym typeface="+mn-ea"/>
                </a:rPr>
                <a:t>思考</a:t>
              </a:r>
            </a:p>
          </p:txBody>
        </p:sp>
      </p:grpSp>
      <p:sp>
        <p:nvSpPr>
          <p:cNvPr id="65542" name="矩形 33">
            <a:extLst>
              <a:ext uri="{FF2B5EF4-FFF2-40B4-BE49-F238E27FC236}">
                <a16:creationId xmlns="" xmlns:a16="http://schemas.microsoft.com/office/drawing/2014/main" id="{9F79B0C1-192F-47C0-9D92-F96032F60F51}"/>
              </a:ext>
            </a:extLst>
          </p:cNvPr>
          <p:cNvSpPr>
            <a:spLocks noChangeArrowheads="1"/>
          </p:cNvSpPr>
          <p:nvPr/>
        </p:nvSpPr>
        <p:spPr bwMode="auto">
          <a:xfrm>
            <a:off x="890588" y="2392363"/>
            <a:ext cx="6032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400" b="1" dirty="0">
                <a:latin typeface="微软雅黑" panose="020B0503020204020204" pitchFamily="34" charset="-122"/>
              </a:rPr>
              <a:t>唯物辩证法与形而上学的根本区别是什么？</a:t>
            </a:r>
          </a:p>
        </p:txBody>
      </p:sp>
      <p:grpSp>
        <p:nvGrpSpPr>
          <p:cNvPr id="65543" name="组合 6">
            <a:extLst>
              <a:ext uri="{FF2B5EF4-FFF2-40B4-BE49-F238E27FC236}">
                <a16:creationId xmlns="" xmlns:a16="http://schemas.microsoft.com/office/drawing/2014/main" id="{C4B83E38-BD50-4D17-9D0B-BBAE2738D301}"/>
              </a:ext>
            </a:extLst>
          </p:cNvPr>
          <p:cNvGrpSpPr>
            <a:grpSpLocks/>
          </p:cNvGrpSpPr>
          <p:nvPr/>
        </p:nvGrpSpPr>
        <p:grpSpPr bwMode="auto">
          <a:xfrm>
            <a:off x="998971" y="3840006"/>
            <a:ext cx="4233863" cy="2255838"/>
            <a:chOff x="251619" y="3780011"/>
            <a:chExt cx="4233518" cy="2256058"/>
          </a:xfrm>
        </p:grpSpPr>
        <p:grpSp>
          <p:nvGrpSpPr>
            <p:cNvPr id="65546" name="组合 3">
              <a:extLst>
                <a:ext uri="{FF2B5EF4-FFF2-40B4-BE49-F238E27FC236}">
                  <a16:creationId xmlns="" xmlns:a16="http://schemas.microsoft.com/office/drawing/2014/main" id="{532D7453-63D7-4287-8063-BDC13439A124}"/>
                </a:ext>
              </a:extLst>
            </p:cNvPr>
            <p:cNvGrpSpPr>
              <a:grpSpLocks/>
            </p:cNvGrpSpPr>
            <p:nvPr/>
          </p:nvGrpSpPr>
          <p:grpSpPr bwMode="auto">
            <a:xfrm>
              <a:off x="251619" y="3780011"/>
              <a:ext cx="4233518" cy="2256058"/>
              <a:chOff x="228974" y="3786941"/>
              <a:chExt cx="4233518" cy="1036071"/>
            </a:xfrm>
          </p:grpSpPr>
          <p:sp>
            <p:nvSpPr>
              <p:cNvPr id="2" name="椭圆 1">
                <a:extLst>
                  <a:ext uri="{FF2B5EF4-FFF2-40B4-BE49-F238E27FC236}">
                    <a16:creationId xmlns="" xmlns:a16="http://schemas.microsoft.com/office/drawing/2014/main" id="{5B52E967-CF54-4CBE-B098-7CB27B92E2FB}"/>
                  </a:ext>
                </a:extLst>
              </p:cNvPr>
              <p:cNvSpPr/>
              <p:nvPr/>
            </p:nvSpPr>
            <p:spPr>
              <a:xfrm>
                <a:off x="228974" y="3786941"/>
                <a:ext cx="2447726" cy="1036071"/>
              </a:xfrm>
              <a:prstGeom prst="ellipse">
                <a:avLst/>
              </a:prstGeom>
              <a:noFill/>
              <a:ln w="381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4000" b="1" dirty="0">
                    <a:solidFill>
                      <a:srgbClr val="B26A37"/>
                    </a:solidFill>
                    <a:latin typeface="微软雅黑" panose="020B0503020204020204" pitchFamily="34" charset="-122"/>
                  </a:rPr>
                  <a:t>联系</a:t>
                </a:r>
              </a:p>
            </p:txBody>
          </p:sp>
          <p:sp>
            <p:nvSpPr>
              <p:cNvPr id="37" name="椭圆 36">
                <a:extLst>
                  <a:ext uri="{FF2B5EF4-FFF2-40B4-BE49-F238E27FC236}">
                    <a16:creationId xmlns="" xmlns:a16="http://schemas.microsoft.com/office/drawing/2014/main" id="{DA414E25-E8BB-4361-A7C0-3D179DA9BD2D}"/>
                  </a:ext>
                </a:extLst>
              </p:cNvPr>
              <p:cNvSpPr/>
              <p:nvPr/>
            </p:nvSpPr>
            <p:spPr>
              <a:xfrm>
                <a:off x="2014766" y="3786941"/>
                <a:ext cx="2447726" cy="1036071"/>
              </a:xfrm>
              <a:prstGeom prst="ellipse">
                <a:avLst/>
              </a:prstGeom>
              <a:noFill/>
              <a:ln w="381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000" b="1" dirty="0">
                    <a:solidFill>
                      <a:srgbClr val="B26A37"/>
                    </a:solidFill>
                    <a:latin typeface="微软雅黑" panose="020B0503020204020204" pitchFamily="34" charset="-122"/>
                  </a:rPr>
                  <a:t>孤立</a:t>
                </a:r>
              </a:p>
            </p:txBody>
          </p:sp>
        </p:grpSp>
        <p:sp>
          <p:nvSpPr>
            <p:cNvPr id="65547" name="文本框 2">
              <a:extLst>
                <a:ext uri="{FF2B5EF4-FFF2-40B4-BE49-F238E27FC236}">
                  <a16:creationId xmlns="" xmlns:a16="http://schemas.microsoft.com/office/drawing/2014/main" id="{777E86B0-8EDC-4109-A53F-9CFC26FD3CBA}"/>
                </a:ext>
              </a:extLst>
            </p:cNvPr>
            <p:cNvSpPr txBox="1">
              <a:spLocks noChangeArrowheads="1"/>
            </p:cNvSpPr>
            <p:nvPr/>
          </p:nvSpPr>
          <p:spPr bwMode="auto">
            <a:xfrm>
              <a:off x="2070861" y="461565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3200" b="1" dirty="0">
                  <a:solidFill>
                    <a:srgbClr val="D49A59"/>
                  </a:solidFill>
                </a:rPr>
                <a:t>与</a:t>
              </a:r>
            </a:p>
          </p:txBody>
        </p:sp>
      </p:grpSp>
      <p:sp>
        <p:nvSpPr>
          <p:cNvPr id="65544" name="矩形 1">
            <a:extLst>
              <a:ext uri="{FF2B5EF4-FFF2-40B4-BE49-F238E27FC236}">
                <a16:creationId xmlns="" xmlns:a16="http://schemas.microsoft.com/office/drawing/2014/main" id="{13AE3D13-6F80-4A22-8D27-070FB7D12DBF}"/>
              </a:ext>
            </a:extLst>
          </p:cNvPr>
          <p:cNvSpPr>
            <a:spLocks noChangeArrowheads="1"/>
          </p:cNvSpPr>
          <p:nvPr/>
        </p:nvSpPr>
        <p:spPr bwMode="auto">
          <a:xfrm>
            <a:off x="5736216" y="3846400"/>
            <a:ext cx="581847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442913" indent="-442913" algn="just">
              <a:lnSpc>
                <a:spcPct val="150000"/>
              </a:lnSpc>
              <a:spcBef>
                <a:spcPct val="0"/>
              </a:spcBef>
              <a:buClr>
                <a:srgbClr val="B26A37"/>
              </a:buClr>
              <a:buFont typeface="Wingdings" panose="05000000000000000000" pitchFamily="2" charset="2"/>
              <a:buChar char="Ø"/>
            </a:pPr>
            <a:r>
              <a:rPr lang="zh-CN" altLang="en-US" sz="2400" b="1" dirty="0">
                <a:latin typeface="微软雅黑" panose="020B0503020204020204" pitchFamily="34" charset="-122"/>
              </a:rPr>
              <a:t>唯物辩证法认为</a:t>
            </a:r>
            <a:r>
              <a:rPr lang="zh-CN" altLang="en-US" sz="2400" dirty="0">
                <a:latin typeface="微软雅黑" panose="020B0503020204020204" pitchFamily="34" charset="-122"/>
              </a:rPr>
              <a:t>，世界上的万事万物都是普遍联系的</a:t>
            </a:r>
            <a:endParaRPr lang="en-US" altLang="zh-CN" sz="2400" dirty="0">
              <a:latin typeface="微软雅黑" panose="020B0503020204020204" pitchFamily="34" charset="-122"/>
            </a:endParaRPr>
          </a:p>
          <a:p>
            <a:pPr marL="442913" indent="-442913" algn="just">
              <a:lnSpc>
                <a:spcPct val="150000"/>
              </a:lnSpc>
              <a:spcBef>
                <a:spcPct val="0"/>
              </a:spcBef>
              <a:buClr>
                <a:srgbClr val="B26A37"/>
              </a:buClr>
              <a:buFont typeface="Wingdings" panose="05000000000000000000" pitchFamily="2" charset="2"/>
              <a:buChar char="Ø"/>
            </a:pPr>
            <a:r>
              <a:rPr lang="zh-CN" altLang="en-US" sz="2400" b="1" dirty="0">
                <a:latin typeface="微软雅黑" panose="020B0503020204020204" pitchFamily="34" charset="-122"/>
              </a:rPr>
              <a:t>形而上学认为</a:t>
            </a:r>
            <a:r>
              <a:rPr lang="zh-CN" altLang="en-US" sz="2400" dirty="0">
                <a:latin typeface="微软雅黑" panose="020B0503020204020204" pitchFamily="34" charset="-122"/>
              </a:rPr>
              <a:t>，事物之间是互不联系、彼此孤立的</a:t>
            </a:r>
            <a:endParaRPr lang="en-US" altLang="zh-CN" sz="2400" dirty="0">
              <a:latin typeface="微软雅黑" panose="020B0503020204020204" pitchFamily="34" charset="-122"/>
            </a:endParaRPr>
          </a:p>
        </p:txBody>
      </p:sp>
      <p:sp>
        <p:nvSpPr>
          <p:cNvPr id="19" name="文本框 18">
            <a:extLst>
              <a:ext uri="{FF2B5EF4-FFF2-40B4-BE49-F238E27FC236}">
                <a16:creationId xmlns="" xmlns:a16="http://schemas.microsoft.com/office/drawing/2014/main" id="{0CECFBBD-9EB0-443E-826B-9795C56A4B07}"/>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pic>
        <p:nvPicPr>
          <p:cNvPr id="3" name="图片 2">
            <a:extLst>
              <a:ext uri="{FF2B5EF4-FFF2-40B4-BE49-F238E27FC236}">
                <a16:creationId xmlns="" xmlns:a16="http://schemas.microsoft.com/office/drawing/2014/main" id="{32613274-5430-426C-BF93-7265CF02E2A3}"/>
              </a:ext>
            </a:extLst>
          </p:cNvPr>
          <p:cNvPicPr>
            <a:picLocks noChangeAspect="1"/>
          </p:cNvPicPr>
          <p:nvPr/>
        </p:nvPicPr>
        <p:blipFill>
          <a:blip r:embed="rId2"/>
          <a:stretch>
            <a:fillRect/>
          </a:stretch>
        </p:blipFill>
        <p:spPr>
          <a:xfrm>
            <a:off x="7042167" y="1060085"/>
            <a:ext cx="4511658" cy="2465387"/>
          </a:xfrm>
          <a:prstGeom prst="rect">
            <a:avLst/>
          </a:prstGeom>
        </p:spPr>
      </p:pic>
      <p:pic>
        <p:nvPicPr>
          <p:cNvPr id="14" name="图片 8">
            <a:hlinkClick r:id="rId3" action="ppaction://hlinksldjump"/>
            <a:extLst>
              <a:ext uri="{FF2B5EF4-FFF2-40B4-BE49-F238E27FC236}">
                <a16:creationId xmlns="" xmlns:a16="http://schemas.microsoft.com/office/drawing/2014/main" id="{7F3F9809-EA06-4FA5-9424-93395183B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 name="文本框 17">
            <a:extLst>
              <a:ext uri="{FF2B5EF4-FFF2-40B4-BE49-F238E27FC236}">
                <a16:creationId xmlns="" xmlns:a16="http://schemas.microsoft.com/office/drawing/2014/main" id="{C2481A99-F375-49E9-9635-F673011EF76E}"/>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grpSp>
        <p:nvGrpSpPr>
          <p:cNvPr id="2" name="组合 1">
            <a:extLst>
              <a:ext uri="{FF2B5EF4-FFF2-40B4-BE49-F238E27FC236}">
                <a16:creationId xmlns="" xmlns:a16="http://schemas.microsoft.com/office/drawing/2014/main" id="{B5D238F1-38C3-4FD7-9760-4181631E1869}"/>
              </a:ext>
            </a:extLst>
          </p:cNvPr>
          <p:cNvGrpSpPr/>
          <p:nvPr/>
        </p:nvGrpSpPr>
        <p:grpSpPr>
          <a:xfrm>
            <a:off x="563827" y="2060482"/>
            <a:ext cx="10868122" cy="3404186"/>
            <a:chOff x="521326" y="2365282"/>
            <a:chExt cx="10868122" cy="3404186"/>
          </a:xfrm>
        </p:grpSpPr>
        <p:grpSp>
          <p:nvGrpSpPr>
            <p:cNvPr id="66565" name="组合 10">
              <a:extLst>
                <a:ext uri="{FF2B5EF4-FFF2-40B4-BE49-F238E27FC236}">
                  <a16:creationId xmlns="" xmlns:a16="http://schemas.microsoft.com/office/drawing/2014/main" id="{77DC6411-E656-4954-AF27-97A5C2CAEF52}"/>
                </a:ext>
              </a:extLst>
            </p:cNvPr>
            <p:cNvGrpSpPr>
              <a:grpSpLocks/>
            </p:cNvGrpSpPr>
            <p:nvPr/>
          </p:nvGrpSpPr>
          <p:grpSpPr bwMode="auto">
            <a:xfrm>
              <a:off x="521326" y="2365375"/>
              <a:ext cx="2789912" cy="3024043"/>
              <a:chOff x="521482" y="2587508"/>
              <a:chExt cx="2789933" cy="3024351"/>
            </a:xfrm>
          </p:grpSpPr>
          <p:sp>
            <p:nvSpPr>
              <p:cNvPr id="19" name="Rectangle 461">
                <a:extLst>
                  <a:ext uri="{FF2B5EF4-FFF2-40B4-BE49-F238E27FC236}">
                    <a16:creationId xmlns="" xmlns:a16="http://schemas.microsoft.com/office/drawing/2014/main" id="{7EFCBBFD-E18C-4C61-B53D-23D59D99B2D9}"/>
                  </a:ext>
                </a:extLst>
              </p:cNvPr>
              <p:cNvSpPr/>
              <p:nvPr/>
            </p:nvSpPr>
            <p:spPr>
              <a:xfrm>
                <a:off x="521482" y="2587508"/>
                <a:ext cx="2789933" cy="3024351"/>
              </a:xfrm>
              <a:prstGeom prst="rect">
                <a:avLst/>
              </a:prstGeom>
              <a:noFill/>
              <a:ln w="63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1219200" eaLnBrk="0" hangingPunct="0">
                  <a:defRPr>
                    <a:solidFill>
                      <a:schemeClr val="tx1"/>
                    </a:solidFill>
                    <a:latin typeface="Arial" panose="020B0604020202020204" pitchFamily="34" charset="0"/>
                    <a:ea typeface="微软雅黑" panose="020B0503020204020204" pitchFamily="34" charset="-122"/>
                  </a:defRPr>
                </a:lvl1pPr>
                <a:lvl2pPr defTabSz="1219200" eaLnBrk="0" hangingPunct="0">
                  <a:defRPr>
                    <a:solidFill>
                      <a:schemeClr val="tx1"/>
                    </a:solidFill>
                    <a:latin typeface="Arial" panose="020B0604020202020204" pitchFamily="34" charset="0"/>
                    <a:ea typeface="微软雅黑" panose="020B0503020204020204" pitchFamily="34" charset="-122"/>
                  </a:defRPr>
                </a:lvl2pPr>
                <a:lvl3pPr defTabSz="1219200" eaLnBrk="0" hangingPunct="0">
                  <a:defRPr>
                    <a:solidFill>
                      <a:schemeClr val="tx1"/>
                    </a:solidFill>
                    <a:latin typeface="Arial" panose="020B0604020202020204" pitchFamily="34" charset="0"/>
                    <a:ea typeface="微软雅黑" panose="020B0503020204020204" pitchFamily="34" charset="-122"/>
                  </a:defRPr>
                </a:lvl3pPr>
                <a:lvl4pPr defTabSz="1219200" eaLnBrk="0" hangingPunct="0">
                  <a:defRPr>
                    <a:solidFill>
                      <a:schemeClr val="tx1"/>
                    </a:solidFill>
                    <a:latin typeface="Arial" panose="020B0604020202020204" pitchFamily="34" charset="0"/>
                    <a:ea typeface="微软雅黑" panose="020B0503020204020204" pitchFamily="34" charset="-122"/>
                  </a:defRPr>
                </a:lvl4pPr>
                <a:lvl5pPr defTabSz="1219200" eaLnBrk="0" hangingPunct="0">
                  <a:defRPr>
                    <a:solidFill>
                      <a:schemeClr val="tx1"/>
                    </a:solidFill>
                    <a:latin typeface="Arial" panose="020B0604020202020204" pitchFamily="34" charset="0"/>
                    <a:ea typeface="微软雅黑" panose="020B0503020204020204" pitchFamily="34" charset="-122"/>
                  </a:defRPr>
                </a:lvl5pPr>
                <a:lvl6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defRPr/>
                </a:pPr>
                <a:endParaRPr lang="en-US" altLang="zh-CN" sz="2400">
                  <a:solidFill>
                    <a:srgbClr val="00574C"/>
                  </a:solidFill>
                  <a:latin typeface="+mn-ea"/>
                  <a:ea typeface="+mn-ea"/>
                </a:endParaRPr>
              </a:p>
            </p:txBody>
          </p:sp>
          <p:sp>
            <p:nvSpPr>
              <p:cNvPr id="66574" name="文本框 4">
                <a:extLst>
                  <a:ext uri="{FF2B5EF4-FFF2-40B4-BE49-F238E27FC236}">
                    <a16:creationId xmlns="" xmlns:a16="http://schemas.microsoft.com/office/drawing/2014/main" id="{714EFAFF-3E9B-4F74-A39E-662973AFA0DC}"/>
                  </a:ext>
                </a:extLst>
              </p:cNvPr>
              <p:cNvSpPr txBox="1">
                <a:spLocks noChangeArrowheads="1"/>
              </p:cNvSpPr>
              <p:nvPr/>
            </p:nvSpPr>
            <p:spPr bwMode="auto">
              <a:xfrm>
                <a:off x="610593" y="2697496"/>
                <a:ext cx="2697221" cy="279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dirty="0">
                    <a:latin typeface="+mn-ea"/>
                    <a:ea typeface="+mn-ea"/>
                  </a:rPr>
                  <a:t>       战国末期思想家荀子认为“人能群”，任何人都是在相互联系中生存生活。</a:t>
                </a:r>
              </a:p>
            </p:txBody>
          </p:sp>
        </p:grpSp>
        <p:pic>
          <p:nvPicPr>
            <p:cNvPr id="25" name="Picture 2">
              <a:extLst>
                <a:ext uri="{FF2B5EF4-FFF2-40B4-BE49-F238E27FC236}">
                  <a16:creationId xmlns="" xmlns:a16="http://schemas.microsoft.com/office/drawing/2014/main" id="{6DA22D00-8E28-495B-A1BC-4700630EECAB}"/>
                </a:ext>
              </a:extLst>
            </p:cNvPr>
            <p:cNvPicPr>
              <a:picLocks noChangeAspect="1" noChangeArrowheads="1"/>
            </p:cNvPicPr>
            <p:nvPr/>
          </p:nvPicPr>
          <p:blipFill>
            <a:blip r:embed="rId2" cstate="print"/>
            <a:srcRect/>
            <a:stretch>
              <a:fillRect/>
            </a:stretch>
          </p:blipFill>
          <p:spPr bwMode="auto">
            <a:xfrm>
              <a:off x="3599537" y="2365282"/>
              <a:ext cx="2449799" cy="2871820"/>
            </a:xfrm>
            <a:prstGeom prst="roundRect">
              <a:avLst/>
            </a:prstGeom>
            <a:ln>
              <a:noFill/>
            </a:ln>
            <a:effectLst>
              <a:outerShdw blurRad="292100" dist="139700" dir="2700000" algn="tl" rotWithShape="0">
                <a:srgbClr val="333333">
                  <a:alpha val="65000"/>
                </a:srgbClr>
              </a:outerShdw>
            </a:effectLst>
          </p:spPr>
        </p:pic>
        <p:sp>
          <p:nvSpPr>
            <p:cNvPr id="66568" name="文本框 4">
              <a:extLst>
                <a:ext uri="{FF2B5EF4-FFF2-40B4-BE49-F238E27FC236}">
                  <a16:creationId xmlns="" xmlns:a16="http://schemas.microsoft.com/office/drawing/2014/main" id="{DFC021EC-878B-4959-8FCA-E04F60EBDD17}"/>
                </a:ext>
              </a:extLst>
            </p:cNvPr>
            <p:cNvSpPr txBox="1">
              <a:spLocks noChangeArrowheads="1"/>
            </p:cNvSpPr>
            <p:nvPr/>
          </p:nvSpPr>
          <p:spPr bwMode="auto">
            <a:xfrm>
              <a:off x="3851299" y="5369358"/>
              <a:ext cx="1946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000" dirty="0">
                  <a:latin typeface="+mn-ea"/>
                  <a:ea typeface="+mn-ea"/>
                </a:rPr>
                <a:t>荀子</a:t>
              </a:r>
            </a:p>
          </p:txBody>
        </p:sp>
        <p:pic>
          <p:nvPicPr>
            <p:cNvPr id="28" name="Picture 4">
              <a:extLst>
                <a:ext uri="{FF2B5EF4-FFF2-40B4-BE49-F238E27FC236}">
                  <a16:creationId xmlns="" xmlns:a16="http://schemas.microsoft.com/office/drawing/2014/main" id="{8B84521B-4F2B-44B1-A2FE-ACACE86F931C}"/>
                </a:ext>
              </a:extLst>
            </p:cNvPr>
            <p:cNvPicPr>
              <a:picLocks noChangeAspect="1" noChangeArrowheads="1"/>
            </p:cNvPicPr>
            <p:nvPr/>
          </p:nvPicPr>
          <p:blipFill>
            <a:blip r:embed="rId3"/>
            <a:srcRect/>
            <a:stretch>
              <a:fillRect/>
            </a:stretch>
          </p:blipFill>
          <p:spPr bwMode="auto">
            <a:xfrm>
              <a:off x="6341236" y="2380907"/>
              <a:ext cx="2199167" cy="2831545"/>
            </a:xfrm>
            <a:prstGeom prst="roundRect">
              <a:avLst/>
            </a:prstGeom>
            <a:ln>
              <a:noFill/>
            </a:ln>
            <a:effectLst>
              <a:outerShdw blurRad="292100" dist="139700" dir="2700000" algn="tl" rotWithShape="0">
                <a:srgbClr val="333333">
                  <a:alpha val="65000"/>
                </a:srgbClr>
              </a:outerShdw>
            </a:effectLst>
          </p:spPr>
        </p:pic>
        <p:sp>
          <p:nvSpPr>
            <p:cNvPr id="66570" name="文本框 4">
              <a:extLst>
                <a:ext uri="{FF2B5EF4-FFF2-40B4-BE49-F238E27FC236}">
                  <a16:creationId xmlns="" xmlns:a16="http://schemas.microsoft.com/office/drawing/2014/main" id="{F86B47EF-4BD9-4F8E-A593-DD4267D60C73}"/>
                </a:ext>
              </a:extLst>
            </p:cNvPr>
            <p:cNvSpPr txBox="1">
              <a:spLocks noChangeArrowheads="1"/>
            </p:cNvSpPr>
            <p:nvPr/>
          </p:nvSpPr>
          <p:spPr bwMode="auto">
            <a:xfrm>
              <a:off x="6466888" y="5369358"/>
              <a:ext cx="1947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000" dirty="0">
                  <a:latin typeface="+mn-ea"/>
                  <a:ea typeface="+mn-ea"/>
                </a:rPr>
                <a:t>郭象</a:t>
              </a:r>
            </a:p>
          </p:txBody>
        </p:sp>
        <p:grpSp>
          <p:nvGrpSpPr>
            <p:cNvPr id="20" name="组合 10">
              <a:extLst>
                <a:ext uri="{FF2B5EF4-FFF2-40B4-BE49-F238E27FC236}">
                  <a16:creationId xmlns="" xmlns:a16="http://schemas.microsoft.com/office/drawing/2014/main" id="{C641F191-27D7-4609-BAC2-1890F6FFDA7D}"/>
                </a:ext>
              </a:extLst>
            </p:cNvPr>
            <p:cNvGrpSpPr>
              <a:grpSpLocks/>
            </p:cNvGrpSpPr>
            <p:nvPr/>
          </p:nvGrpSpPr>
          <p:grpSpPr bwMode="auto">
            <a:xfrm>
              <a:off x="8795762" y="2365375"/>
              <a:ext cx="2593686" cy="3024043"/>
              <a:chOff x="717708" y="2587508"/>
              <a:chExt cx="2593706" cy="3024351"/>
            </a:xfrm>
          </p:grpSpPr>
          <p:sp>
            <p:nvSpPr>
              <p:cNvPr id="21" name="Rectangle 461">
                <a:extLst>
                  <a:ext uri="{FF2B5EF4-FFF2-40B4-BE49-F238E27FC236}">
                    <a16:creationId xmlns="" xmlns:a16="http://schemas.microsoft.com/office/drawing/2014/main" id="{DCBC060A-7023-467D-AC47-F151E1EAF750}"/>
                  </a:ext>
                </a:extLst>
              </p:cNvPr>
              <p:cNvSpPr/>
              <p:nvPr/>
            </p:nvSpPr>
            <p:spPr>
              <a:xfrm>
                <a:off x="717708" y="2587508"/>
                <a:ext cx="2593706" cy="3024351"/>
              </a:xfrm>
              <a:prstGeom prst="rect">
                <a:avLst/>
              </a:prstGeom>
              <a:noFill/>
              <a:ln w="63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1219200" eaLnBrk="0" hangingPunct="0">
                  <a:defRPr>
                    <a:solidFill>
                      <a:schemeClr val="tx1"/>
                    </a:solidFill>
                    <a:latin typeface="Arial" panose="020B0604020202020204" pitchFamily="34" charset="0"/>
                    <a:ea typeface="微软雅黑" panose="020B0503020204020204" pitchFamily="34" charset="-122"/>
                  </a:defRPr>
                </a:lvl1pPr>
                <a:lvl2pPr defTabSz="1219200" eaLnBrk="0" hangingPunct="0">
                  <a:defRPr>
                    <a:solidFill>
                      <a:schemeClr val="tx1"/>
                    </a:solidFill>
                    <a:latin typeface="Arial" panose="020B0604020202020204" pitchFamily="34" charset="0"/>
                    <a:ea typeface="微软雅黑" panose="020B0503020204020204" pitchFamily="34" charset="-122"/>
                  </a:defRPr>
                </a:lvl2pPr>
                <a:lvl3pPr defTabSz="1219200" eaLnBrk="0" hangingPunct="0">
                  <a:defRPr>
                    <a:solidFill>
                      <a:schemeClr val="tx1"/>
                    </a:solidFill>
                    <a:latin typeface="Arial" panose="020B0604020202020204" pitchFamily="34" charset="0"/>
                    <a:ea typeface="微软雅黑" panose="020B0503020204020204" pitchFamily="34" charset="-122"/>
                  </a:defRPr>
                </a:lvl3pPr>
                <a:lvl4pPr defTabSz="1219200" eaLnBrk="0" hangingPunct="0">
                  <a:defRPr>
                    <a:solidFill>
                      <a:schemeClr val="tx1"/>
                    </a:solidFill>
                    <a:latin typeface="Arial" panose="020B0604020202020204" pitchFamily="34" charset="0"/>
                    <a:ea typeface="微软雅黑" panose="020B0503020204020204" pitchFamily="34" charset="-122"/>
                  </a:defRPr>
                </a:lvl4pPr>
                <a:lvl5pPr defTabSz="1219200" eaLnBrk="0" hangingPunct="0">
                  <a:defRPr>
                    <a:solidFill>
                      <a:schemeClr val="tx1"/>
                    </a:solidFill>
                    <a:latin typeface="Arial" panose="020B0604020202020204" pitchFamily="34" charset="0"/>
                    <a:ea typeface="微软雅黑" panose="020B0503020204020204" pitchFamily="34" charset="-122"/>
                  </a:defRPr>
                </a:lvl5pPr>
                <a:lvl6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defRPr/>
                </a:pPr>
                <a:endParaRPr lang="en-US" altLang="zh-CN" sz="2400">
                  <a:solidFill>
                    <a:srgbClr val="00574C"/>
                  </a:solidFill>
                  <a:latin typeface="+mn-ea"/>
                  <a:ea typeface="+mn-ea"/>
                </a:endParaRPr>
              </a:p>
            </p:txBody>
          </p:sp>
          <p:sp>
            <p:nvSpPr>
              <p:cNvPr id="23" name="文本框 4">
                <a:extLst>
                  <a:ext uri="{FF2B5EF4-FFF2-40B4-BE49-F238E27FC236}">
                    <a16:creationId xmlns="" xmlns:a16="http://schemas.microsoft.com/office/drawing/2014/main" id="{77B31B93-39ED-4E57-B1F9-80C1E7A01E76}"/>
                  </a:ext>
                </a:extLst>
              </p:cNvPr>
              <p:cNvSpPr txBox="1">
                <a:spLocks noChangeArrowheads="1"/>
              </p:cNvSpPr>
              <p:nvPr/>
            </p:nvSpPr>
            <p:spPr bwMode="auto">
              <a:xfrm>
                <a:off x="824822" y="2701017"/>
                <a:ext cx="2379477" cy="279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dirty="0">
                    <a:latin typeface="+mn-ea"/>
                  </a:rPr>
                  <a:t>       西晋玄学家郭象认为，人们从生到死都是彼此孤立、互不相干的。</a:t>
                </a:r>
              </a:p>
            </p:txBody>
          </p:sp>
        </p:grpSp>
      </p:grpSp>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67589" name="组合 33">
            <a:extLst>
              <a:ext uri="{FF2B5EF4-FFF2-40B4-BE49-F238E27FC236}">
                <a16:creationId xmlns="" xmlns:a16="http://schemas.microsoft.com/office/drawing/2014/main" id="{9EC84257-9566-4CB3-886B-26FD21086D6A}"/>
              </a:ext>
            </a:extLst>
          </p:cNvPr>
          <p:cNvGrpSpPr>
            <a:grpSpLocks/>
          </p:cNvGrpSpPr>
          <p:nvPr/>
        </p:nvGrpSpPr>
        <p:grpSpPr bwMode="auto">
          <a:xfrm>
            <a:off x="638175" y="1483302"/>
            <a:ext cx="4233863" cy="2257425"/>
            <a:chOff x="251619" y="3780011"/>
            <a:chExt cx="4233518" cy="2256058"/>
          </a:xfrm>
        </p:grpSpPr>
        <p:grpSp>
          <p:nvGrpSpPr>
            <p:cNvPr id="67594" name="组合 34">
              <a:extLst>
                <a:ext uri="{FF2B5EF4-FFF2-40B4-BE49-F238E27FC236}">
                  <a16:creationId xmlns="" xmlns:a16="http://schemas.microsoft.com/office/drawing/2014/main" id="{71D5CC13-715D-4949-BAFB-F1218A3324BE}"/>
                </a:ext>
              </a:extLst>
            </p:cNvPr>
            <p:cNvGrpSpPr>
              <a:grpSpLocks/>
            </p:cNvGrpSpPr>
            <p:nvPr/>
          </p:nvGrpSpPr>
          <p:grpSpPr bwMode="auto">
            <a:xfrm>
              <a:off x="251619" y="3780011"/>
              <a:ext cx="4233518" cy="2256058"/>
              <a:chOff x="228974" y="3786941"/>
              <a:chExt cx="4233518" cy="1036071"/>
            </a:xfrm>
          </p:grpSpPr>
          <p:sp>
            <p:nvSpPr>
              <p:cNvPr id="37" name="椭圆 36">
                <a:extLst>
                  <a:ext uri="{FF2B5EF4-FFF2-40B4-BE49-F238E27FC236}">
                    <a16:creationId xmlns="" xmlns:a16="http://schemas.microsoft.com/office/drawing/2014/main" id="{F834AED3-7836-45CD-9385-823DAE892A37}"/>
                  </a:ext>
                </a:extLst>
              </p:cNvPr>
              <p:cNvSpPr/>
              <p:nvPr/>
            </p:nvSpPr>
            <p:spPr>
              <a:xfrm>
                <a:off x="228974" y="3786941"/>
                <a:ext cx="2447726" cy="1036071"/>
              </a:xfrm>
              <a:prstGeom prst="ellipse">
                <a:avLst/>
              </a:prstGeom>
              <a:noFill/>
              <a:ln w="381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4000" b="1" dirty="0">
                    <a:solidFill>
                      <a:srgbClr val="B26A37"/>
                    </a:solidFill>
                    <a:latin typeface="微软雅黑" panose="020B0503020204020204" pitchFamily="34" charset="-122"/>
                  </a:rPr>
                  <a:t>发展</a:t>
                </a:r>
              </a:p>
            </p:txBody>
          </p:sp>
          <p:sp>
            <p:nvSpPr>
              <p:cNvPr id="38" name="椭圆 37">
                <a:extLst>
                  <a:ext uri="{FF2B5EF4-FFF2-40B4-BE49-F238E27FC236}">
                    <a16:creationId xmlns="" xmlns:a16="http://schemas.microsoft.com/office/drawing/2014/main" id="{FE8F1098-6E9E-49F6-BBB7-3AAB67F4E818}"/>
                  </a:ext>
                </a:extLst>
              </p:cNvPr>
              <p:cNvSpPr/>
              <p:nvPr/>
            </p:nvSpPr>
            <p:spPr>
              <a:xfrm>
                <a:off x="2014766" y="3786941"/>
                <a:ext cx="2447726" cy="1036071"/>
              </a:xfrm>
              <a:prstGeom prst="ellipse">
                <a:avLst/>
              </a:prstGeom>
              <a:noFill/>
              <a:ln w="381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000" b="1" dirty="0">
                    <a:solidFill>
                      <a:srgbClr val="B26A37"/>
                    </a:solidFill>
                    <a:latin typeface="微软雅黑" panose="020B0503020204020204" pitchFamily="34" charset="-122"/>
                  </a:rPr>
                  <a:t>静止</a:t>
                </a:r>
              </a:p>
            </p:txBody>
          </p:sp>
        </p:grpSp>
        <p:sp>
          <p:nvSpPr>
            <p:cNvPr id="67595" name="文本框 35">
              <a:extLst>
                <a:ext uri="{FF2B5EF4-FFF2-40B4-BE49-F238E27FC236}">
                  <a16:creationId xmlns="" xmlns:a16="http://schemas.microsoft.com/office/drawing/2014/main" id="{A2C58848-F17A-4E7F-8F9A-4E119D000C5E}"/>
                </a:ext>
              </a:extLst>
            </p:cNvPr>
            <p:cNvSpPr txBox="1">
              <a:spLocks noChangeArrowheads="1"/>
            </p:cNvSpPr>
            <p:nvPr/>
          </p:nvSpPr>
          <p:spPr bwMode="auto">
            <a:xfrm>
              <a:off x="2070861" y="461565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3200" b="1" dirty="0">
                  <a:solidFill>
                    <a:srgbClr val="D49A59"/>
                  </a:solidFill>
                </a:rPr>
                <a:t>与</a:t>
              </a:r>
            </a:p>
          </p:txBody>
        </p:sp>
      </p:grpSp>
      <p:sp>
        <p:nvSpPr>
          <p:cNvPr id="67592" name="矩形 1">
            <a:extLst>
              <a:ext uri="{FF2B5EF4-FFF2-40B4-BE49-F238E27FC236}">
                <a16:creationId xmlns="" xmlns:a16="http://schemas.microsoft.com/office/drawing/2014/main" id="{81DE6137-C7CD-413A-8EDF-40043F0A83E8}"/>
              </a:ext>
            </a:extLst>
          </p:cNvPr>
          <p:cNvSpPr>
            <a:spLocks noChangeArrowheads="1"/>
          </p:cNvSpPr>
          <p:nvPr/>
        </p:nvSpPr>
        <p:spPr bwMode="auto">
          <a:xfrm>
            <a:off x="4905489" y="3770313"/>
            <a:ext cx="6497523"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latin typeface="微软雅黑" panose="020B0503020204020204" pitchFamily="34" charset="-122"/>
              </a:rPr>
              <a:t>唯物辩证法认为世界上的一切事物是</a:t>
            </a:r>
            <a:r>
              <a:rPr lang="zh-CN" altLang="en-US" sz="2400" b="1" dirty="0">
                <a:latin typeface="微软雅黑" panose="020B0503020204020204" pitchFamily="34" charset="-122"/>
              </a:rPr>
              <a:t>运动变化和发展</a:t>
            </a:r>
            <a:r>
              <a:rPr lang="zh-CN" altLang="en-US" sz="2400" dirty="0">
                <a:latin typeface="微软雅黑" panose="020B0503020204020204" pitchFamily="34" charset="-122"/>
              </a:rPr>
              <a:t>的，发展过程是从量变到质变，从低级到高级曲折前进的；而形而上学则认为事物是静止不变的，即使有变化也是数量的变化和位置的移动，没有质变。</a:t>
            </a:r>
            <a:endParaRPr lang="en-US" altLang="zh-CN" sz="2400" dirty="0">
              <a:latin typeface="微软雅黑" panose="020B0503020204020204" pitchFamily="34" charset="-122"/>
            </a:endParaRPr>
          </a:p>
        </p:txBody>
      </p:sp>
      <p:sp>
        <p:nvSpPr>
          <p:cNvPr id="2" name="矩形 1">
            <a:extLst>
              <a:ext uri="{FF2B5EF4-FFF2-40B4-BE49-F238E27FC236}">
                <a16:creationId xmlns="" xmlns:a16="http://schemas.microsoft.com/office/drawing/2014/main" id="{1B6852AD-7F16-4113-9BEB-0990C3366EFE}"/>
              </a:ext>
            </a:extLst>
          </p:cNvPr>
          <p:cNvSpPr/>
          <p:nvPr/>
        </p:nvSpPr>
        <p:spPr bwMode="auto">
          <a:xfrm>
            <a:off x="11707091" y="3920836"/>
            <a:ext cx="484909" cy="2493819"/>
          </a:xfrm>
          <a:prstGeom prst="rect">
            <a:avLst/>
          </a:pr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17" name="文本框 16">
            <a:extLst>
              <a:ext uri="{FF2B5EF4-FFF2-40B4-BE49-F238E27FC236}">
                <a16:creationId xmlns="" xmlns:a16="http://schemas.microsoft.com/office/drawing/2014/main" id="{E45066DE-EA0F-40E9-86D0-F12442C0514D}"/>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3" name="箭头: 圆角右 2">
            <a:extLst>
              <a:ext uri="{FF2B5EF4-FFF2-40B4-BE49-F238E27FC236}">
                <a16:creationId xmlns="" xmlns:a16="http://schemas.microsoft.com/office/drawing/2014/main" id="{FEFD002D-6F9E-41EE-A505-65D3358D4AC8}"/>
              </a:ext>
            </a:extLst>
          </p:cNvPr>
          <p:cNvSpPr/>
          <p:nvPr/>
        </p:nvSpPr>
        <p:spPr>
          <a:xfrm flipV="1">
            <a:off x="2457565" y="4045711"/>
            <a:ext cx="2447925" cy="1607127"/>
          </a:xfrm>
          <a:prstGeom prst="bentArrow">
            <a:avLst/>
          </a:pr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 xmlns:a16="http://schemas.microsoft.com/office/drawing/2014/main" id="{2E27CE05-D922-47A2-87CD-73CD740DDF65}"/>
              </a:ext>
            </a:extLst>
          </p:cNvPr>
          <p:cNvPicPr>
            <a:picLocks noChangeAspect="1"/>
          </p:cNvPicPr>
          <p:nvPr/>
        </p:nvPicPr>
        <p:blipFill>
          <a:blip r:embed="rId2"/>
          <a:stretch>
            <a:fillRect/>
          </a:stretch>
        </p:blipFill>
        <p:spPr>
          <a:xfrm>
            <a:off x="6373091" y="1187487"/>
            <a:ext cx="4405745" cy="2479781"/>
          </a:xfrm>
          <a:prstGeom prst="rect">
            <a:avLst/>
          </a:prstGeom>
        </p:spPr>
      </p:pic>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8" name="Picture 2">
            <a:extLst>
              <a:ext uri="{FF2B5EF4-FFF2-40B4-BE49-F238E27FC236}">
                <a16:creationId xmlns="" xmlns:a16="http://schemas.microsoft.com/office/drawing/2014/main" id="{37526783-4415-4D2B-928B-CE67298C6FFE}"/>
              </a:ext>
            </a:extLst>
          </p:cNvPr>
          <p:cNvPicPr>
            <a:picLocks noChangeAspect="1" noChangeArrowheads="1"/>
          </p:cNvPicPr>
          <p:nvPr/>
        </p:nvPicPr>
        <p:blipFill>
          <a:blip r:embed="rId2" cstate="print"/>
          <a:srcRect/>
          <a:stretch>
            <a:fillRect/>
          </a:stretch>
        </p:blipFill>
        <p:spPr bwMode="auto">
          <a:xfrm>
            <a:off x="3604671" y="2076107"/>
            <a:ext cx="2511384" cy="2831544"/>
          </a:xfrm>
          <a:prstGeom prst="roundRect">
            <a:avLst/>
          </a:prstGeom>
          <a:ln>
            <a:noFill/>
          </a:ln>
          <a:effectLst>
            <a:outerShdw blurRad="292100" dist="139700" dir="2700000" algn="tl" rotWithShape="0">
              <a:srgbClr val="333333">
                <a:alpha val="65000"/>
              </a:srgbClr>
            </a:outerShdw>
          </a:effectLst>
        </p:spPr>
      </p:pic>
      <p:pic>
        <p:nvPicPr>
          <p:cNvPr id="29" name="Picture 4">
            <a:extLst>
              <a:ext uri="{FF2B5EF4-FFF2-40B4-BE49-F238E27FC236}">
                <a16:creationId xmlns="" xmlns:a16="http://schemas.microsoft.com/office/drawing/2014/main" id="{D689D9DE-6F48-4465-B46D-F6B7790B1248}"/>
              </a:ext>
            </a:extLst>
          </p:cNvPr>
          <p:cNvPicPr>
            <a:picLocks noChangeAspect="1" noChangeArrowheads="1"/>
          </p:cNvPicPr>
          <p:nvPr/>
        </p:nvPicPr>
        <p:blipFill>
          <a:blip r:embed="rId3" cstate="print"/>
          <a:srcRect/>
          <a:stretch>
            <a:fillRect/>
          </a:stretch>
        </p:blipFill>
        <p:spPr bwMode="auto">
          <a:xfrm>
            <a:off x="6263320" y="2076106"/>
            <a:ext cx="2369492" cy="2831543"/>
          </a:xfrm>
          <a:prstGeom prst="roundRect">
            <a:avLst/>
          </a:prstGeom>
          <a:ln>
            <a:noFill/>
          </a:ln>
          <a:effectLst>
            <a:outerShdw blurRad="292100" dist="139700" dir="2700000" algn="tl" rotWithShape="0">
              <a:srgbClr val="333333">
                <a:alpha val="65000"/>
              </a:srgbClr>
            </a:outerShdw>
          </a:effectLst>
        </p:spPr>
      </p:pic>
      <p:sp>
        <p:nvSpPr>
          <p:cNvPr id="22" name="文本框 21">
            <a:extLst>
              <a:ext uri="{FF2B5EF4-FFF2-40B4-BE49-F238E27FC236}">
                <a16:creationId xmlns="" xmlns:a16="http://schemas.microsoft.com/office/drawing/2014/main" id="{DB7A87E6-58CF-471E-B81B-60B31A0ECE62}"/>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grpSp>
        <p:nvGrpSpPr>
          <p:cNvPr id="24" name="组合 10">
            <a:extLst>
              <a:ext uri="{FF2B5EF4-FFF2-40B4-BE49-F238E27FC236}">
                <a16:creationId xmlns="" xmlns:a16="http://schemas.microsoft.com/office/drawing/2014/main" id="{ECA7700D-C537-48FF-9C15-65B51027F9F7}"/>
              </a:ext>
            </a:extLst>
          </p:cNvPr>
          <p:cNvGrpSpPr>
            <a:grpSpLocks/>
          </p:cNvGrpSpPr>
          <p:nvPr/>
        </p:nvGrpSpPr>
        <p:grpSpPr bwMode="auto">
          <a:xfrm>
            <a:off x="760051" y="2060575"/>
            <a:ext cx="2593686" cy="3024043"/>
            <a:chOff x="717708" y="2587508"/>
            <a:chExt cx="2593706" cy="3024351"/>
          </a:xfrm>
        </p:grpSpPr>
        <p:sp>
          <p:nvSpPr>
            <p:cNvPr id="35" name="Rectangle 461">
              <a:extLst>
                <a:ext uri="{FF2B5EF4-FFF2-40B4-BE49-F238E27FC236}">
                  <a16:creationId xmlns="" xmlns:a16="http://schemas.microsoft.com/office/drawing/2014/main" id="{C762ABFB-48D0-495B-A20E-A99EEC8493CC}"/>
                </a:ext>
              </a:extLst>
            </p:cNvPr>
            <p:cNvSpPr/>
            <p:nvPr/>
          </p:nvSpPr>
          <p:spPr>
            <a:xfrm>
              <a:off x="717708" y="2587508"/>
              <a:ext cx="2593706" cy="3024351"/>
            </a:xfrm>
            <a:prstGeom prst="rect">
              <a:avLst/>
            </a:prstGeom>
            <a:noFill/>
            <a:ln w="63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1219200" eaLnBrk="0" hangingPunct="0">
                <a:defRPr>
                  <a:solidFill>
                    <a:schemeClr val="tx1"/>
                  </a:solidFill>
                  <a:latin typeface="Arial" panose="020B0604020202020204" pitchFamily="34" charset="0"/>
                  <a:ea typeface="微软雅黑" panose="020B0503020204020204" pitchFamily="34" charset="-122"/>
                </a:defRPr>
              </a:lvl1pPr>
              <a:lvl2pPr defTabSz="1219200" eaLnBrk="0" hangingPunct="0">
                <a:defRPr>
                  <a:solidFill>
                    <a:schemeClr val="tx1"/>
                  </a:solidFill>
                  <a:latin typeface="Arial" panose="020B0604020202020204" pitchFamily="34" charset="0"/>
                  <a:ea typeface="微软雅黑" panose="020B0503020204020204" pitchFamily="34" charset="-122"/>
                </a:defRPr>
              </a:lvl2pPr>
              <a:lvl3pPr defTabSz="1219200" eaLnBrk="0" hangingPunct="0">
                <a:defRPr>
                  <a:solidFill>
                    <a:schemeClr val="tx1"/>
                  </a:solidFill>
                  <a:latin typeface="Arial" panose="020B0604020202020204" pitchFamily="34" charset="0"/>
                  <a:ea typeface="微软雅黑" panose="020B0503020204020204" pitchFamily="34" charset="-122"/>
                </a:defRPr>
              </a:lvl3pPr>
              <a:lvl4pPr defTabSz="1219200" eaLnBrk="0" hangingPunct="0">
                <a:defRPr>
                  <a:solidFill>
                    <a:schemeClr val="tx1"/>
                  </a:solidFill>
                  <a:latin typeface="Arial" panose="020B0604020202020204" pitchFamily="34" charset="0"/>
                  <a:ea typeface="微软雅黑" panose="020B0503020204020204" pitchFamily="34" charset="-122"/>
                </a:defRPr>
              </a:lvl4pPr>
              <a:lvl5pPr defTabSz="1219200" eaLnBrk="0" hangingPunct="0">
                <a:defRPr>
                  <a:solidFill>
                    <a:schemeClr val="tx1"/>
                  </a:solidFill>
                  <a:latin typeface="Arial" panose="020B0604020202020204" pitchFamily="34" charset="0"/>
                  <a:ea typeface="微软雅黑" panose="020B0503020204020204" pitchFamily="34" charset="-122"/>
                </a:defRPr>
              </a:lvl5pPr>
              <a:lvl6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defRPr/>
              </a:pPr>
              <a:endParaRPr lang="en-US" altLang="zh-CN" sz="2400">
                <a:solidFill>
                  <a:srgbClr val="00574C"/>
                </a:solidFill>
                <a:latin typeface="+mn-ea"/>
                <a:ea typeface="+mn-ea"/>
              </a:endParaRPr>
            </a:p>
          </p:txBody>
        </p:sp>
        <p:sp>
          <p:nvSpPr>
            <p:cNvPr id="36" name="文本框 4">
              <a:extLst>
                <a:ext uri="{FF2B5EF4-FFF2-40B4-BE49-F238E27FC236}">
                  <a16:creationId xmlns="" xmlns:a16="http://schemas.microsoft.com/office/drawing/2014/main" id="{40290D1D-85AF-4A07-BEE4-7334040DCD87}"/>
                </a:ext>
              </a:extLst>
            </p:cNvPr>
            <p:cNvSpPr txBox="1">
              <a:spLocks noChangeArrowheads="1"/>
            </p:cNvSpPr>
            <p:nvPr/>
          </p:nvSpPr>
          <p:spPr bwMode="auto">
            <a:xfrm>
              <a:off x="825718" y="2672334"/>
              <a:ext cx="2355617" cy="168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dirty="0">
                  <a:latin typeface="+mn-ea"/>
                  <a:ea typeface="+mn-ea"/>
                </a:rPr>
                <a:t>       韩非认为，“世异则事异，事异则备变”。</a:t>
              </a:r>
            </a:p>
          </p:txBody>
        </p:sp>
      </p:grpSp>
      <p:sp>
        <p:nvSpPr>
          <p:cNvPr id="27" name="文本框 4">
            <a:extLst>
              <a:ext uri="{FF2B5EF4-FFF2-40B4-BE49-F238E27FC236}">
                <a16:creationId xmlns="" xmlns:a16="http://schemas.microsoft.com/office/drawing/2014/main" id="{71823496-125B-43A8-B38F-EECB79D35D0C}"/>
              </a:ext>
            </a:extLst>
          </p:cNvPr>
          <p:cNvSpPr txBox="1">
            <a:spLocks noChangeArrowheads="1"/>
          </p:cNvSpPr>
          <p:nvPr/>
        </p:nvSpPr>
        <p:spPr bwMode="auto">
          <a:xfrm>
            <a:off x="3893800" y="5064558"/>
            <a:ext cx="1946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000" dirty="0">
                <a:latin typeface="+mn-ea"/>
                <a:ea typeface="+mn-ea"/>
              </a:rPr>
              <a:t>韩非</a:t>
            </a:r>
          </a:p>
        </p:txBody>
      </p:sp>
      <p:sp>
        <p:nvSpPr>
          <p:cNvPr id="31" name="文本框 4">
            <a:extLst>
              <a:ext uri="{FF2B5EF4-FFF2-40B4-BE49-F238E27FC236}">
                <a16:creationId xmlns="" xmlns:a16="http://schemas.microsoft.com/office/drawing/2014/main" id="{CD0C6304-2EBD-46BF-A3AE-ED0A3E459C65}"/>
              </a:ext>
            </a:extLst>
          </p:cNvPr>
          <p:cNvSpPr txBox="1">
            <a:spLocks noChangeArrowheads="1"/>
          </p:cNvSpPr>
          <p:nvPr/>
        </p:nvSpPr>
        <p:spPr bwMode="auto">
          <a:xfrm>
            <a:off x="6509389" y="5064558"/>
            <a:ext cx="1947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000" dirty="0">
                <a:latin typeface="+mn-ea"/>
                <a:ea typeface="+mn-ea"/>
              </a:rPr>
              <a:t>董仲舒</a:t>
            </a:r>
          </a:p>
        </p:txBody>
      </p:sp>
      <p:grpSp>
        <p:nvGrpSpPr>
          <p:cNvPr id="32" name="组合 10">
            <a:extLst>
              <a:ext uri="{FF2B5EF4-FFF2-40B4-BE49-F238E27FC236}">
                <a16:creationId xmlns="" xmlns:a16="http://schemas.microsoft.com/office/drawing/2014/main" id="{B9F7A05A-CAE2-4379-8459-A4D521C8C734}"/>
              </a:ext>
            </a:extLst>
          </p:cNvPr>
          <p:cNvGrpSpPr>
            <a:grpSpLocks/>
          </p:cNvGrpSpPr>
          <p:nvPr/>
        </p:nvGrpSpPr>
        <p:grpSpPr bwMode="auto">
          <a:xfrm>
            <a:off x="8838263" y="2060575"/>
            <a:ext cx="2593686" cy="3024043"/>
            <a:chOff x="717708" y="2587508"/>
            <a:chExt cx="2593706" cy="3024351"/>
          </a:xfrm>
        </p:grpSpPr>
        <p:sp>
          <p:nvSpPr>
            <p:cNvPr id="33" name="Rectangle 461">
              <a:extLst>
                <a:ext uri="{FF2B5EF4-FFF2-40B4-BE49-F238E27FC236}">
                  <a16:creationId xmlns="" xmlns:a16="http://schemas.microsoft.com/office/drawing/2014/main" id="{453DCECF-4443-43A3-B6F4-C226FA6A6BAF}"/>
                </a:ext>
              </a:extLst>
            </p:cNvPr>
            <p:cNvSpPr/>
            <p:nvPr/>
          </p:nvSpPr>
          <p:spPr>
            <a:xfrm>
              <a:off x="717708" y="2587508"/>
              <a:ext cx="2593706" cy="3024351"/>
            </a:xfrm>
            <a:prstGeom prst="rect">
              <a:avLst/>
            </a:prstGeom>
            <a:noFill/>
            <a:ln w="63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1219200" eaLnBrk="0" hangingPunct="0">
                <a:defRPr>
                  <a:solidFill>
                    <a:schemeClr val="tx1"/>
                  </a:solidFill>
                  <a:latin typeface="Arial" panose="020B0604020202020204" pitchFamily="34" charset="0"/>
                  <a:ea typeface="微软雅黑" panose="020B0503020204020204" pitchFamily="34" charset="-122"/>
                </a:defRPr>
              </a:lvl1pPr>
              <a:lvl2pPr defTabSz="1219200" eaLnBrk="0" hangingPunct="0">
                <a:defRPr>
                  <a:solidFill>
                    <a:schemeClr val="tx1"/>
                  </a:solidFill>
                  <a:latin typeface="Arial" panose="020B0604020202020204" pitchFamily="34" charset="0"/>
                  <a:ea typeface="微软雅黑" panose="020B0503020204020204" pitchFamily="34" charset="-122"/>
                </a:defRPr>
              </a:lvl2pPr>
              <a:lvl3pPr defTabSz="1219200" eaLnBrk="0" hangingPunct="0">
                <a:defRPr>
                  <a:solidFill>
                    <a:schemeClr val="tx1"/>
                  </a:solidFill>
                  <a:latin typeface="Arial" panose="020B0604020202020204" pitchFamily="34" charset="0"/>
                  <a:ea typeface="微软雅黑" panose="020B0503020204020204" pitchFamily="34" charset="-122"/>
                </a:defRPr>
              </a:lvl3pPr>
              <a:lvl4pPr defTabSz="1219200" eaLnBrk="0" hangingPunct="0">
                <a:defRPr>
                  <a:solidFill>
                    <a:schemeClr val="tx1"/>
                  </a:solidFill>
                  <a:latin typeface="Arial" panose="020B0604020202020204" pitchFamily="34" charset="0"/>
                  <a:ea typeface="微软雅黑" panose="020B0503020204020204" pitchFamily="34" charset="-122"/>
                </a:defRPr>
              </a:lvl4pPr>
              <a:lvl5pPr defTabSz="1219200" eaLnBrk="0" hangingPunct="0">
                <a:defRPr>
                  <a:solidFill>
                    <a:schemeClr val="tx1"/>
                  </a:solidFill>
                  <a:latin typeface="Arial" panose="020B0604020202020204" pitchFamily="34" charset="0"/>
                  <a:ea typeface="微软雅黑" panose="020B0503020204020204" pitchFamily="34" charset="-122"/>
                </a:defRPr>
              </a:lvl5pPr>
              <a:lvl6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defRPr/>
              </a:pPr>
              <a:endParaRPr lang="en-US" altLang="zh-CN" sz="2400">
                <a:solidFill>
                  <a:srgbClr val="00574C"/>
                </a:solidFill>
                <a:latin typeface="+mn-ea"/>
                <a:ea typeface="+mn-ea"/>
              </a:endParaRPr>
            </a:p>
          </p:txBody>
        </p:sp>
        <p:sp>
          <p:nvSpPr>
            <p:cNvPr id="34" name="文本框 4">
              <a:extLst>
                <a:ext uri="{FF2B5EF4-FFF2-40B4-BE49-F238E27FC236}">
                  <a16:creationId xmlns="" xmlns:a16="http://schemas.microsoft.com/office/drawing/2014/main" id="{5C84217A-7D1E-4488-932B-11236C6B0789}"/>
                </a:ext>
              </a:extLst>
            </p:cNvPr>
            <p:cNvSpPr txBox="1">
              <a:spLocks noChangeArrowheads="1"/>
            </p:cNvSpPr>
            <p:nvPr/>
          </p:nvSpPr>
          <p:spPr bwMode="auto">
            <a:xfrm>
              <a:off x="869489" y="2672334"/>
              <a:ext cx="2290144" cy="168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dirty="0">
                  <a:latin typeface="+mn-ea"/>
                </a:rPr>
                <a:t>      董仲舒认为“天不变，道亦不变”。</a:t>
              </a:r>
            </a:p>
          </p:txBody>
        </p:sp>
      </p:grpSp>
      <p:sp>
        <p:nvSpPr>
          <p:cNvPr id="37" name="矩形 10">
            <a:extLst>
              <a:ext uri="{FF2B5EF4-FFF2-40B4-BE49-F238E27FC236}">
                <a16:creationId xmlns="" xmlns:a16="http://schemas.microsoft.com/office/drawing/2014/main" id="{E5D41357-2863-4551-9038-6082BA35FF86}"/>
              </a:ext>
            </a:extLst>
          </p:cNvPr>
          <p:cNvSpPr>
            <a:spLocks noChangeArrowheads="1"/>
          </p:cNvSpPr>
          <p:nvPr/>
        </p:nvSpPr>
        <p:spPr bwMode="auto">
          <a:xfrm>
            <a:off x="835011" y="4364793"/>
            <a:ext cx="2443766" cy="52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latin typeface="微软雅黑" panose="020B0503020204020204" pitchFamily="34" charset="-122"/>
              </a:rPr>
              <a:t>主张变法</a:t>
            </a:r>
          </a:p>
        </p:txBody>
      </p:sp>
      <p:cxnSp>
        <p:nvCxnSpPr>
          <p:cNvPr id="38" name="直接连接符 37">
            <a:extLst>
              <a:ext uri="{FF2B5EF4-FFF2-40B4-BE49-F238E27FC236}">
                <a16:creationId xmlns="" xmlns:a16="http://schemas.microsoft.com/office/drawing/2014/main" id="{E9E5C13D-8275-4F61-9CFD-2BF0091E2CD7}"/>
              </a:ext>
            </a:extLst>
          </p:cNvPr>
          <p:cNvCxnSpPr>
            <a:cxnSpLocks/>
          </p:cNvCxnSpPr>
          <p:nvPr/>
        </p:nvCxnSpPr>
        <p:spPr>
          <a:xfrm>
            <a:off x="1017936" y="4093730"/>
            <a:ext cx="2077916" cy="0"/>
          </a:xfrm>
          <a:prstGeom prst="line">
            <a:avLst/>
          </a:prstGeom>
          <a:ln>
            <a:solidFill>
              <a:srgbClr val="D49A59"/>
            </a:solidFill>
            <a:prstDash val="dash"/>
          </a:ln>
        </p:spPr>
        <p:style>
          <a:lnRef idx="1">
            <a:schemeClr val="accent1"/>
          </a:lnRef>
          <a:fillRef idx="0">
            <a:schemeClr val="accent1"/>
          </a:fillRef>
          <a:effectRef idx="0">
            <a:schemeClr val="accent1"/>
          </a:effectRef>
          <a:fontRef idx="minor">
            <a:schemeClr val="tx1"/>
          </a:fontRef>
        </p:style>
      </p:cxnSp>
      <p:sp>
        <p:nvSpPr>
          <p:cNvPr id="39" name="矩形 10">
            <a:extLst>
              <a:ext uri="{FF2B5EF4-FFF2-40B4-BE49-F238E27FC236}">
                <a16:creationId xmlns="" xmlns:a16="http://schemas.microsoft.com/office/drawing/2014/main" id="{CE765A35-C7F8-43D0-9D3F-B4F73106F920}"/>
              </a:ext>
            </a:extLst>
          </p:cNvPr>
          <p:cNvSpPr>
            <a:spLocks noChangeArrowheads="1"/>
          </p:cNvSpPr>
          <p:nvPr/>
        </p:nvSpPr>
        <p:spPr bwMode="auto">
          <a:xfrm>
            <a:off x="8911254" y="4364793"/>
            <a:ext cx="2443766" cy="52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latin typeface="微软雅黑" panose="020B0503020204020204" pitchFamily="34" charset="-122"/>
              </a:rPr>
              <a:t>反对变法</a:t>
            </a:r>
          </a:p>
        </p:txBody>
      </p:sp>
      <p:cxnSp>
        <p:nvCxnSpPr>
          <p:cNvPr id="40" name="直接连接符 39">
            <a:extLst>
              <a:ext uri="{FF2B5EF4-FFF2-40B4-BE49-F238E27FC236}">
                <a16:creationId xmlns="" xmlns:a16="http://schemas.microsoft.com/office/drawing/2014/main" id="{BB760068-F83F-4C77-967D-817ECB7C6A60}"/>
              </a:ext>
            </a:extLst>
          </p:cNvPr>
          <p:cNvCxnSpPr>
            <a:cxnSpLocks/>
          </p:cNvCxnSpPr>
          <p:nvPr/>
        </p:nvCxnSpPr>
        <p:spPr>
          <a:xfrm>
            <a:off x="9094179" y="4093730"/>
            <a:ext cx="2077916" cy="0"/>
          </a:xfrm>
          <a:prstGeom prst="line">
            <a:avLst/>
          </a:prstGeom>
          <a:ln>
            <a:solidFill>
              <a:srgbClr val="D49A59"/>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 xmlns:a16="http://schemas.microsoft.com/office/drawing/2014/main" id="{7628947E-34EC-4745-8C53-BBFF9E253173}"/>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grpSp>
        <p:nvGrpSpPr>
          <p:cNvPr id="18" name="组合 33">
            <a:extLst>
              <a:ext uri="{FF2B5EF4-FFF2-40B4-BE49-F238E27FC236}">
                <a16:creationId xmlns="" xmlns:a16="http://schemas.microsoft.com/office/drawing/2014/main" id="{6DB376AF-F0E1-4F6B-BF7A-C83B5CF0787A}"/>
              </a:ext>
            </a:extLst>
          </p:cNvPr>
          <p:cNvGrpSpPr>
            <a:grpSpLocks/>
          </p:cNvGrpSpPr>
          <p:nvPr/>
        </p:nvGrpSpPr>
        <p:grpSpPr bwMode="auto">
          <a:xfrm>
            <a:off x="638175" y="1483302"/>
            <a:ext cx="4233863" cy="2257425"/>
            <a:chOff x="251619" y="3780011"/>
            <a:chExt cx="4233518" cy="2256058"/>
          </a:xfrm>
        </p:grpSpPr>
        <p:grpSp>
          <p:nvGrpSpPr>
            <p:cNvPr id="21" name="组合 34">
              <a:extLst>
                <a:ext uri="{FF2B5EF4-FFF2-40B4-BE49-F238E27FC236}">
                  <a16:creationId xmlns="" xmlns:a16="http://schemas.microsoft.com/office/drawing/2014/main" id="{977E9E05-4B92-4506-9921-30B5F0A3DFA0}"/>
                </a:ext>
              </a:extLst>
            </p:cNvPr>
            <p:cNvGrpSpPr>
              <a:grpSpLocks/>
            </p:cNvGrpSpPr>
            <p:nvPr/>
          </p:nvGrpSpPr>
          <p:grpSpPr bwMode="auto">
            <a:xfrm>
              <a:off x="251619" y="3780011"/>
              <a:ext cx="4233518" cy="2256058"/>
              <a:chOff x="228974" y="3786941"/>
              <a:chExt cx="4233518" cy="1036071"/>
            </a:xfrm>
          </p:grpSpPr>
          <p:sp>
            <p:nvSpPr>
              <p:cNvPr id="23" name="椭圆 22">
                <a:extLst>
                  <a:ext uri="{FF2B5EF4-FFF2-40B4-BE49-F238E27FC236}">
                    <a16:creationId xmlns="" xmlns:a16="http://schemas.microsoft.com/office/drawing/2014/main" id="{730FB35A-FDDB-4D04-8627-AAD17F2D0E32}"/>
                  </a:ext>
                </a:extLst>
              </p:cNvPr>
              <p:cNvSpPr/>
              <p:nvPr/>
            </p:nvSpPr>
            <p:spPr>
              <a:xfrm>
                <a:off x="228974" y="3786941"/>
                <a:ext cx="2447726" cy="1036071"/>
              </a:xfrm>
              <a:prstGeom prst="ellipse">
                <a:avLst/>
              </a:prstGeom>
              <a:noFill/>
              <a:ln w="381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4000" b="1" dirty="0">
                    <a:solidFill>
                      <a:srgbClr val="B26A37"/>
                    </a:solidFill>
                    <a:latin typeface="微软雅黑" panose="020B0503020204020204" pitchFamily="34" charset="-122"/>
                  </a:rPr>
                  <a:t>全面</a:t>
                </a:r>
              </a:p>
            </p:txBody>
          </p:sp>
          <p:sp>
            <p:nvSpPr>
              <p:cNvPr id="24" name="椭圆 23">
                <a:extLst>
                  <a:ext uri="{FF2B5EF4-FFF2-40B4-BE49-F238E27FC236}">
                    <a16:creationId xmlns="" xmlns:a16="http://schemas.microsoft.com/office/drawing/2014/main" id="{F9D78FB1-D2EC-4314-97E1-45FD191F227D}"/>
                  </a:ext>
                </a:extLst>
              </p:cNvPr>
              <p:cNvSpPr/>
              <p:nvPr/>
            </p:nvSpPr>
            <p:spPr>
              <a:xfrm>
                <a:off x="2014766" y="3786941"/>
                <a:ext cx="2447726" cy="1036071"/>
              </a:xfrm>
              <a:prstGeom prst="ellipse">
                <a:avLst/>
              </a:prstGeom>
              <a:noFill/>
              <a:ln w="381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4000" b="1" dirty="0">
                    <a:solidFill>
                      <a:srgbClr val="B26A37"/>
                    </a:solidFill>
                    <a:latin typeface="微软雅黑" panose="020B0503020204020204" pitchFamily="34" charset="-122"/>
                  </a:rPr>
                  <a:t>片面</a:t>
                </a:r>
              </a:p>
            </p:txBody>
          </p:sp>
        </p:grpSp>
        <p:sp>
          <p:nvSpPr>
            <p:cNvPr id="22" name="文本框 35">
              <a:extLst>
                <a:ext uri="{FF2B5EF4-FFF2-40B4-BE49-F238E27FC236}">
                  <a16:creationId xmlns="" xmlns:a16="http://schemas.microsoft.com/office/drawing/2014/main" id="{DA65B9DD-C208-413B-B2F9-D524BBD18541}"/>
                </a:ext>
              </a:extLst>
            </p:cNvPr>
            <p:cNvSpPr txBox="1">
              <a:spLocks noChangeArrowheads="1"/>
            </p:cNvSpPr>
            <p:nvPr/>
          </p:nvSpPr>
          <p:spPr bwMode="auto">
            <a:xfrm>
              <a:off x="2070861" y="4615651"/>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3200" b="1" dirty="0">
                  <a:solidFill>
                    <a:srgbClr val="D49A59"/>
                  </a:solidFill>
                </a:rPr>
                <a:t>与</a:t>
              </a:r>
            </a:p>
          </p:txBody>
        </p:sp>
      </p:grpSp>
      <p:sp>
        <p:nvSpPr>
          <p:cNvPr id="25" name="矩形 1">
            <a:extLst>
              <a:ext uri="{FF2B5EF4-FFF2-40B4-BE49-F238E27FC236}">
                <a16:creationId xmlns="" xmlns:a16="http://schemas.microsoft.com/office/drawing/2014/main" id="{124A15A3-F7EB-4864-BB46-B2252968727D}"/>
              </a:ext>
            </a:extLst>
          </p:cNvPr>
          <p:cNvSpPr>
            <a:spLocks noChangeArrowheads="1"/>
          </p:cNvSpPr>
          <p:nvPr/>
        </p:nvSpPr>
        <p:spPr bwMode="auto">
          <a:xfrm>
            <a:off x="5325655" y="4378177"/>
            <a:ext cx="568359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latin typeface="微软雅黑" panose="020B0503020204020204" pitchFamily="34" charset="-122"/>
              </a:rPr>
              <a:t>二者最根本的对立就在于是否承认矛盾，是否承认事物的内部矛盾是事物发展的源泉。</a:t>
            </a:r>
          </a:p>
        </p:txBody>
      </p:sp>
      <p:sp>
        <p:nvSpPr>
          <p:cNvPr id="26" name="矩形 25">
            <a:extLst>
              <a:ext uri="{FF2B5EF4-FFF2-40B4-BE49-F238E27FC236}">
                <a16:creationId xmlns="" xmlns:a16="http://schemas.microsoft.com/office/drawing/2014/main" id="{334A9C09-305D-48F9-B709-A15E3B6E3FA6}"/>
              </a:ext>
            </a:extLst>
          </p:cNvPr>
          <p:cNvSpPr/>
          <p:nvPr/>
        </p:nvSpPr>
        <p:spPr bwMode="auto">
          <a:xfrm>
            <a:off x="11707091" y="4337075"/>
            <a:ext cx="484909" cy="1855908"/>
          </a:xfrm>
          <a:prstGeom prst="rect">
            <a:avLst/>
          </a:pr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27" name="箭头: 圆角右 26">
            <a:extLst>
              <a:ext uri="{FF2B5EF4-FFF2-40B4-BE49-F238E27FC236}">
                <a16:creationId xmlns="" xmlns:a16="http://schemas.microsoft.com/office/drawing/2014/main" id="{83DC1589-24E3-4345-A30A-82CEC4F10D7B}"/>
              </a:ext>
            </a:extLst>
          </p:cNvPr>
          <p:cNvSpPr/>
          <p:nvPr/>
        </p:nvSpPr>
        <p:spPr>
          <a:xfrm flipV="1">
            <a:off x="2457565" y="4045711"/>
            <a:ext cx="2447925" cy="1607127"/>
          </a:xfrm>
          <a:prstGeom prst="bentArrow">
            <a:avLst/>
          </a:prstGeom>
          <a:solidFill>
            <a:srgbClr val="D49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矩形 1">
            <a:extLst>
              <a:ext uri="{FF2B5EF4-FFF2-40B4-BE49-F238E27FC236}">
                <a16:creationId xmlns="" xmlns:a16="http://schemas.microsoft.com/office/drawing/2014/main" id="{9D10995F-450A-48EA-A7E5-8C4AC90D4FD5}"/>
              </a:ext>
            </a:extLst>
          </p:cNvPr>
          <p:cNvSpPr>
            <a:spLocks noChangeArrowheads="1"/>
          </p:cNvSpPr>
          <p:nvPr/>
        </p:nvSpPr>
        <p:spPr bwMode="auto">
          <a:xfrm>
            <a:off x="5528398" y="1994475"/>
            <a:ext cx="581847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442913" indent="-442913" algn="just">
              <a:lnSpc>
                <a:spcPct val="150000"/>
              </a:lnSpc>
              <a:spcBef>
                <a:spcPct val="0"/>
              </a:spcBef>
              <a:buClr>
                <a:srgbClr val="B26A37"/>
              </a:buClr>
              <a:buFont typeface="Wingdings" panose="05000000000000000000" pitchFamily="2" charset="2"/>
              <a:buChar char="Ø"/>
            </a:pPr>
            <a:r>
              <a:rPr lang="zh-CN" altLang="en-US" sz="2400" b="1" dirty="0">
                <a:latin typeface="微软雅黑" panose="020B0503020204020204" pitchFamily="34" charset="-122"/>
              </a:rPr>
              <a:t>唯物辩证法</a:t>
            </a:r>
            <a:r>
              <a:rPr lang="zh-CN" altLang="en-US" sz="2400" dirty="0">
                <a:latin typeface="微软雅黑" panose="020B0503020204020204" pitchFamily="34" charset="-122"/>
              </a:rPr>
              <a:t>用全面的观点看问题</a:t>
            </a:r>
            <a:endParaRPr lang="en-US" altLang="zh-CN" sz="2400" dirty="0">
              <a:latin typeface="微软雅黑" panose="020B0503020204020204" pitchFamily="34" charset="-122"/>
            </a:endParaRPr>
          </a:p>
          <a:p>
            <a:pPr marL="442913" indent="-442913" algn="just">
              <a:lnSpc>
                <a:spcPct val="150000"/>
              </a:lnSpc>
              <a:spcBef>
                <a:spcPct val="0"/>
              </a:spcBef>
              <a:buClr>
                <a:srgbClr val="B26A37"/>
              </a:buClr>
              <a:buFont typeface="Wingdings" panose="05000000000000000000" pitchFamily="2" charset="2"/>
              <a:buChar char="Ø"/>
            </a:pPr>
            <a:r>
              <a:rPr lang="zh-CN" altLang="en-US" sz="2400" b="1" dirty="0">
                <a:latin typeface="微软雅黑" panose="020B0503020204020204" pitchFamily="34" charset="-122"/>
              </a:rPr>
              <a:t>形而上学</a:t>
            </a:r>
            <a:r>
              <a:rPr lang="zh-CN" altLang="en-US" sz="2400" dirty="0">
                <a:latin typeface="微软雅黑" panose="020B0503020204020204" pitchFamily="34" charset="-122"/>
              </a:rPr>
              <a:t>用片面的观点看问题</a:t>
            </a:r>
          </a:p>
        </p:txBody>
      </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22076FC5-6C0C-41B3-B2F9-7823B73869DE}"/>
              </a:ext>
            </a:extLst>
          </p:cNvPr>
          <p:cNvGrpSpPr/>
          <p:nvPr/>
        </p:nvGrpSpPr>
        <p:grpSpPr>
          <a:xfrm>
            <a:off x="1943320" y="1554523"/>
            <a:ext cx="2290763" cy="4292302"/>
            <a:chOff x="3146425" y="2354263"/>
            <a:chExt cx="2290763" cy="4292302"/>
          </a:xfrm>
        </p:grpSpPr>
        <p:sp>
          <p:nvSpPr>
            <p:cNvPr id="70661" name="TextBox 4">
              <a:extLst>
                <a:ext uri="{FF2B5EF4-FFF2-40B4-BE49-F238E27FC236}">
                  <a16:creationId xmlns="" xmlns:a16="http://schemas.microsoft.com/office/drawing/2014/main" id="{022B4525-B6D3-4ED6-8396-6DCAE33F1AD2}"/>
                </a:ext>
              </a:extLst>
            </p:cNvPr>
            <p:cNvSpPr txBox="1">
              <a:spLocks noChangeArrowheads="1"/>
            </p:cNvSpPr>
            <p:nvPr/>
          </p:nvSpPr>
          <p:spPr bwMode="auto">
            <a:xfrm>
              <a:off x="3146425" y="4256088"/>
              <a:ext cx="102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a:lnSpc>
                  <a:spcPct val="100000"/>
                </a:lnSpc>
                <a:spcBef>
                  <a:spcPct val="0"/>
                </a:spcBef>
                <a:buFontTx/>
                <a:buNone/>
              </a:pPr>
              <a:r>
                <a:rPr lang="zh-CN" altLang="en-US" sz="2400" dirty="0">
                  <a:solidFill>
                    <a:srgbClr val="000000"/>
                  </a:solidFill>
                </a:rPr>
                <a:t>静止</a:t>
              </a:r>
            </a:p>
          </p:txBody>
        </p:sp>
        <p:sp>
          <p:nvSpPr>
            <p:cNvPr id="70662" name="TextBox 5">
              <a:extLst>
                <a:ext uri="{FF2B5EF4-FFF2-40B4-BE49-F238E27FC236}">
                  <a16:creationId xmlns="" xmlns:a16="http://schemas.microsoft.com/office/drawing/2014/main" id="{AE953FDA-6FEB-4B74-9DC8-2BC85A2A24B7}"/>
                </a:ext>
              </a:extLst>
            </p:cNvPr>
            <p:cNvSpPr txBox="1">
              <a:spLocks noChangeArrowheads="1"/>
            </p:cNvSpPr>
            <p:nvPr/>
          </p:nvSpPr>
          <p:spPr bwMode="auto">
            <a:xfrm>
              <a:off x="3146425" y="6184900"/>
              <a:ext cx="102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a:lnSpc>
                  <a:spcPct val="100000"/>
                </a:lnSpc>
                <a:spcBef>
                  <a:spcPct val="0"/>
                </a:spcBef>
                <a:buFontTx/>
                <a:buNone/>
              </a:pPr>
              <a:r>
                <a:rPr lang="zh-CN" altLang="en-US" sz="2400" dirty="0">
                  <a:solidFill>
                    <a:srgbClr val="000000"/>
                  </a:solidFill>
                </a:rPr>
                <a:t>片面</a:t>
              </a:r>
            </a:p>
          </p:txBody>
        </p:sp>
        <p:sp>
          <p:nvSpPr>
            <p:cNvPr id="70663" name="TextBox 6">
              <a:extLst>
                <a:ext uri="{FF2B5EF4-FFF2-40B4-BE49-F238E27FC236}">
                  <a16:creationId xmlns="" xmlns:a16="http://schemas.microsoft.com/office/drawing/2014/main" id="{A63B0202-E6F5-4270-9B2C-4624387C3E7A}"/>
                </a:ext>
              </a:extLst>
            </p:cNvPr>
            <p:cNvSpPr txBox="1">
              <a:spLocks noChangeArrowheads="1"/>
            </p:cNvSpPr>
            <p:nvPr/>
          </p:nvSpPr>
          <p:spPr bwMode="auto">
            <a:xfrm>
              <a:off x="3146425" y="2354263"/>
              <a:ext cx="102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r">
                <a:lnSpc>
                  <a:spcPct val="100000"/>
                </a:lnSpc>
                <a:spcBef>
                  <a:spcPct val="0"/>
                </a:spcBef>
                <a:buFontTx/>
                <a:buNone/>
              </a:pPr>
              <a:r>
                <a:rPr lang="zh-CN" altLang="en-US" sz="2400" dirty="0">
                  <a:solidFill>
                    <a:srgbClr val="000000"/>
                  </a:solidFill>
                </a:rPr>
                <a:t>孤立</a:t>
              </a:r>
            </a:p>
          </p:txBody>
        </p:sp>
        <p:sp>
          <p:nvSpPr>
            <p:cNvPr id="70664" name="右大括号 7">
              <a:extLst>
                <a:ext uri="{FF2B5EF4-FFF2-40B4-BE49-F238E27FC236}">
                  <a16:creationId xmlns="" xmlns:a16="http://schemas.microsoft.com/office/drawing/2014/main" id="{F68DA771-D61A-4FFD-9341-BB092FF81BF0}"/>
                </a:ext>
              </a:extLst>
            </p:cNvPr>
            <p:cNvSpPr>
              <a:spLocks/>
            </p:cNvSpPr>
            <p:nvPr/>
          </p:nvSpPr>
          <p:spPr bwMode="auto">
            <a:xfrm>
              <a:off x="4151313" y="2589213"/>
              <a:ext cx="571500" cy="3857625"/>
            </a:xfrm>
            <a:prstGeom prst="rightBrace">
              <a:avLst>
                <a:gd name="adj1" fmla="val 8250"/>
                <a:gd name="adj2" fmla="val 50000"/>
              </a:avLst>
            </a:prstGeom>
            <a:noFill/>
            <a:ln w="34925">
              <a:solidFill>
                <a:srgbClr val="D49A59"/>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en-US">
                <a:latin typeface="Calibri" panose="020F0502020204030204" pitchFamily="34" charset="0"/>
              </a:endParaRPr>
            </a:p>
          </p:txBody>
        </p:sp>
        <p:sp>
          <p:nvSpPr>
            <p:cNvPr id="70665" name="TextBox 8">
              <a:extLst>
                <a:ext uri="{FF2B5EF4-FFF2-40B4-BE49-F238E27FC236}">
                  <a16:creationId xmlns="" xmlns:a16="http://schemas.microsoft.com/office/drawing/2014/main" id="{A04D82E0-DBFD-406F-BE8C-7C90BFAA8DF9}"/>
                </a:ext>
              </a:extLst>
            </p:cNvPr>
            <p:cNvSpPr txBox="1">
              <a:spLocks noChangeArrowheads="1"/>
            </p:cNvSpPr>
            <p:nvPr/>
          </p:nvSpPr>
          <p:spPr bwMode="auto">
            <a:xfrm>
              <a:off x="4821635" y="3082925"/>
              <a:ext cx="615553"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spc="300" dirty="0">
                  <a:solidFill>
                    <a:srgbClr val="000000"/>
                  </a:solidFill>
                </a:rPr>
                <a:t>形而上学</a:t>
              </a:r>
            </a:p>
          </p:txBody>
        </p:sp>
      </p:grpSp>
      <p:grpSp>
        <p:nvGrpSpPr>
          <p:cNvPr id="3" name="组合 2">
            <a:extLst>
              <a:ext uri="{FF2B5EF4-FFF2-40B4-BE49-F238E27FC236}">
                <a16:creationId xmlns="" xmlns:a16="http://schemas.microsoft.com/office/drawing/2014/main" id="{8136228D-3104-4AB5-A6BC-7A5E50A39B19}"/>
              </a:ext>
            </a:extLst>
          </p:cNvPr>
          <p:cNvGrpSpPr/>
          <p:nvPr/>
        </p:nvGrpSpPr>
        <p:grpSpPr>
          <a:xfrm>
            <a:off x="7435526" y="1548173"/>
            <a:ext cx="2336403" cy="4305003"/>
            <a:chOff x="6701235" y="2251075"/>
            <a:chExt cx="2336403" cy="4305003"/>
          </a:xfrm>
        </p:grpSpPr>
        <p:sp>
          <p:nvSpPr>
            <p:cNvPr id="70666" name="TextBox 10">
              <a:extLst>
                <a:ext uri="{FF2B5EF4-FFF2-40B4-BE49-F238E27FC236}">
                  <a16:creationId xmlns="" xmlns:a16="http://schemas.microsoft.com/office/drawing/2014/main" id="{9316E649-4DC7-4C6E-AF41-166017E9E823}"/>
                </a:ext>
              </a:extLst>
            </p:cNvPr>
            <p:cNvSpPr txBox="1">
              <a:spLocks noChangeArrowheads="1"/>
            </p:cNvSpPr>
            <p:nvPr/>
          </p:nvSpPr>
          <p:spPr bwMode="auto">
            <a:xfrm>
              <a:off x="8064500" y="2251075"/>
              <a:ext cx="97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400" dirty="0">
                  <a:solidFill>
                    <a:srgbClr val="000000"/>
                  </a:solidFill>
                </a:rPr>
                <a:t>联系</a:t>
              </a:r>
            </a:p>
          </p:txBody>
        </p:sp>
        <p:sp>
          <p:nvSpPr>
            <p:cNvPr id="70667" name="TextBox 11">
              <a:extLst>
                <a:ext uri="{FF2B5EF4-FFF2-40B4-BE49-F238E27FC236}">
                  <a16:creationId xmlns="" xmlns:a16="http://schemas.microsoft.com/office/drawing/2014/main" id="{F90E043D-0331-452D-A75E-F091D06AA477}"/>
                </a:ext>
              </a:extLst>
            </p:cNvPr>
            <p:cNvSpPr txBox="1">
              <a:spLocks noChangeArrowheads="1"/>
            </p:cNvSpPr>
            <p:nvPr/>
          </p:nvSpPr>
          <p:spPr bwMode="auto">
            <a:xfrm>
              <a:off x="8064500" y="4176713"/>
              <a:ext cx="97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400" dirty="0">
                  <a:solidFill>
                    <a:srgbClr val="000000"/>
                  </a:solidFill>
                </a:rPr>
                <a:t>发展</a:t>
              </a:r>
            </a:p>
          </p:txBody>
        </p:sp>
        <p:sp>
          <p:nvSpPr>
            <p:cNvPr id="70668" name="TextBox 13">
              <a:extLst>
                <a:ext uri="{FF2B5EF4-FFF2-40B4-BE49-F238E27FC236}">
                  <a16:creationId xmlns="" xmlns:a16="http://schemas.microsoft.com/office/drawing/2014/main" id="{E8FE5174-E0B1-47E1-9B19-C6215043924E}"/>
                </a:ext>
              </a:extLst>
            </p:cNvPr>
            <p:cNvSpPr txBox="1">
              <a:spLocks noChangeArrowheads="1"/>
            </p:cNvSpPr>
            <p:nvPr/>
          </p:nvSpPr>
          <p:spPr bwMode="auto">
            <a:xfrm>
              <a:off x="8064500" y="6094413"/>
              <a:ext cx="97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400" dirty="0">
                  <a:solidFill>
                    <a:srgbClr val="000000"/>
                  </a:solidFill>
                </a:rPr>
                <a:t>全面</a:t>
              </a:r>
            </a:p>
          </p:txBody>
        </p:sp>
        <p:sp>
          <p:nvSpPr>
            <p:cNvPr id="70669" name="右大括号 14">
              <a:extLst>
                <a:ext uri="{FF2B5EF4-FFF2-40B4-BE49-F238E27FC236}">
                  <a16:creationId xmlns="" xmlns:a16="http://schemas.microsoft.com/office/drawing/2014/main" id="{49D78361-3ADC-4BE7-BC73-C301BEA4ECB0}"/>
                </a:ext>
              </a:extLst>
            </p:cNvPr>
            <p:cNvSpPr>
              <a:spLocks/>
            </p:cNvSpPr>
            <p:nvPr/>
          </p:nvSpPr>
          <p:spPr bwMode="auto">
            <a:xfrm rot="10800000">
              <a:off x="7437438" y="2509838"/>
              <a:ext cx="571500" cy="3857625"/>
            </a:xfrm>
            <a:prstGeom prst="rightBrace">
              <a:avLst>
                <a:gd name="adj1" fmla="val 8250"/>
                <a:gd name="adj2" fmla="val 50000"/>
              </a:avLst>
            </a:prstGeom>
            <a:noFill/>
            <a:ln w="34925">
              <a:solidFill>
                <a:srgbClr val="D49A59"/>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en-US">
                <a:latin typeface="Calibri" panose="020F0502020204030204" pitchFamily="34" charset="0"/>
              </a:endParaRPr>
            </a:p>
          </p:txBody>
        </p:sp>
        <p:sp>
          <p:nvSpPr>
            <p:cNvPr id="70670" name="TextBox 8">
              <a:extLst>
                <a:ext uri="{FF2B5EF4-FFF2-40B4-BE49-F238E27FC236}">
                  <a16:creationId xmlns="" xmlns:a16="http://schemas.microsoft.com/office/drawing/2014/main" id="{1CC7DDB2-CC94-4CFA-8B25-CC8642F8192E}"/>
                </a:ext>
              </a:extLst>
            </p:cNvPr>
            <p:cNvSpPr txBox="1">
              <a:spLocks noChangeArrowheads="1"/>
            </p:cNvSpPr>
            <p:nvPr/>
          </p:nvSpPr>
          <p:spPr bwMode="auto">
            <a:xfrm>
              <a:off x="6701235" y="3538538"/>
              <a:ext cx="61555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spc="300">
                  <a:solidFill>
                    <a:srgbClr val="000000"/>
                  </a:solidFill>
                </a:rPr>
                <a:t>辩证法</a:t>
              </a:r>
            </a:p>
          </p:txBody>
        </p:sp>
      </p:grpSp>
      <p:sp>
        <p:nvSpPr>
          <p:cNvPr id="70671" name="矩形 1">
            <a:extLst>
              <a:ext uri="{FF2B5EF4-FFF2-40B4-BE49-F238E27FC236}">
                <a16:creationId xmlns="" xmlns:a16="http://schemas.microsoft.com/office/drawing/2014/main" id="{4B0DDE75-8EA7-47FD-85C3-2FDDAF5118DA}"/>
              </a:ext>
            </a:extLst>
          </p:cNvPr>
          <p:cNvSpPr>
            <a:spLocks noChangeArrowheads="1"/>
          </p:cNvSpPr>
          <p:nvPr/>
        </p:nvSpPr>
        <p:spPr bwMode="auto">
          <a:xfrm>
            <a:off x="4879759" y="2009838"/>
            <a:ext cx="2132734"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dirty="0">
                <a:solidFill>
                  <a:srgbClr val="B26A37"/>
                </a:solidFill>
                <a:latin typeface="微软雅黑" panose="020B0503020204020204" pitchFamily="34" charset="-122"/>
              </a:rPr>
              <a:t>唯物辩证法和形而上学是两种世界观和方法论的根本对立，它们的对立的主要表现</a:t>
            </a:r>
          </a:p>
        </p:txBody>
      </p:sp>
      <p:sp>
        <p:nvSpPr>
          <p:cNvPr id="19" name="文本框 18">
            <a:extLst>
              <a:ext uri="{FF2B5EF4-FFF2-40B4-BE49-F238E27FC236}">
                <a16:creationId xmlns="" xmlns:a16="http://schemas.microsoft.com/office/drawing/2014/main" id="{D9F5C09E-94D1-4790-B708-41463555A92F}"/>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694" name="矩形 2">
            <a:extLst>
              <a:ext uri="{FF2B5EF4-FFF2-40B4-BE49-F238E27FC236}">
                <a16:creationId xmlns="" xmlns:a16="http://schemas.microsoft.com/office/drawing/2014/main" id="{EE416085-D03C-4103-9012-D60C1C459ACB}"/>
              </a:ext>
            </a:extLst>
          </p:cNvPr>
          <p:cNvSpPr>
            <a:spLocks noChangeArrowheads="1"/>
          </p:cNvSpPr>
          <p:nvPr/>
        </p:nvSpPr>
        <p:spPr bwMode="auto">
          <a:xfrm>
            <a:off x="3201816" y="2626297"/>
            <a:ext cx="578836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dirty="0">
                <a:latin typeface="微软雅黑" panose="020B0503020204020204" pitchFamily="34" charset="-122"/>
              </a:rPr>
              <a:t>唯物辩证法的总观点</a:t>
            </a:r>
            <a:endParaRPr lang="en-US" altLang="zh-CN" sz="2400" b="1" dirty="0">
              <a:latin typeface="微软雅黑" panose="020B0503020204020204" pitchFamily="34" charset="-122"/>
            </a:endParaRPr>
          </a:p>
          <a:p>
            <a:pPr algn="ctr" eaLnBrk="1" hangingPunct="1">
              <a:lnSpc>
                <a:spcPct val="150000"/>
              </a:lnSpc>
              <a:spcBef>
                <a:spcPct val="0"/>
              </a:spcBef>
              <a:buFontTx/>
              <a:buNone/>
            </a:pPr>
            <a:r>
              <a:rPr lang="zh-CN" altLang="en-US" sz="2400" b="1" dirty="0">
                <a:latin typeface="微软雅黑" panose="020B0503020204020204" pitchFamily="34" charset="-122"/>
              </a:rPr>
              <a:t>集中体现了唯物辩证法的总特征</a:t>
            </a:r>
          </a:p>
        </p:txBody>
      </p:sp>
      <p:grpSp>
        <p:nvGrpSpPr>
          <p:cNvPr id="22" name="组合 1">
            <a:extLst>
              <a:ext uri="{FF2B5EF4-FFF2-40B4-BE49-F238E27FC236}">
                <a16:creationId xmlns="" xmlns:a16="http://schemas.microsoft.com/office/drawing/2014/main" id="{B7DAABAC-9A58-4E1F-8BA3-8B39CBD93235}"/>
              </a:ext>
            </a:extLst>
          </p:cNvPr>
          <p:cNvGrpSpPr/>
          <p:nvPr/>
        </p:nvGrpSpPr>
        <p:grpSpPr bwMode="auto">
          <a:xfrm>
            <a:off x="4295775" y="1137874"/>
            <a:ext cx="3600450" cy="1439865"/>
            <a:chOff x="2843213" y="2292401"/>
            <a:chExt cx="3600450" cy="1439812"/>
          </a:xfrm>
          <a:solidFill>
            <a:srgbClr val="385723"/>
          </a:solidFill>
        </p:grpSpPr>
        <p:sp>
          <p:nvSpPr>
            <p:cNvPr id="23" name="形状 22">
              <a:extLst>
                <a:ext uri="{FF2B5EF4-FFF2-40B4-BE49-F238E27FC236}">
                  <a16:creationId xmlns="" xmlns:a16="http://schemas.microsoft.com/office/drawing/2014/main" id="{F1A9AB10-B798-4E97-B983-9332C935AB70}"/>
                </a:ext>
              </a:extLst>
            </p:cNvPr>
            <p:cNvSpPr/>
            <p:nvPr/>
          </p:nvSpPr>
          <p:spPr>
            <a:xfrm>
              <a:off x="2843213" y="2292401"/>
              <a:ext cx="3600450" cy="1439812"/>
            </a:xfrm>
            <a:prstGeom prst="leftRightRibbon">
              <a:avLst/>
            </a:pr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任意多边形 10">
              <a:extLst>
                <a:ext uri="{FF2B5EF4-FFF2-40B4-BE49-F238E27FC236}">
                  <a16:creationId xmlns="" xmlns:a16="http://schemas.microsoft.com/office/drawing/2014/main" id="{B2C0E0CD-A20C-4F87-AEEF-9AAAA7840BEA}"/>
                </a:ext>
              </a:extLst>
            </p:cNvPr>
            <p:cNvSpPr/>
            <p:nvPr/>
          </p:nvSpPr>
          <p:spPr>
            <a:xfrm>
              <a:off x="3540583" y="2604488"/>
              <a:ext cx="1022925" cy="607556"/>
            </a:xfrm>
            <a:custGeom>
              <a:avLst/>
              <a:gdLst>
                <a:gd name="connsiteX0" fmla="*/ 0 w 1022927"/>
                <a:gd name="connsiteY0" fmla="*/ 0 h 607556"/>
                <a:gd name="connsiteX1" fmla="*/ 1022927 w 1022927"/>
                <a:gd name="connsiteY1" fmla="*/ 0 h 607556"/>
                <a:gd name="connsiteX2" fmla="*/ 1022927 w 1022927"/>
                <a:gd name="connsiteY2" fmla="*/ 607556 h 607556"/>
                <a:gd name="connsiteX3" fmla="*/ 0 w 1022927"/>
                <a:gd name="connsiteY3" fmla="*/ 607556 h 607556"/>
                <a:gd name="connsiteX4" fmla="*/ 0 w 1022927"/>
                <a:gd name="connsiteY4" fmla="*/ 0 h 607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927" h="607556">
                  <a:moveTo>
                    <a:pt x="0" y="0"/>
                  </a:moveTo>
                  <a:lnTo>
                    <a:pt x="1022927" y="0"/>
                  </a:lnTo>
                  <a:lnTo>
                    <a:pt x="1022927" y="607556"/>
                  </a:lnTo>
                  <a:lnTo>
                    <a:pt x="0" y="6075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fontAlgn="auto" hangingPunct="1">
                <a:lnSpc>
                  <a:spcPct val="90000"/>
                </a:lnSpc>
                <a:spcBef>
                  <a:spcPts val="0"/>
                </a:spcBef>
                <a:spcAft>
                  <a:spcPct val="35000"/>
                </a:spcAft>
                <a:defRPr/>
              </a:pPr>
              <a:r>
                <a:rPr lang="zh-CN" altLang="en-US" sz="2400" b="1" dirty="0">
                  <a:solidFill>
                    <a:schemeClr val="bg1"/>
                  </a:solidFill>
                  <a:latin typeface="+mj-ea"/>
                  <a:ea typeface="+mj-ea"/>
                  <a:sym typeface="+mn-ea"/>
                </a:rPr>
                <a:t>联系</a:t>
              </a:r>
            </a:p>
          </p:txBody>
        </p:sp>
        <p:sp>
          <p:nvSpPr>
            <p:cNvPr id="25" name="任意多边形 12">
              <a:extLst>
                <a:ext uri="{FF2B5EF4-FFF2-40B4-BE49-F238E27FC236}">
                  <a16:creationId xmlns="" xmlns:a16="http://schemas.microsoft.com/office/drawing/2014/main" id="{6ADAE366-A344-4112-BFFA-514D9C5C3ECE}"/>
                </a:ext>
              </a:extLst>
            </p:cNvPr>
            <p:cNvSpPr/>
            <p:nvPr/>
          </p:nvSpPr>
          <p:spPr>
            <a:xfrm>
              <a:off x="4563508" y="2864573"/>
              <a:ext cx="1208911" cy="607556"/>
            </a:xfrm>
            <a:custGeom>
              <a:avLst/>
              <a:gdLst>
                <a:gd name="connsiteX0" fmla="*/ 0 w 1208914"/>
                <a:gd name="connsiteY0" fmla="*/ 0 h 607556"/>
                <a:gd name="connsiteX1" fmla="*/ 1208914 w 1208914"/>
                <a:gd name="connsiteY1" fmla="*/ 0 h 607556"/>
                <a:gd name="connsiteX2" fmla="*/ 1208914 w 1208914"/>
                <a:gd name="connsiteY2" fmla="*/ 607556 h 607556"/>
                <a:gd name="connsiteX3" fmla="*/ 0 w 1208914"/>
                <a:gd name="connsiteY3" fmla="*/ 607556 h 607556"/>
                <a:gd name="connsiteX4" fmla="*/ 0 w 1208914"/>
                <a:gd name="connsiteY4" fmla="*/ 0 h 607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14" h="607556">
                  <a:moveTo>
                    <a:pt x="0" y="0"/>
                  </a:moveTo>
                  <a:lnTo>
                    <a:pt x="1208914" y="0"/>
                  </a:lnTo>
                  <a:lnTo>
                    <a:pt x="1208914" y="607556"/>
                  </a:lnTo>
                  <a:lnTo>
                    <a:pt x="0" y="6075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fontAlgn="auto" hangingPunct="1">
                <a:lnSpc>
                  <a:spcPct val="90000"/>
                </a:lnSpc>
                <a:spcBef>
                  <a:spcPts val="0"/>
                </a:spcBef>
                <a:spcAft>
                  <a:spcPct val="35000"/>
                </a:spcAft>
                <a:defRPr/>
              </a:pPr>
              <a:r>
                <a:rPr lang="zh-CN" altLang="en-US" sz="2400" b="1" dirty="0">
                  <a:solidFill>
                    <a:schemeClr val="bg1"/>
                  </a:solidFill>
                  <a:latin typeface="+mj-ea"/>
                  <a:ea typeface="+mj-ea"/>
                  <a:sym typeface="+mn-ea"/>
                </a:rPr>
                <a:t>发展</a:t>
              </a:r>
            </a:p>
          </p:txBody>
        </p:sp>
      </p:grpSp>
      <p:grpSp>
        <p:nvGrpSpPr>
          <p:cNvPr id="71687" name="组合 3">
            <a:extLst>
              <a:ext uri="{FF2B5EF4-FFF2-40B4-BE49-F238E27FC236}">
                <a16:creationId xmlns="" xmlns:a16="http://schemas.microsoft.com/office/drawing/2014/main" id="{D5390DAD-DC04-476A-8BF2-E131C718E7A0}"/>
              </a:ext>
            </a:extLst>
          </p:cNvPr>
          <p:cNvGrpSpPr>
            <a:grpSpLocks/>
          </p:cNvGrpSpPr>
          <p:nvPr/>
        </p:nvGrpSpPr>
        <p:grpSpPr bwMode="auto">
          <a:xfrm>
            <a:off x="1462088" y="4037013"/>
            <a:ext cx="9267825" cy="2201862"/>
            <a:chOff x="537729" y="4122537"/>
            <a:chExt cx="8056304" cy="1913900"/>
          </a:xfrm>
        </p:grpSpPr>
        <p:pic>
          <p:nvPicPr>
            <p:cNvPr id="27" name="Picture 3">
              <a:extLst>
                <a:ext uri="{FF2B5EF4-FFF2-40B4-BE49-F238E27FC236}">
                  <a16:creationId xmlns="" xmlns:a16="http://schemas.microsoft.com/office/drawing/2014/main" id="{D66F683D-F3BD-4452-81C8-EF295D74F33D}"/>
                </a:ext>
              </a:extLst>
            </p:cNvPr>
            <p:cNvPicPr>
              <a:picLocks noChangeAspect="1" noChangeArrowheads="1"/>
            </p:cNvPicPr>
            <p:nvPr/>
          </p:nvPicPr>
          <p:blipFill>
            <a:blip r:embed="rId2"/>
            <a:srcRect l="5455" t="4568" r="3636" b="5583"/>
            <a:stretch>
              <a:fillRect/>
            </a:stretch>
          </p:blipFill>
          <p:spPr bwMode="auto">
            <a:xfrm>
              <a:off x="537729" y="4122537"/>
              <a:ext cx="2526268" cy="1892781"/>
            </a:xfrm>
            <a:prstGeom prst="roundRect">
              <a:avLst>
                <a:gd name="adj" fmla="val 8594"/>
              </a:avLst>
            </a:prstGeom>
            <a:solidFill>
              <a:srgbClr val="FFFFFF">
                <a:shade val="85000"/>
              </a:srgbClr>
            </a:solidFill>
            <a:ln>
              <a:noFill/>
            </a:ln>
            <a:effectLst/>
          </p:spPr>
        </p:pic>
        <p:pic>
          <p:nvPicPr>
            <p:cNvPr id="28" name="Picture 4">
              <a:extLst>
                <a:ext uri="{FF2B5EF4-FFF2-40B4-BE49-F238E27FC236}">
                  <a16:creationId xmlns="" xmlns:a16="http://schemas.microsoft.com/office/drawing/2014/main" id="{C6CAF401-011A-45FE-8704-B2AE30F34988}"/>
                </a:ext>
              </a:extLst>
            </p:cNvPr>
            <p:cNvPicPr>
              <a:picLocks noChangeAspect="1" noChangeArrowheads="1"/>
            </p:cNvPicPr>
            <p:nvPr/>
          </p:nvPicPr>
          <p:blipFill>
            <a:blip r:embed="rId3"/>
            <a:srcRect l="6316" t="6384" r="3159" b="4256"/>
            <a:stretch>
              <a:fillRect/>
            </a:stretch>
          </p:blipFill>
          <p:spPr bwMode="auto">
            <a:xfrm>
              <a:off x="3174132" y="4122537"/>
              <a:ext cx="2787341" cy="1911978"/>
            </a:xfrm>
            <a:prstGeom prst="roundRect">
              <a:avLst>
                <a:gd name="adj" fmla="val 8594"/>
              </a:avLst>
            </a:prstGeom>
            <a:solidFill>
              <a:srgbClr val="FFFFFF">
                <a:shade val="85000"/>
              </a:srgbClr>
            </a:solidFill>
            <a:ln>
              <a:noFill/>
            </a:ln>
            <a:effectLst/>
          </p:spPr>
        </p:pic>
        <p:pic>
          <p:nvPicPr>
            <p:cNvPr id="29" name="Picture 5">
              <a:extLst>
                <a:ext uri="{FF2B5EF4-FFF2-40B4-BE49-F238E27FC236}">
                  <a16:creationId xmlns="" xmlns:a16="http://schemas.microsoft.com/office/drawing/2014/main" id="{A5F88F95-68E5-4E4C-AD58-5B4888E89638}"/>
                </a:ext>
              </a:extLst>
            </p:cNvPr>
            <p:cNvPicPr>
              <a:picLocks noChangeAspect="1" noChangeArrowheads="1"/>
            </p:cNvPicPr>
            <p:nvPr/>
          </p:nvPicPr>
          <p:blipFill>
            <a:blip r:embed="rId4"/>
            <a:srcRect l="3615" t="3125" r="6024" b="3125"/>
            <a:stretch>
              <a:fillRect/>
            </a:stretch>
          </p:blipFill>
          <p:spPr bwMode="auto">
            <a:xfrm>
              <a:off x="6071608" y="4122537"/>
              <a:ext cx="2522425" cy="1913900"/>
            </a:xfrm>
            <a:prstGeom prst="roundRect">
              <a:avLst>
                <a:gd name="adj" fmla="val 8594"/>
              </a:avLst>
            </a:prstGeom>
            <a:solidFill>
              <a:srgbClr val="FFFFFF">
                <a:shade val="85000"/>
              </a:srgbClr>
            </a:solidFill>
            <a:ln>
              <a:noFill/>
            </a:ln>
            <a:effectLst/>
          </p:spPr>
        </p:pic>
        <p:sp>
          <p:nvSpPr>
            <p:cNvPr id="71691" name="Text Box 6">
              <a:extLst>
                <a:ext uri="{FF2B5EF4-FFF2-40B4-BE49-F238E27FC236}">
                  <a16:creationId xmlns="" xmlns:a16="http://schemas.microsoft.com/office/drawing/2014/main" id="{5D14A001-A48E-4FD3-BA23-AE2F176C84D2}"/>
                </a:ext>
              </a:extLst>
            </p:cNvPr>
            <p:cNvSpPr txBox="1">
              <a:spLocks noChangeArrowheads="1"/>
            </p:cNvSpPr>
            <p:nvPr/>
          </p:nvSpPr>
          <p:spPr bwMode="auto">
            <a:xfrm rot="10800000" flipV="1">
              <a:off x="689699" y="4489442"/>
              <a:ext cx="15128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50000"/>
                </a:spcBef>
                <a:buFontTx/>
                <a:buNone/>
              </a:pPr>
              <a:r>
                <a:rPr lang="zh-CN" altLang="en-US" sz="1500" b="1">
                  <a:solidFill>
                    <a:srgbClr val="FF3300"/>
                  </a:solidFill>
                  <a:latin typeface="微软雅黑" panose="020B0503020204020204" pitchFamily="34" charset="-122"/>
                </a:rPr>
                <a:t>城门失火啦！</a:t>
              </a:r>
              <a:endParaRPr lang="zh-CN" altLang="en-US" sz="1500">
                <a:solidFill>
                  <a:srgbClr val="FF3300"/>
                </a:solidFill>
                <a:latin typeface="微软雅黑" panose="020B0503020204020204" pitchFamily="34" charset="-122"/>
              </a:endParaRPr>
            </a:p>
          </p:txBody>
        </p:sp>
        <p:sp>
          <p:nvSpPr>
            <p:cNvPr id="71692" name="Text Box 7">
              <a:extLst>
                <a:ext uri="{FF2B5EF4-FFF2-40B4-BE49-F238E27FC236}">
                  <a16:creationId xmlns="" xmlns:a16="http://schemas.microsoft.com/office/drawing/2014/main" id="{589E1810-71C3-4037-8AAC-23D112F27D7F}"/>
                </a:ext>
              </a:extLst>
            </p:cNvPr>
            <p:cNvSpPr txBox="1">
              <a:spLocks noChangeArrowheads="1"/>
            </p:cNvSpPr>
            <p:nvPr/>
          </p:nvSpPr>
          <p:spPr bwMode="auto">
            <a:xfrm>
              <a:off x="6349226" y="4255310"/>
              <a:ext cx="13858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50000"/>
                </a:spcBef>
                <a:buFontTx/>
                <a:buNone/>
              </a:pPr>
              <a:r>
                <a:rPr lang="zh-CN" altLang="en-US" sz="1500" b="1">
                  <a:solidFill>
                    <a:srgbClr val="FF3300"/>
                  </a:solidFill>
                  <a:latin typeface="微软雅黑" panose="020B0503020204020204" pitchFamily="34" charset="-122"/>
                </a:rPr>
                <a:t>殃及池鱼呀！</a:t>
              </a:r>
              <a:r>
                <a:rPr lang="zh-CN" altLang="en-US" sz="1400" b="1">
                  <a:solidFill>
                    <a:srgbClr val="FF3300"/>
                  </a:solidFill>
                  <a:latin typeface="Times New Roman" panose="02020603050405020304" pitchFamily="18" charset="0"/>
                  <a:ea typeface="方正大黑简体" panose="02010601030101010101" pitchFamily="2" charset="-122"/>
                </a:rPr>
                <a:t> </a:t>
              </a:r>
            </a:p>
          </p:txBody>
        </p:sp>
      </p:grpSp>
      <p:sp>
        <p:nvSpPr>
          <p:cNvPr id="21" name="文本框 20">
            <a:extLst>
              <a:ext uri="{FF2B5EF4-FFF2-40B4-BE49-F238E27FC236}">
                <a16:creationId xmlns="" xmlns:a16="http://schemas.microsoft.com/office/drawing/2014/main" id="{3169AB47-04BB-40C7-8474-93F0B57C135C}"/>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E9A7789B-46D0-4E68-8D4F-13E79D27DC3E}"/>
              </a:ext>
            </a:extLst>
          </p:cNvPr>
          <p:cNvPicPr>
            <a:picLocks noChangeAspect="1"/>
          </p:cNvPicPr>
          <p:nvPr/>
        </p:nvPicPr>
        <p:blipFill rotWithShape="1">
          <a:blip r:embed="rId3"/>
          <a:srcRect t="1" b="142"/>
          <a:stretch/>
        </p:blipFill>
        <p:spPr>
          <a:xfrm>
            <a:off x="0" y="0"/>
            <a:ext cx="12192000" cy="6858000"/>
          </a:xfrm>
          <a:prstGeom prst="rect">
            <a:avLst/>
          </a:prstGeom>
        </p:spPr>
      </p:pic>
      <p:sp>
        <p:nvSpPr>
          <p:cNvPr id="4" name="矩形 3">
            <a:extLst>
              <a:ext uri="{FF2B5EF4-FFF2-40B4-BE49-F238E27FC236}">
                <a16:creationId xmlns="" xmlns:a16="http://schemas.microsoft.com/office/drawing/2014/main"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 xmlns:a16="http://schemas.microsoft.com/office/drawing/2014/main"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 xmlns:a16="http://schemas.microsoft.com/office/drawing/2014/main" id="{3B521BFD-E9E5-4799-9EC4-8F3E6B5E7EFE}"/>
              </a:ext>
            </a:extLst>
          </p:cNvPr>
          <p:cNvGrpSpPr/>
          <p:nvPr/>
        </p:nvGrpSpPr>
        <p:grpSpPr>
          <a:xfrm>
            <a:off x="2188232" y="4379771"/>
            <a:ext cx="9907515" cy="1015663"/>
            <a:chOff x="2284484" y="4379771"/>
            <a:chExt cx="9907515" cy="1015663"/>
          </a:xfrm>
        </p:grpSpPr>
        <p:grpSp>
          <p:nvGrpSpPr>
            <p:cNvPr id="42" name="组合 41">
              <a:extLst>
                <a:ext uri="{FF2B5EF4-FFF2-40B4-BE49-F238E27FC236}">
                  <a16:creationId xmlns="" xmlns:a16="http://schemas.microsoft.com/office/drawing/2014/main" id="{18912171-E887-4E10-8AB6-D81B5EE01941}"/>
                </a:ext>
              </a:extLst>
            </p:cNvPr>
            <p:cNvGrpSpPr/>
            <p:nvPr/>
          </p:nvGrpSpPr>
          <p:grpSpPr>
            <a:xfrm>
              <a:off x="2284484" y="4379771"/>
              <a:ext cx="9907515" cy="1015663"/>
              <a:chOff x="1041966" y="994023"/>
              <a:chExt cx="9907515" cy="1015663"/>
            </a:xfrm>
          </p:grpSpPr>
          <p:grpSp>
            <p:nvGrpSpPr>
              <p:cNvPr id="43" name="组合 42">
                <a:extLst>
                  <a:ext uri="{FF2B5EF4-FFF2-40B4-BE49-F238E27FC236}">
                    <a16:creationId xmlns="" xmlns:a16="http://schemas.microsoft.com/office/drawing/2014/main" id="{ABDD9A1E-B697-42A7-A6BD-6C511CF38851}"/>
                  </a:ext>
                </a:extLst>
              </p:cNvPr>
              <p:cNvGrpSpPr/>
              <p:nvPr/>
            </p:nvGrpSpPr>
            <p:grpSpPr>
              <a:xfrm>
                <a:off x="1041966" y="994023"/>
                <a:ext cx="9351692" cy="1015663"/>
                <a:chOff x="1041966" y="689223"/>
                <a:chExt cx="12547208" cy="1015663"/>
              </a:xfrm>
            </p:grpSpPr>
            <p:sp>
              <p:nvSpPr>
                <p:cNvPr id="45" name="平行四边形 44">
                  <a:extLst>
                    <a:ext uri="{FF2B5EF4-FFF2-40B4-BE49-F238E27FC236}">
                      <a16:creationId xmlns="" xmlns:a16="http://schemas.microsoft.com/office/drawing/2014/main" id="{F63EB8EF-FF67-42AA-93F5-0E4795D77BD3}"/>
                    </a:ext>
                  </a:extLst>
                </p:cNvPr>
                <p:cNvSpPr/>
                <p:nvPr/>
              </p:nvSpPr>
              <p:spPr>
                <a:xfrm flipH="1">
                  <a:off x="1041966" y="689223"/>
                  <a:ext cx="10744655"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文本框 11">
                  <a:extLst>
                    <a:ext uri="{FF2B5EF4-FFF2-40B4-BE49-F238E27FC236}">
                      <a16:creationId xmlns="" xmlns:a16="http://schemas.microsoft.com/office/drawing/2014/main" id="{14BE7BBA-569A-4687-90EB-ADD5E300A137}"/>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44" name="矩形 43">
                <a:extLst>
                  <a:ext uri="{FF2B5EF4-FFF2-40B4-BE49-F238E27FC236}">
                    <a16:creationId xmlns="" xmlns:a16="http://schemas.microsoft.com/office/drawing/2014/main"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 xmlns:a16="http://schemas.microsoft.com/office/drawing/2014/main" id="{BE875E9E-7DA1-432D-AA72-DF97F8B721EE}"/>
                </a:ext>
              </a:extLst>
            </p:cNvPr>
            <p:cNvSpPr/>
            <p:nvPr/>
          </p:nvSpPr>
          <p:spPr>
            <a:xfrm>
              <a:off x="5475414" y="4640147"/>
              <a:ext cx="5424958"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世界的物质统一性</a:t>
              </a:r>
            </a:p>
          </p:txBody>
        </p:sp>
      </p:grpSp>
      <p:grpSp>
        <p:nvGrpSpPr>
          <p:cNvPr id="9" name="组合 8">
            <a:extLst>
              <a:ext uri="{FF2B5EF4-FFF2-40B4-BE49-F238E27FC236}">
                <a16:creationId xmlns="" xmlns:a16="http://schemas.microsoft.com/office/drawing/2014/main" id="{76DBAAB1-A06E-47BE-BEE3-A6386FA1AB87}"/>
              </a:ext>
            </a:extLst>
          </p:cNvPr>
          <p:cNvGrpSpPr/>
          <p:nvPr/>
        </p:nvGrpSpPr>
        <p:grpSpPr>
          <a:xfrm>
            <a:off x="1283944" y="2888822"/>
            <a:ext cx="9693472" cy="1015663"/>
            <a:chOff x="1283944" y="2888822"/>
            <a:chExt cx="9693472" cy="1015663"/>
          </a:xfrm>
        </p:grpSpPr>
        <p:grpSp>
          <p:nvGrpSpPr>
            <p:cNvPr id="32" name="组合 31">
              <a:extLst>
                <a:ext uri="{FF2B5EF4-FFF2-40B4-BE49-F238E27FC236}">
                  <a16:creationId xmlns="" xmlns:a16="http://schemas.microsoft.com/office/drawing/2014/main" id="{DD977BE5-019A-43EF-85D5-95BD9AAEDF9D}"/>
                </a:ext>
              </a:extLst>
            </p:cNvPr>
            <p:cNvGrpSpPr/>
            <p:nvPr/>
          </p:nvGrpSpPr>
          <p:grpSpPr>
            <a:xfrm>
              <a:off x="1283944" y="2888822"/>
              <a:ext cx="9693472" cy="1015663"/>
              <a:chOff x="1041962" y="994023"/>
              <a:chExt cx="9693472" cy="1015663"/>
            </a:xfrm>
          </p:grpSpPr>
          <p:grpSp>
            <p:nvGrpSpPr>
              <p:cNvPr id="33" name="组合 32">
                <a:extLst>
                  <a:ext uri="{FF2B5EF4-FFF2-40B4-BE49-F238E27FC236}">
                    <a16:creationId xmlns="" xmlns:a16="http://schemas.microsoft.com/office/drawing/2014/main" id="{7F5C19FB-0538-4C72-B99F-AF26A1877A5D}"/>
                  </a:ext>
                </a:extLst>
              </p:cNvPr>
              <p:cNvGrpSpPr/>
              <p:nvPr/>
            </p:nvGrpSpPr>
            <p:grpSpPr>
              <a:xfrm>
                <a:off x="1041962" y="994023"/>
                <a:ext cx="9351695" cy="1015663"/>
                <a:chOff x="1041962" y="689223"/>
                <a:chExt cx="12547212" cy="1015663"/>
              </a:xfrm>
            </p:grpSpPr>
            <p:sp>
              <p:nvSpPr>
                <p:cNvPr id="37" name="平行四边形 36">
                  <a:extLst>
                    <a:ext uri="{FF2B5EF4-FFF2-40B4-BE49-F238E27FC236}">
                      <a16:creationId xmlns="" xmlns:a16="http://schemas.microsoft.com/office/drawing/2014/main" id="{F9A1F425-A7DB-496D-8359-16E5682A4449}"/>
                    </a:ext>
                  </a:extLst>
                </p:cNvPr>
                <p:cNvSpPr/>
                <p:nvPr/>
              </p:nvSpPr>
              <p:spPr>
                <a:xfrm flipH="1">
                  <a:off x="1041962" y="689223"/>
                  <a:ext cx="114498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文本框 11">
                  <a:extLst>
                    <a:ext uri="{FF2B5EF4-FFF2-40B4-BE49-F238E27FC236}">
                      <a16:creationId xmlns="" xmlns:a16="http://schemas.microsoft.com/office/drawing/2014/main" id="{CA32D9F6-DB9B-4407-9531-D44E701A08C6}"/>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6" name="矩形 35">
                <a:extLst>
                  <a:ext uri="{FF2B5EF4-FFF2-40B4-BE49-F238E27FC236}">
                    <a16:creationId xmlns="" xmlns:a16="http://schemas.microsoft.com/office/drawing/2014/main"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 xmlns:a16="http://schemas.microsoft.com/office/drawing/2014/main" id="{75A45FE1-C30D-4C7D-BD2A-5A0BB2263892}"/>
                </a:ext>
              </a:extLst>
            </p:cNvPr>
            <p:cNvSpPr/>
            <p:nvPr/>
          </p:nvSpPr>
          <p:spPr>
            <a:xfrm>
              <a:off x="4691832" y="3145222"/>
              <a:ext cx="5639105"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物质与意识的辩证关系</a:t>
              </a:r>
            </a:p>
          </p:txBody>
        </p:sp>
      </p:grpSp>
      <p:grpSp>
        <p:nvGrpSpPr>
          <p:cNvPr id="12" name="组合 11">
            <a:extLst>
              <a:ext uri="{FF2B5EF4-FFF2-40B4-BE49-F238E27FC236}">
                <a16:creationId xmlns="" xmlns:a16="http://schemas.microsoft.com/office/drawing/2014/main" id="{3F8B4F32-4387-4FDB-8CDE-5D3F65F73B51}"/>
              </a:ext>
            </a:extLst>
          </p:cNvPr>
          <p:cNvGrpSpPr/>
          <p:nvPr/>
        </p:nvGrpSpPr>
        <p:grpSpPr>
          <a:xfrm>
            <a:off x="608884" y="1397874"/>
            <a:ext cx="9480006" cy="1015663"/>
            <a:chOff x="608884" y="1397874"/>
            <a:chExt cx="9480006" cy="1015663"/>
          </a:xfrm>
        </p:grpSpPr>
        <p:grpSp>
          <p:nvGrpSpPr>
            <p:cNvPr id="7" name="组合 6">
              <a:extLst>
                <a:ext uri="{FF2B5EF4-FFF2-40B4-BE49-F238E27FC236}">
                  <a16:creationId xmlns="" xmlns:a16="http://schemas.microsoft.com/office/drawing/2014/main" id="{7E2342E8-CC9A-4F42-8B59-D5C3E65AAE7E}"/>
                </a:ext>
              </a:extLst>
            </p:cNvPr>
            <p:cNvGrpSpPr/>
            <p:nvPr/>
          </p:nvGrpSpPr>
          <p:grpSpPr>
            <a:xfrm>
              <a:off x="608884" y="1397874"/>
              <a:ext cx="9480006" cy="1015663"/>
              <a:chOff x="1041966" y="994023"/>
              <a:chExt cx="9480006" cy="1015663"/>
            </a:xfrm>
          </p:grpSpPr>
          <p:grpSp>
            <p:nvGrpSpPr>
              <p:cNvPr id="15" name="组合 14">
                <a:extLst>
                  <a:ext uri="{FF2B5EF4-FFF2-40B4-BE49-F238E27FC236}">
                    <a16:creationId xmlns="" xmlns:a16="http://schemas.microsoft.com/office/drawing/2014/main" id="{16FC66C5-546A-4857-8B03-AEE48732837C}"/>
                  </a:ext>
                </a:extLst>
              </p:cNvPr>
              <p:cNvGrpSpPr/>
              <p:nvPr/>
            </p:nvGrpSpPr>
            <p:grpSpPr>
              <a:xfrm>
                <a:off x="1041966" y="994023"/>
                <a:ext cx="9351692" cy="1015663"/>
                <a:chOff x="1041966" y="689223"/>
                <a:chExt cx="12547208" cy="1015663"/>
              </a:xfrm>
            </p:grpSpPr>
            <p:sp>
              <p:nvSpPr>
                <p:cNvPr id="6" name="平行四边形 5">
                  <a:extLst>
                    <a:ext uri="{FF2B5EF4-FFF2-40B4-BE49-F238E27FC236}">
                      <a16:creationId xmlns="" xmlns:a16="http://schemas.microsoft.com/office/drawing/2014/main" id="{5581663E-4EC9-47CE-804A-3E9878971754}"/>
                    </a:ext>
                  </a:extLst>
                </p:cNvPr>
                <p:cNvSpPr/>
                <p:nvPr/>
              </p:nvSpPr>
              <p:spPr>
                <a:xfrm flipH="1">
                  <a:off x="1041966" y="689223"/>
                  <a:ext cx="11449871"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11">
                  <a:extLst>
                    <a:ext uri="{FF2B5EF4-FFF2-40B4-BE49-F238E27FC236}">
                      <a16:creationId xmlns="" xmlns:a16="http://schemas.microsoft.com/office/drawing/2014/main" id="{72818730-6D2A-47DF-B1AF-47E025BB6DFF}"/>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 name="矩形 4">
                <a:extLst>
                  <a:ext uri="{FF2B5EF4-FFF2-40B4-BE49-F238E27FC236}">
                    <a16:creationId xmlns="" xmlns:a16="http://schemas.microsoft.com/office/drawing/2014/main" id="{AF052D45-B158-442B-BA78-B27D4D33D697}"/>
                  </a:ext>
                </a:extLst>
              </p:cNvPr>
              <p:cNvSpPr/>
              <p:nvPr/>
            </p:nvSpPr>
            <p:spPr>
              <a:xfrm>
                <a:off x="3176314" y="1035812"/>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8" name="矩形 7">
              <a:hlinkClick r:id="rId6" action="ppaction://hlinksldjump"/>
              <a:extLst>
                <a:ext uri="{FF2B5EF4-FFF2-40B4-BE49-F238E27FC236}">
                  <a16:creationId xmlns="" xmlns:a16="http://schemas.microsoft.com/office/drawing/2014/main" id="{49F74FA2-97F1-47B7-BD4D-72B1CBDD4FA9}"/>
                </a:ext>
              </a:extLst>
            </p:cNvPr>
            <p:cNvSpPr/>
            <p:nvPr/>
          </p:nvSpPr>
          <p:spPr>
            <a:xfrm>
              <a:off x="4041312" y="1633498"/>
              <a:ext cx="5623798"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物质及其存在方式</a:t>
              </a:r>
              <a:endParaRPr kumimoji="0" lang="zh-CN" altLang="en-US" sz="2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35" name="任意多边形: 形状 34">
            <a:extLst>
              <a:ext uri="{FF2B5EF4-FFF2-40B4-BE49-F238E27FC236}">
                <a16:creationId xmlns="" xmlns:a16="http://schemas.microsoft.com/office/drawing/2014/main"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 xmlns:a16="http://schemas.microsoft.com/office/drawing/2014/main"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 xmlns:a16="http://schemas.microsoft.com/office/drawing/2014/main"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 xmlns:a16="http://schemas.microsoft.com/office/drawing/2014/main"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232529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72710" name="组合 4">
            <a:extLst>
              <a:ext uri="{FF2B5EF4-FFF2-40B4-BE49-F238E27FC236}">
                <a16:creationId xmlns="" xmlns:a16="http://schemas.microsoft.com/office/drawing/2014/main" id="{6160DFFA-E424-4696-9C1D-EFDA4A547389}"/>
              </a:ext>
            </a:extLst>
          </p:cNvPr>
          <p:cNvGrpSpPr>
            <a:grpSpLocks/>
          </p:cNvGrpSpPr>
          <p:nvPr/>
        </p:nvGrpSpPr>
        <p:grpSpPr bwMode="auto">
          <a:xfrm>
            <a:off x="6827421" y="1856704"/>
            <a:ext cx="4497387" cy="4818063"/>
            <a:chOff x="6741460" y="1630052"/>
            <a:chExt cx="4498134" cy="4817711"/>
          </a:xfrm>
          <a:solidFill>
            <a:srgbClr val="CC873C"/>
          </a:solidFill>
        </p:grpSpPr>
        <p:sp>
          <p:nvSpPr>
            <p:cNvPr id="24" name="空心弧 23">
              <a:extLst>
                <a:ext uri="{FF2B5EF4-FFF2-40B4-BE49-F238E27FC236}">
                  <a16:creationId xmlns="" xmlns:a16="http://schemas.microsoft.com/office/drawing/2014/main" id="{33FA9623-9E91-4EDB-A4E6-77E62CDAE09A}"/>
                </a:ext>
              </a:extLst>
            </p:cNvPr>
            <p:cNvSpPr/>
            <p:nvPr/>
          </p:nvSpPr>
          <p:spPr bwMode="auto">
            <a:xfrm>
              <a:off x="7095531" y="2252307"/>
              <a:ext cx="3836037" cy="3833533"/>
            </a:xfrm>
            <a:prstGeom prst="blockArc">
              <a:avLst>
                <a:gd name="adj1" fmla="val 9000000"/>
                <a:gd name="adj2" fmla="val 16200000"/>
                <a:gd name="adj3" fmla="val 4638"/>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空心弧 24">
              <a:extLst>
                <a:ext uri="{FF2B5EF4-FFF2-40B4-BE49-F238E27FC236}">
                  <a16:creationId xmlns="" xmlns:a16="http://schemas.microsoft.com/office/drawing/2014/main" id="{B27C405F-C2C1-40BD-A559-8B8012B63612}"/>
                </a:ext>
              </a:extLst>
            </p:cNvPr>
            <p:cNvSpPr/>
            <p:nvPr/>
          </p:nvSpPr>
          <p:spPr bwMode="auto">
            <a:xfrm>
              <a:off x="7095531" y="2252307"/>
              <a:ext cx="3836037" cy="3833533"/>
            </a:xfrm>
            <a:prstGeom prst="blockArc">
              <a:avLst>
                <a:gd name="adj1" fmla="val 1800000"/>
                <a:gd name="adj2" fmla="val 9000000"/>
                <a:gd name="adj3" fmla="val 4638"/>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空心弧 25">
              <a:extLst>
                <a:ext uri="{FF2B5EF4-FFF2-40B4-BE49-F238E27FC236}">
                  <a16:creationId xmlns="" xmlns:a16="http://schemas.microsoft.com/office/drawing/2014/main" id="{170E5F62-9616-4A74-A385-D1EE972A5AFD}"/>
                </a:ext>
              </a:extLst>
            </p:cNvPr>
            <p:cNvSpPr/>
            <p:nvPr/>
          </p:nvSpPr>
          <p:spPr bwMode="auto">
            <a:xfrm>
              <a:off x="7095531" y="2252307"/>
              <a:ext cx="3836037" cy="3833533"/>
            </a:xfrm>
            <a:prstGeom prst="blockArc">
              <a:avLst>
                <a:gd name="adj1" fmla="val 16200000"/>
                <a:gd name="adj2" fmla="val 1800000"/>
                <a:gd name="adj3" fmla="val 4638"/>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任意多边形 11">
              <a:extLst>
                <a:ext uri="{FF2B5EF4-FFF2-40B4-BE49-F238E27FC236}">
                  <a16:creationId xmlns="" xmlns:a16="http://schemas.microsoft.com/office/drawing/2014/main" id="{935247A6-EC3D-48D8-98C3-67F756B8C2BF}"/>
                </a:ext>
              </a:extLst>
            </p:cNvPr>
            <p:cNvSpPr/>
            <p:nvPr/>
          </p:nvSpPr>
          <p:spPr bwMode="auto">
            <a:xfrm>
              <a:off x="8116463" y="3157115"/>
              <a:ext cx="1764005" cy="1765171"/>
            </a:xfrm>
            <a:custGeom>
              <a:avLst/>
              <a:gdLst>
                <a:gd name="connsiteX0" fmla="*/ 0 w 1020960"/>
                <a:gd name="connsiteY0" fmla="*/ 510480 h 1020960"/>
                <a:gd name="connsiteX1" fmla="*/ 510480 w 1020960"/>
                <a:gd name="connsiteY1" fmla="*/ 0 h 1020960"/>
                <a:gd name="connsiteX2" fmla="*/ 1020960 w 1020960"/>
                <a:gd name="connsiteY2" fmla="*/ 510480 h 1020960"/>
                <a:gd name="connsiteX3" fmla="*/ 510480 w 1020960"/>
                <a:gd name="connsiteY3" fmla="*/ 1020960 h 1020960"/>
                <a:gd name="connsiteX4" fmla="*/ 0 w 1020960"/>
                <a:gd name="connsiteY4" fmla="*/ 510480 h 102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960" h="1020960">
                  <a:moveTo>
                    <a:pt x="0" y="510480"/>
                  </a:moveTo>
                  <a:cubicBezTo>
                    <a:pt x="0" y="228550"/>
                    <a:pt x="228550" y="0"/>
                    <a:pt x="510480" y="0"/>
                  </a:cubicBezTo>
                  <a:cubicBezTo>
                    <a:pt x="792410" y="0"/>
                    <a:pt x="1020960" y="228550"/>
                    <a:pt x="1020960" y="510480"/>
                  </a:cubicBezTo>
                  <a:cubicBezTo>
                    <a:pt x="1020960" y="792410"/>
                    <a:pt x="792410" y="1020960"/>
                    <a:pt x="510480" y="1020960"/>
                  </a:cubicBezTo>
                  <a:cubicBezTo>
                    <a:pt x="228550" y="1020960"/>
                    <a:pt x="0" y="792410"/>
                    <a:pt x="0" y="51048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1106" tIns="171106" rIns="171106" bIns="171106" anchor="ctr"/>
            <a:lstStyle>
              <a:lvl1pPr defTabSz="666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666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666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66675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66675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defRPr/>
              </a:pPr>
              <a:r>
                <a:rPr lang="zh-CN" altLang="en-US" sz="2400" b="1">
                  <a:solidFill>
                    <a:srgbClr val="FFFFFF"/>
                  </a:solidFill>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rPr>
                <a:t>联系</a:t>
              </a:r>
              <a:endParaRPr lang="en-US" altLang="zh-CN" sz="2400" b="1">
                <a:solidFill>
                  <a:srgbClr val="FFFFFF"/>
                </a:solidFill>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endParaRPr>
            </a:p>
            <a:p>
              <a:pPr algn="ctr" eaLnBrk="1" hangingPunct="1">
                <a:lnSpc>
                  <a:spcPct val="100000"/>
                </a:lnSpc>
                <a:spcBef>
                  <a:spcPct val="0"/>
                </a:spcBef>
                <a:buFontTx/>
                <a:buNone/>
                <a:defRPr/>
              </a:pPr>
              <a:r>
                <a:rPr lang="zh-CN" altLang="en-US" sz="2400" b="1">
                  <a:solidFill>
                    <a:srgbClr val="FFFFFF"/>
                  </a:solidFill>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rPr>
                <a:t>的特点</a:t>
              </a:r>
            </a:p>
          </p:txBody>
        </p:sp>
        <p:sp>
          <p:nvSpPr>
            <p:cNvPr id="28" name="任意多边形 13">
              <a:extLst>
                <a:ext uri="{FF2B5EF4-FFF2-40B4-BE49-F238E27FC236}">
                  <a16:creationId xmlns="" xmlns:a16="http://schemas.microsoft.com/office/drawing/2014/main" id="{47D7F102-7A04-4DF2-935C-26813E68BCC4}"/>
                </a:ext>
              </a:extLst>
            </p:cNvPr>
            <p:cNvSpPr/>
            <p:nvPr/>
          </p:nvSpPr>
          <p:spPr bwMode="auto">
            <a:xfrm>
              <a:off x="8356215" y="1630052"/>
              <a:ext cx="1235280" cy="1234985"/>
            </a:xfrm>
            <a:custGeom>
              <a:avLst/>
              <a:gdLst>
                <a:gd name="connsiteX0" fmla="*/ 0 w 714672"/>
                <a:gd name="connsiteY0" fmla="*/ 357336 h 714672"/>
                <a:gd name="connsiteX1" fmla="*/ 357336 w 714672"/>
                <a:gd name="connsiteY1" fmla="*/ 0 h 714672"/>
                <a:gd name="connsiteX2" fmla="*/ 714672 w 714672"/>
                <a:gd name="connsiteY2" fmla="*/ 357336 h 714672"/>
                <a:gd name="connsiteX3" fmla="*/ 357336 w 714672"/>
                <a:gd name="connsiteY3" fmla="*/ 714672 h 714672"/>
                <a:gd name="connsiteX4" fmla="*/ 0 w 714672"/>
                <a:gd name="connsiteY4" fmla="*/ 357336 h 71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72" h="714672">
                  <a:moveTo>
                    <a:pt x="0" y="357336"/>
                  </a:moveTo>
                  <a:cubicBezTo>
                    <a:pt x="0" y="159985"/>
                    <a:pt x="159985" y="0"/>
                    <a:pt x="357336" y="0"/>
                  </a:cubicBezTo>
                  <a:cubicBezTo>
                    <a:pt x="554687" y="0"/>
                    <a:pt x="714672" y="159985"/>
                    <a:pt x="714672" y="357336"/>
                  </a:cubicBezTo>
                  <a:cubicBezTo>
                    <a:pt x="714672" y="554687"/>
                    <a:pt x="554687" y="714672"/>
                    <a:pt x="357336" y="714672"/>
                  </a:cubicBezTo>
                  <a:cubicBezTo>
                    <a:pt x="159985" y="714672"/>
                    <a:pt x="0" y="554687"/>
                    <a:pt x="0" y="35733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711" tIns="123711" rIns="123711" bIns="123711" anchor="ctr"/>
            <a:lstStyle>
              <a:lvl1pPr defTabSz="666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666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666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66675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66675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rgbClr val="FFFFFF"/>
                  </a:solidFill>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rPr>
                <a:t>客观性</a:t>
              </a:r>
            </a:p>
          </p:txBody>
        </p:sp>
        <p:sp>
          <p:nvSpPr>
            <p:cNvPr id="29" name="任意多边形 14">
              <a:extLst>
                <a:ext uri="{FF2B5EF4-FFF2-40B4-BE49-F238E27FC236}">
                  <a16:creationId xmlns="" xmlns:a16="http://schemas.microsoft.com/office/drawing/2014/main" id="{C3D56C9D-C248-4750-AD1F-5AEBFAE37124}"/>
                </a:ext>
              </a:extLst>
            </p:cNvPr>
            <p:cNvSpPr/>
            <p:nvPr/>
          </p:nvSpPr>
          <p:spPr bwMode="auto">
            <a:xfrm>
              <a:off x="10002727" y="3390461"/>
              <a:ext cx="1236867" cy="1238160"/>
            </a:xfrm>
            <a:custGeom>
              <a:avLst/>
              <a:gdLst>
                <a:gd name="connsiteX0" fmla="*/ 0 w 714672"/>
                <a:gd name="connsiteY0" fmla="*/ 357336 h 714672"/>
                <a:gd name="connsiteX1" fmla="*/ 357336 w 714672"/>
                <a:gd name="connsiteY1" fmla="*/ 0 h 714672"/>
                <a:gd name="connsiteX2" fmla="*/ 714672 w 714672"/>
                <a:gd name="connsiteY2" fmla="*/ 357336 h 714672"/>
                <a:gd name="connsiteX3" fmla="*/ 357336 w 714672"/>
                <a:gd name="connsiteY3" fmla="*/ 714672 h 714672"/>
                <a:gd name="connsiteX4" fmla="*/ 0 w 714672"/>
                <a:gd name="connsiteY4" fmla="*/ 357336 h 71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72" h="714672">
                  <a:moveTo>
                    <a:pt x="0" y="357336"/>
                  </a:moveTo>
                  <a:cubicBezTo>
                    <a:pt x="0" y="159985"/>
                    <a:pt x="159985" y="0"/>
                    <a:pt x="357336" y="0"/>
                  </a:cubicBezTo>
                  <a:cubicBezTo>
                    <a:pt x="554687" y="0"/>
                    <a:pt x="714672" y="159985"/>
                    <a:pt x="714672" y="357336"/>
                  </a:cubicBezTo>
                  <a:cubicBezTo>
                    <a:pt x="714672" y="554687"/>
                    <a:pt x="554687" y="714672"/>
                    <a:pt x="357336" y="714672"/>
                  </a:cubicBezTo>
                  <a:cubicBezTo>
                    <a:pt x="159985" y="714672"/>
                    <a:pt x="0" y="554687"/>
                    <a:pt x="0" y="35733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711" tIns="123711" rIns="123711" bIns="123711" anchor="ctr"/>
            <a:lstStyle>
              <a:lvl1pPr defTabSz="666750" eaLnBrk="0" hangingPunct="0">
                <a:defRPr>
                  <a:solidFill>
                    <a:schemeClr val="tx1"/>
                  </a:solidFill>
                  <a:latin typeface="Arial" panose="020B0604020202020204" pitchFamily="34" charset="0"/>
                  <a:ea typeface="微软雅黑" panose="020B0503020204020204" pitchFamily="34" charset="-122"/>
                </a:defRPr>
              </a:lvl1pPr>
              <a:lvl2pPr defTabSz="666750" eaLnBrk="0" hangingPunct="0">
                <a:defRPr>
                  <a:solidFill>
                    <a:schemeClr val="tx1"/>
                  </a:solidFill>
                  <a:latin typeface="Arial" panose="020B0604020202020204" pitchFamily="34" charset="0"/>
                  <a:ea typeface="微软雅黑" panose="020B0503020204020204" pitchFamily="34" charset="-122"/>
                </a:defRPr>
              </a:lvl2pPr>
              <a:lvl3pPr defTabSz="666750" eaLnBrk="0" hangingPunct="0">
                <a:defRPr>
                  <a:solidFill>
                    <a:schemeClr val="tx1"/>
                  </a:solidFill>
                  <a:latin typeface="Arial" panose="020B0604020202020204" pitchFamily="34" charset="0"/>
                  <a:ea typeface="微软雅黑" panose="020B0503020204020204" pitchFamily="34" charset="-122"/>
                </a:defRPr>
              </a:lvl3pPr>
              <a:lvl4pPr defTabSz="666750" eaLnBrk="0" hangingPunct="0">
                <a:defRPr>
                  <a:solidFill>
                    <a:schemeClr val="tx1"/>
                  </a:solidFill>
                  <a:latin typeface="Arial" panose="020B0604020202020204" pitchFamily="34" charset="0"/>
                  <a:ea typeface="微软雅黑" panose="020B0503020204020204" pitchFamily="34" charset="-122"/>
                </a:defRPr>
              </a:lvl4pPr>
              <a:lvl5pPr defTabSz="666750" eaLnBrk="0" hangingPunct="0">
                <a:defRPr>
                  <a:solidFill>
                    <a:schemeClr val="tx1"/>
                  </a:solidFill>
                  <a:latin typeface="Arial" panose="020B0604020202020204" pitchFamily="34" charset="0"/>
                  <a:ea typeface="微软雅黑" panose="020B0503020204020204" pitchFamily="34" charset="-122"/>
                </a:defRPr>
              </a:lvl5pPr>
              <a:lvl6pPr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Bef>
                  <a:spcPct val="50000"/>
                </a:spcBef>
                <a:spcAft>
                  <a:spcPct val="35000"/>
                </a:spcAft>
                <a:defRPr/>
              </a:pPr>
              <a:r>
                <a:rPr lang="zh-CN" altLang="en-US" sz="2400" b="1">
                  <a:solidFill>
                    <a:srgbClr val="FFFFFF"/>
                  </a:solidFill>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rPr>
                <a:t>普遍性</a:t>
              </a:r>
            </a:p>
          </p:txBody>
        </p:sp>
        <p:sp>
          <p:nvSpPr>
            <p:cNvPr id="30" name="任意多边形 15">
              <a:extLst>
                <a:ext uri="{FF2B5EF4-FFF2-40B4-BE49-F238E27FC236}">
                  <a16:creationId xmlns="" xmlns:a16="http://schemas.microsoft.com/office/drawing/2014/main" id="{BF089527-0527-4852-A969-2700A34020A2}"/>
                </a:ext>
              </a:extLst>
            </p:cNvPr>
            <p:cNvSpPr/>
            <p:nvPr/>
          </p:nvSpPr>
          <p:spPr bwMode="auto">
            <a:xfrm>
              <a:off x="6741460" y="3392048"/>
              <a:ext cx="1235280" cy="1238160"/>
            </a:xfrm>
            <a:custGeom>
              <a:avLst/>
              <a:gdLst>
                <a:gd name="connsiteX0" fmla="*/ 0 w 714672"/>
                <a:gd name="connsiteY0" fmla="*/ 357336 h 714672"/>
                <a:gd name="connsiteX1" fmla="*/ 357336 w 714672"/>
                <a:gd name="connsiteY1" fmla="*/ 0 h 714672"/>
                <a:gd name="connsiteX2" fmla="*/ 714672 w 714672"/>
                <a:gd name="connsiteY2" fmla="*/ 357336 h 714672"/>
                <a:gd name="connsiteX3" fmla="*/ 357336 w 714672"/>
                <a:gd name="connsiteY3" fmla="*/ 714672 h 714672"/>
                <a:gd name="connsiteX4" fmla="*/ 0 w 714672"/>
                <a:gd name="connsiteY4" fmla="*/ 357336 h 71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72" h="714672">
                  <a:moveTo>
                    <a:pt x="0" y="357336"/>
                  </a:moveTo>
                  <a:cubicBezTo>
                    <a:pt x="0" y="159985"/>
                    <a:pt x="159985" y="0"/>
                    <a:pt x="357336" y="0"/>
                  </a:cubicBezTo>
                  <a:cubicBezTo>
                    <a:pt x="554687" y="0"/>
                    <a:pt x="714672" y="159985"/>
                    <a:pt x="714672" y="357336"/>
                  </a:cubicBezTo>
                  <a:cubicBezTo>
                    <a:pt x="714672" y="554687"/>
                    <a:pt x="554687" y="714672"/>
                    <a:pt x="357336" y="714672"/>
                  </a:cubicBezTo>
                  <a:cubicBezTo>
                    <a:pt x="159985" y="714672"/>
                    <a:pt x="0" y="554687"/>
                    <a:pt x="0" y="35733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711" tIns="123711" rIns="123711" bIns="123711" anchor="ctr"/>
            <a:lstStyle>
              <a:lvl1pPr defTabSz="666750" eaLnBrk="0" hangingPunct="0">
                <a:defRPr>
                  <a:solidFill>
                    <a:schemeClr val="tx1"/>
                  </a:solidFill>
                  <a:latin typeface="Arial" panose="020B0604020202020204" pitchFamily="34" charset="0"/>
                  <a:ea typeface="微软雅黑" panose="020B0503020204020204" pitchFamily="34" charset="-122"/>
                </a:defRPr>
              </a:lvl1pPr>
              <a:lvl2pPr defTabSz="666750" eaLnBrk="0" hangingPunct="0">
                <a:defRPr>
                  <a:solidFill>
                    <a:schemeClr val="tx1"/>
                  </a:solidFill>
                  <a:latin typeface="Arial" panose="020B0604020202020204" pitchFamily="34" charset="0"/>
                  <a:ea typeface="微软雅黑" panose="020B0503020204020204" pitchFamily="34" charset="-122"/>
                </a:defRPr>
              </a:lvl2pPr>
              <a:lvl3pPr defTabSz="666750" eaLnBrk="0" hangingPunct="0">
                <a:defRPr>
                  <a:solidFill>
                    <a:schemeClr val="tx1"/>
                  </a:solidFill>
                  <a:latin typeface="Arial" panose="020B0604020202020204" pitchFamily="34" charset="0"/>
                  <a:ea typeface="微软雅黑" panose="020B0503020204020204" pitchFamily="34" charset="-122"/>
                </a:defRPr>
              </a:lvl3pPr>
              <a:lvl4pPr defTabSz="666750" eaLnBrk="0" hangingPunct="0">
                <a:defRPr>
                  <a:solidFill>
                    <a:schemeClr val="tx1"/>
                  </a:solidFill>
                  <a:latin typeface="Arial" panose="020B0604020202020204" pitchFamily="34" charset="0"/>
                  <a:ea typeface="微软雅黑" panose="020B0503020204020204" pitchFamily="34" charset="-122"/>
                </a:defRPr>
              </a:lvl4pPr>
              <a:lvl5pPr defTabSz="666750" eaLnBrk="0" hangingPunct="0">
                <a:defRPr>
                  <a:solidFill>
                    <a:schemeClr val="tx1"/>
                  </a:solidFill>
                  <a:latin typeface="Arial" panose="020B0604020202020204" pitchFamily="34" charset="0"/>
                  <a:ea typeface="微软雅黑" panose="020B0503020204020204" pitchFamily="34" charset="-122"/>
                </a:defRPr>
              </a:lvl5pPr>
              <a:lvl6pPr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Bef>
                  <a:spcPct val="50000"/>
                </a:spcBef>
                <a:spcAft>
                  <a:spcPct val="35000"/>
                </a:spcAft>
                <a:defRPr/>
              </a:pPr>
              <a:r>
                <a:rPr lang="zh-CN" altLang="en-US" sz="2400" b="1">
                  <a:solidFill>
                    <a:srgbClr val="FFFFFF"/>
                  </a:solidFill>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rPr>
                <a:t>条件性</a:t>
              </a:r>
            </a:p>
          </p:txBody>
        </p:sp>
        <p:sp>
          <p:nvSpPr>
            <p:cNvPr id="31" name="任意多边形 14">
              <a:extLst>
                <a:ext uri="{FF2B5EF4-FFF2-40B4-BE49-F238E27FC236}">
                  <a16:creationId xmlns="" xmlns:a16="http://schemas.microsoft.com/office/drawing/2014/main" id="{A8E652B3-E975-4BD0-9BB7-4F63E26AC49D}"/>
                </a:ext>
              </a:extLst>
            </p:cNvPr>
            <p:cNvSpPr/>
            <p:nvPr/>
          </p:nvSpPr>
          <p:spPr bwMode="auto">
            <a:xfrm>
              <a:off x="8378444" y="5211190"/>
              <a:ext cx="1236868" cy="1236573"/>
            </a:xfrm>
            <a:custGeom>
              <a:avLst/>
              <a:gdLst>
                <a:gd name="connsiteX0" fmla="*/ 0 w 714672"/>
                <a:gd name="connsiteY0" fmla="*/ 357336 h 714672"/>
                <a:gd name="connsiteX1" fmla="*/ 357336 w 714672"/>
                <a:gd name="connsiteY1" fmla="*/ 0 h 714672"/>
                <a:gd name="connsiteX2" fmla="*/ 714672 w 714672"/>
                <a:gd name="connsiteY2" fmla="*/ 357336 h 714672"/>
                <a:gd name="connsiteX3" fmla="*/ 357336 w 714672"/>
                <a:gd name="connsiteY3" fmla="*/ 714672 h 714672"/>
                <a:gd name="connsiteX4" fmla="*/ 0 w 714672"/>
                <a:gd name="connsiteY4" fmla="*/ 357336 h 71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72" h="714672">
                  <a:moveTo>
                    <a:pt x="0" y="357336"/>
                  </a:moveTo>
                  <a:cubicBezTo>
                    <a:pt x="0" y="159985"/>
                    <a:pt x="159985" y="0"/>
                    <a:pt x="357336" y="0"/>
                  </a:cubicBezTo>
                  <a:cubicBezTo>
                    <a:pt x="554687" y="0"/>
                    <a:pt x="714672" y="159985"/>
                    <a:pt x="714672" y="357336"/>
                  </a:cubicBezTo>
                  <a:cubicBezTo>
                    <a:pt x="714672" y="554687"/>
                    <a:pt x="554687" y="714672"/>
                    <a:pt x="357336" y="714672"/>
                  </a:cubicBezTo>
                  <a:cubicBezTo>
                    <a:pt x="159985" y="714672"/>
                    <a:pt x="0" y="554687"/>
                    <a:pt x="0" y="35733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711" tIns="123711" rIns="123711" bIns="123711" anchor="ctr"/>
            <a:lstStyle>
              <a:lvl1pPr defTabSz="666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666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666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66675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66675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rgbClr val="FFFFFF"/>
                  </a:solidFill>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rPr>
                <a:t>多样性</a:t>
              </a:r>
            </a:p>
          </p:txBody>
        </p:sp>
      </p:grpSp>
      <p:sp>
        <p:nvSpPr>
          <p:cNvPr id="23" name="文本框 22">
            <a:extLst>
              <a:ext uri="{FF2B5EF4-FFF2-40B4-BE49-F238E27FC236}">
                <a16:creationId xmlns="" xmlns:a16="http://schemas.microsoft.com/office/drawing/2014/main" id="{BE8A1FA3-0533-4A56-BC07-824F9AE0C687}"/>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32" name="矩形: 圆角 31">
            <a:extLst>
              <a:ext uri="{FF2B5EF4-FFF2-40B4-BE49-F238E27FC236}">
                <a16:creationId xmlns="" xmlns:a16="http://schemas.microsoft.com/office/drawing/2014/main" id="{E6FA4053-221C-4D17-B773-F7EBB9820757}"/>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grpSp>
        <p:nvGrpSpPr>
          <p:cNvPr id="5" name="组合 4">
            <a:extLst>
              <a:ext uri="{FF2B5EF4-FFF2-40B4-BE49-F238E27FC236}">
                <a16:creationId xmlns="" xmlns:a16="http://schemas.microsoft.com/office/drawing/2014/main" id="{9F6E8CB0-468F-49E5-B03C-B319D92A3C17}"/>
              </a:ext>
            </a:extLst>
          </p:cNvPr>
          <p:cNvGrpSpPr/>
          <p:nvPr/>
        </p:nvGrpSpPr>
        <p:grpSpPr>
          <a:xfrm>
            <a:off x="1059764" y="2678263"/>
            <a:ext cx="5160474" cy="2615732"/>
            <a:chOff x="1059764" y="2678263"/>
            <a:chExt cx="5160474" cy="2615732"/>
          </a:xfrm>
        </p:grpSpPr>
        <p:sp>
          <p:nvSpPr>
            <p:cNvPr id="72712" name="文本框 2">
              <a:extLst>
                <a:ext uri="{FF2B5EF4-FFF2-40B4-BE49-F238E27FC236}">
                  <a16:creationId xmlns="" xmlns:a16="http://schemas.microsoft.com/office/drawing/2014/main" id="{8DE7A302-C135-4A3D-A153-BCF67584B70C}"/>
                </a:ext>
              </a:extLst>
            </p:cNvPr>
            <p:cNvSpPr txBox="1">
              <a:spLocks noChangeArrowheads="1"/>
            </p:cNvSpPr>
            <p:nvPr/>
          </p:nvSpPr>
          <p:spPr bwMode="auto">
            <a:xfrm>
              <a:off x="1822480" y="3529590"/>
              <a:ext cx="4094432" cy="168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是指事物内部各要素之间和事物之间相互影响、相互制约、相互作用的关系</a:t>
              </a:r>
            </a:p>
          </p:txBody>
        </p:sp>
        <p:cxnSp>
          <p:nvCxnSpPr>
            <p:cNvPr id="33" name="直接连接符 32">
              <a:extLst>
                <a:ext uri="{FF2B5EF4-FFF2-40B4-BE49-F238E27FC236}">
                  <a16:creationId xmlns="" xmlns:a16="http://schemas.microsoft.com/office/drawing/2014/main" id="{DA6C8DF8-EAA4-4337-91A9-F417533FAD9B}"/>
                </a:ext>
              </a:extLst>
            </p:cNvPr>
            <p:cNvCxnSpPr/>
            <p:nvPr>
              <p:custDataLst>
                <p:tags r:id="rId1"/>
              </p:custDataLst>
            </p:nvPr>
          </p:nvCxnSpPr>
          <p:spPr>
            <a:xfrm>
              <a:off x="1059764" y="3360449"/>
              <a:ext cx="5160474" cy="0"/>
            </a:xfrm>
            <a:prstGeom prst="line">
              <a:avLst/>
            </a:prstGeom>
            <a:ln w="22225">
              <a:solidFill>
                <a:srgbClr val="D49A59"/>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 xmlns:a16="http://schemas.microsoft.com/office/drawing/2014/main" id="{3617F3BB-B11C-4D0A-B5C9-2BE8DDA35A5B}"/>
                </a:ext>
              </a:extLst>
            </p:cNvPr>
            <p:cNvGrpSpPr/>
            <p:nvPr>
              <p:custDataLst>
                <p:tags r:id="rId2"/>
              </p:custDataLst>
            </p:nvPr>
          </p:nvGrpSpPr>
          <p:grpSpPr>
            <a:xfrm>
              <a:off x="1329170" y="2694853"/>
              <a:ext cx="1636540" cy="2599142"/>
              <a:chOff x="1289314" y="3203020"/>
              <a:chExt cx="1636540" cy="2599142"/>
            </a:xfrm>
          </p:grpSpPr>
          <p:sp>
            <p:nvSpPr>
              <p:cNvPr id="35" name="任意多边形 48">
                <a:extLst>
                  <a:ext uri="{FF2B5EF4-FFF2-40B4-BE49-F238E27FC236}">
                    <a16:creationId xmlns="" xmlns:a16="http://schemas.microsoft.com/office/drawing/2014/main" id="{55C41348-9CB8-4DC6-AEB5-D1160B2AAC82}"/>
                  </a:ext>
                </a:extLst>
              </p:cNvPr>
              <p:cNvSpPr/>
              <p:nvPr>
                <p:custDataLst>
                  <p:tags r:id="rId3"/>
                </p:custDataLst>
              </p:nvPr>
            </p:nvSpPr>
            <p:spPr>
              <a:xfrm rot="2871886">
                <a:off x="1728149" y="2844666"/>
                <a:ext cx="839352" cy="1556059"/>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endParaRPr lang="zh-CN" altLang="en-US" sz="2400" b="1" dirty="0">
                  <a:solidFill>
                    <a:schemeClr val="bg1"/>
                  </a:solidFill>
                </a:endParaRPr>
              </a:p>
            </p:txBody>
          </p:sp>
          <p:sp>
            <p:nvSpPr>
              <p:cNvPr id="36" name="矩形 35">
                <a:extLst>
                  <a:ext uri="{FF2B5EF4-FFF2-40B4-BE49-F238E27FC236}">
                    <a16:creationId xmlns="" xmlns:a16="http://schemas.microsoft.com/office/drawing/2014/main" id="{EAD2C290-EF99-40DF-A477-3F360587CB14}"/>
                  </a:ext>
                </a:extLst>
              </p:cNvPr>
              <p:cNvSpPr/>
              <p:nvPr>
                <p:custDataLst>
                  <p:tags r:id="rId4"/>
                </p:custDataLst>
              </p:nvPr>
            </p:nvSpPr>
            <p:spPr>
              <a:xfrm>
                <a:off x="1289314" y="3930162"/>
                <a:ext cx="36000" cy="187200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b="1"/>
              </a:p>
            </p:txBody>
          </p:sp>
        </p:grpSp>
        <p:sp>
          <p:nvSpPr>
            <p:cNvPr id="4" name="矩形 3">
              <a:extLst>
                <a:ext uri="{FF2B5EF4-FFF2-40B4-BE49-F238E27FC236}">
                  <a16:creationId xmlns="" xmlns:a16="http://schemas.microsoft.com/office/drawing/2014/main" id="{07C9EF0F-2F2C-4EE2-BEC6-6060AA0A49AE}"/>
                </a:ext>
              </a:extLst>
            </p:cNvPr>
            <p:cNvSpPr/>
            <p:nvPr/>
          </p:nvSpPr>
          <p:spPr>
            <a:xfrm>
              <a:off x="1936352" y="2678263"/>
              <a:ext cx="800219" cy="461665"/>
            </a:xfrm>
            <a:prstGeom prst="rect">
              <a:avLst/>
            </a:prstGeom>
          </p:spPr>
          <p:txBody>
            <a:bodyPr wrap="none">
              <a:spAutoFit/>
            </a:bodyPr>
            <a:lstStyle/>
            <a:p>
              <a:pPr lvl="0"/>
              <a:r>
                <a:rPr lang="zh-CN" altLang="en-US" sz="2400" b="1" dirty="0">
                  <a:solidFill>
                    <a:prstClr val="white"/>
                  </a:solidFill>
                  <a:latin typeface="微软雅黑"/>
                  <a:ea typeface="Microsoft YaHei"/>
                </a:rPr>
                <a:t>联系</a:t>
              </a:r>
            </a:p>
          </p:txBody>
        </p:sp>
      </p:grpSp>
    </p:spTree>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7" name="图片 36">
            <a:extLst>
              <a:ext uri="{FF2B5EF4-FFF2-40B4-BE49-F238E27FC236}">
                <a16:creationId xmlns="" xmlns:a16="http://schemas.microsoft.com/office/drawing/2014/main" id="{C80B269E-B635-4710-A51F-F2AB14B6D783}"/>
              </a:ext>
            </a:extLst>
          </p:cNvPr>
          <p:cNvPicPr>
            <a:picLocks noChangeAspect="1" noChangeArrowheads="1"/>
          </p:cNvPicPr>
          <p:nvPr/>
        </p:nvPicPr>
        <p:blipFill>
          <a:blip r:embed="rId4" cstate="print"/>
          <a:srcRect l="885" t="19656" b="1065"/>
          <a:stretch>
            <a:fillRect/>
          </a:stretch>
        </p:blipFill>
        <p:spPr bwMode="auto">
          <a:xfrm>
            <a:off x="7502826" y="2162175"/>
            <a:ext cx="3057224" cy="416473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73736" name="矩形 9">
            <a:extLst>
              <a:ext uri="{FF2B5EF4-FFF2-40B4-BE49-F238E27FC236}">
                <a16:creationId xmlns="" xmlns:a16="http://schemas.microsoft.com/office/drawing/2014/main" id="{1EF4C9DE-493A-4DEF-BB4D-FA94D27560B7}"/>
              </a:ext>
            </a:extLst>
          </p:cNvPr>
          <p:cNvSpPr>
            <a:spLocks noChangeArrowheads="1"/>
          </p:cNvSpPr>
          <p:nvPr/>
        </p:nvSpPr>
        <p:spPr bwMode="auto">
          <a:xfrm>
            <a:off x="3043360" y="3095869"/>
            <a:ext cx="3347478" cy="131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50000"/>
              </a:spcBef>
              <a:buFontTx/>
              <a:buNone/>
            </a:pPr>
            <a:r>
              <a:rPr lang="zh-CN" altLang="zh-CN" sz="2400" dirty="0"/>
              <a:t>是事物本身所固有的</a:t>
            </a:r>
            <a:endParaRPr lang="en-US" altLang="zh-CN" sz="2400" dirty="0"/>
          </a:p>
          <a:p>
            <a:pPr indent="0" algn="just">
              <a:lnSpc>
                <a:spcPct val="150000"/>
              </a:lnSpc>
              <a:spcBef>
                <a:spcPct val="50000"/>
              </a:spcBef>
              <a:buFontTx/>
              <a:buNone/>
            </a:pPr>
            <a:r>
              <a:rPr lang="zh-CN" altLang="zh-CN" sz="2400" dirty="0"/>
              <a:t>不是主观臆想的</a:t>
            </a:r>
            <a:endParaRPr lang="zh-CN" altLang="en-US" sz="2400" dirty="0">
              <a:solidFill>
                <a:srgbClr val="000000"/>
              </a:solidFill>
              <a:latin typeface="微软雅黑" panose="020B0503020204020204" pitchFamily="34" charset="-122"/>
              <a:sym typeface="Arial" panose="020B0604020202020204" pitchFamily="34" charset="0"/>
            </a:endParaRPr>
          </a:p>
        </p:txBody>
      </p:sp>
      <p:sp>
        <p:nvSpPr>
          <p:cNvPr id="18" name="文本框 17">
            <a:extLst>
              <a:ext uri="{FF2B5EF4-FFF2-40B4-BE49-F238E27FC236}">
                <a16:creationId xmlns="" xmlns:a16="http://schemas.microsoft.com/office/drawing/2014/main" id="{032EB2C3-C2B9-40AF-9970-09F672AF290C}"/>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grpSp>
        <p:nvGrpSpPr>
          <p:cNvPr id="5" name="组合 4">
            <a:extLst>
              <a:ext uri="{FF2B5EF4-FFF2-40B4-BE49-F238E27FC236}">
                <a16:creationId xmlns="" xmlns:a16="http://schemas.microsoft.com/office/drawing/2014/main" id="{34771EF0-8922-40B9-9A29-2AF09FF4B2E6}"/>
              </a:ext>
            </a:extLst>
          </p:cNvPr>
          <p:cNvGrpSpPr/>
          <p:nvPr/>
        </p:nvGrpSpPr>
        <p:grpSpPr>
          <a:xfrm>
            <a:off x="756742" y="2906980"/>
            <a:ext cx="2057220" cy="1850345"/>
            <a:chOff x="984695" y="2074488"/>
            <a:chExt cx="2057220" cy="1850345"/>
          </a:xfrm>
        </p:grpSpPr>
        <p:grpSp>
          <p:nvGrpSpPr>
            <p:cNvPr id="2" name="组合 1">
              <a:extLst>
                <a:ext uri="{FF2B5EF4-FFF2-40B4-BE49-F238E27FC236}">
                  <a16:creationId xmlns="" xmlns:a16="http://schemas.microsoft.com/office/drawing/2014/main" id="{6E43B0CC-2611-4849-80AE-8B18DF8DDEF5}"/>
                </a:ext>
              </a:extLst>
            </p:cNvPr>
            <p:cNvGrpSpPr/>
            <p:nvPr/>
          </p:nvGrpSpPr>
          <p:grpSpPr>
            <a:xfrm>
              <a:off x="984695" y="2074488"/>
              <a:ext cx="1669312" cy="1850345"/>
              <a:chOff x="1141550" y="3014072"/>
              <a:chExt cx="1669312" cy="1850345"/>
            </a:xfrm>
          </p:grpSpPr>
          <p:sp>
            <p:nvSpPr>
              <p:cNvPr id="40" name="任意多边形 1">
                <a:extLst>
                  <a:ext uri="{FF2B5EF4-FFF2-40B4-BE49-F238E27FC236}">
                    <a16:creationId xmlns="" xmlns:a16="http://schemas.microsoft.com/office/drawing/2014/main" id="{E1841CC4-D9E1-4A56-AFC9-8F5F7EF16777}"/>
                  </a:ext>
                </a:extLst>
              </p:cNvPr>
              <p:cNvSpPr/>
              <p:nvPr>
                <p:custDataLst>
                  <p:tags r:id="rId1"/>
                </p:custDataLst>
              </p:nvPr>
            </p:nvSpPr>
            <p:spPr>
              <a:xfrm>
                <a:off x="1141550" y="3241450"/>
                <a:ext cx="991781" cy="1385951"/>
              </a:xfrm>
              <a:custGeom>
                <a:avLst/>
                <a:gdLst>
                  <a:gd name="connsiteX0" fmla="*/ 1102816 w 1383856"/>
                  <a:gd name="connsiteY0" fmla="*/ 0 h 1933849"/>
                  <a:gd name="connsiteX1" fmla="*/ 1383856 w 1383856"/>
                  <a:gd name="connsiteY1" fmla="*/ 372951 h 1933849"/>
                  <a:gd name="connsiteX2" fmla="*/ 1331288 w 1383856"/>
                  <a:gd name="connsiteY2" fmla="*/ 372951 h 1933849"/>
                  <a:gd name="connsiteX3" fmla="*/ 1094554 w 1383856"/>
                  <a:gd name="connsiteY3" fmla="*/ 58794 h 1933849"/>
                  <a:gd name="connsiteX4" fmla="*/ 58794 w 1383856"/>
                  <a:gd name="connsiteY4" fmla="*/ 839295 h 1933849"/>
                  <a:gd name="connsiteX5" fmla="*/ 839295 w 1383856"/>
                  <a:gd name="connsiteY5" fmla="*/ 1875055 h 1933849"/>
                  <a:gd name="connsiteX6" fmla="*/ 1256196 w 1383856"/>
                  <a:gd name="connsiteY6" fmla="*/ 1560897 h 1933849"/>
                  <a:gd name="connsiteX7" fmla="*/ 1325955 w 1383856"/>
                  <a:gd name="connsiteY7" fmla="*/ 1560897 h 1933849"/>
                  <a:gd name="connsiteX8" fmla="*/ 831032 w 1383856"/>
                  <a:gd name="connsiteY8" fmla="*/ 1933849 h 1933849"/>
                  <a:gd name="connsiteX9" fmla="*/ 0 w 1383856"/>
                  <a:gd name="connsiteY9" fmla="*/ 831032 h 19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close/>
                  </a:path>
                </a:pathLst>
              </a:custGeom>
              <a:solidFill>
                <a:srgbClr val="B26A37"/>
              </a:solidFill>
            </p:spPr>
            <p:txBody>
              <a:bodyPr rot="0" spcFirstLastPara="0" vertOverflow="overflow" horzOverflow="overflow" vert="horz" wrap="square" lIns="360000" tIns="0" rIns="0" bIns="0" numCol="1" spcCol="0" rtlCol="0" fromWordArt="0" anchor="ctr" anchorCtr="0" forceAA="0" compatLnSpc="1">
                <a:normAutofit/>
              </a:bodyPr>
              <a:lstStyle/>
              <a:p>
                <a:pPr algn="just"/>
                <a:endParaRPr lang="zh-CN" altLang="en-US" sz="6000" dirty="0" err="1">
                  <a:solidFill>
                    <a:schemeClr val="accent1"/>
                  </a:solidFill>
                </a:endParaRPr>
              </a:p>
            </p:txBody>
          </p:sp>
          <p:sp>
            <p:nvSpPr>
              <p:cNvPr id="41" name="任意多边形 2">
                <a:extLst>
                  <a:ext uri="{FF2B5EF4-FFF2-40B4-BE49-F238E27FC236}">
                    <a16:creationId xmlns="" xmlns:a16="http://schemas.microsoft.com/office/drawing/2014/main" id="{B083D308-D523-4B74-97D3-2FEFF4916DC3}"/>
                  </a:ext>
                </a:extLst>
              </p:cNvPr>
              <p:cNvSpPr/>
              <p:nvPr>
                <p:custDataLst>
                  <p:tags r:id="rId2"/>
                </p:custDataLst>
              </p:nvPr>
            </p:nvSpPr>
            <p:spPr>
              <a:xfrm rot="19380000">
                <a:off x="2674335" y="3014072"/>
                <a:ext cx="136527" cy="1850345"/>
              </a:xfrm>
              <a:custGeom>
                <a:avLst/>
                <a:gdLst>
                  <a:gd name="connsiteX0" fmla="*/ 0 w 190500"/>
                  <a:gd name="connsiteY0" fmla="*/ 1957235 h 2581829"/>
                  <a:gd name="connsiteX1" fmla="*/ 190500 w 190500"/>
                  <a:gd name="connsiteY1" fmla="*/ 2100788 h 2581829"/>
                  <a:gd name="connsiteX2" fmla="*/ 190500 w 190500"/>
                  <a:gd name="connsiteY2" fmla="*/ 2581829 h 2581829"/>
                  <a:gd name="connsiteX3" fmla="*/ 0 w 190500"/>
                  <a:gd name="connsiteY3" fmla="*/ 2438277 h 2581829"/>
                  <a:gd name="connsiteX4" fmla="*/ 0 w 190500"/>
                  <a:gd name="connsiteY4" fmla="*/ 0 h 2581829"/>
                  <a:gd name="connsiteX5" fmla="*/ 190500 w 190500"/>
                  <a:gd name="connsiteY5" fmla="*/ 143552 h 2581829"/>
                  <a:gd name="connsiteX6" fmla="*/ 190500 w 190500"/>
                  <a:gd name="connsiteY6" fmla="*/ 607757 h 2581829"/>
                  <a:gd name="connsiteX7" fmla="*/ 0 w 190500"/>
                  <a:gd name="connsiteY7" fmla="*/ 464205 h 258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2581829">
                    <a:moveTo>
                      <a:pt x="0" y="1957235"/>
                    </a:moveTo>
                    <a:lnTo>
                      <a:pt x="190500" y="2100788"/>
                    </a:lnTo>
                    <a:lnTo>
                      <a:pt x="190500" y="2581829"/>
                    </a:lnTo>
                    <a:lnTo>
                      <a:pt x="0" y="2438277"/>
                    </a:lnTo>
                    <a:close/>
                    <a:moveTo>
                      <a:pt x="0" y="0"/>
                    </a:moveTo>
                    <a:lnTo>
                      <a:pt x="190500" y="143552"/>
                    </a:lnTo>
                    <a:lnTo>
                      <a:pt x="190500" y="607757"/>
                    </a:lnTo>
                    <a:lnTo>
                      <a:pt x="0" y="464205"/>
                    </a:lnTo>
                    <a:close/>
                  </a:path>
                </a:pathLst>
              </a:custGeom>
              <a:solidFill>
                <a:srgbClr val="D49A59">
                  <a:alpha val="10000"/>
                </a:srgbClr>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endParaRPr>
              </a:p>
            </p:txBody>
          </p:sp>
        </p:grpSp>
        <p:sp>
          <p:nvSpPr>
            <p:cNvPr id="4" name="矩形 3">
              <a:extLst>
                <a:ext uri="{FF2B5EF4-FFF2-40B4-BE49-F238E27FC236}">
                  <a16:creationId xmlns="" xmlns:a16="http://schemas.microsoft.com/office/drawing/2014/main" id="{6AE6847D-DD3D-4E5A-84D8-8B10A54850DE}"/>
                </a:ext>
              </a:extLst>
            </p:cNvPr>
            <p:cNvSpPr/>
            <p:nvPr/>
          </p:nvSpPr>
          <p:spPr>
            <a:xfrm>
              <a:off x="1318366" y="2764008"/>
              <a:ext cx="1723549" cy="461665"/>
            </a:xfrm>
            <a:prstGeom prst="rect">
              <a:avLst/>
            </a:prstGeom>
          </p:spPr>
          <p:txBody>
            <a:bodyPr wrap="none">
              <a:spAutoFit/>
            </a:bodyPr>
            <a:lstStyle/>
            <a:p>
              <a:r>
                <a:rPr lang="zh-CN" altLang="zh-CN" sz="2400" b="1" dirty="0">
                  <a:solidFill>
                    <a:srgbClr val="B26A37"/>
                  </a:solidFill>
                </a:rPr>
                <a:t>事物的联系</a:t>
              </a:r>
              <a:endParaRPr lang="zh-CN" altLang="en-US" b="1" dirty="0">
                <a:solidFill>
                  <a:srgbClr val="B26A37"/>
                </a:solidFill>
              </a:endParaRPr>
            </a:p>
          </p:txBody>
        </p:sp>
      </p:grpSp>
      <p:sp>
        <p:nvSpPr>
          <p:cNvPr id="35" name="矩形: 圆角 34">
            <a:extLst>
              <a:ext uri="{FF2B5EF4-FFF2-40B4-BE49-F238E27FC236}">
                <a16:creationId xmlns="" xmlns:a16="http://schemas.microsoft.com/office/drawing/2014/main" id="{C9EEDE83-CE5A-42F2-A359-E2E625803067}"/>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
        <p:nvSpPr>
          <p:cNvPr id="36" name="矩形 4">
            <a:extLst>
              <a:ext uri="{FF2B5EF4-FFF2-40B4-BE49-F238E27FC236}">
                <a16:creationId xmlns="" xmlns:a16="http://schemas.microsoft.com/office/drawing/2014/main" id="{CF1A90D6-F397-41C2-B1EF-17A35E48AF3D}"/>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1.</a:t>
            </a:r>
            <a:r>
              <a:rPr lang="zh-CN" altLang="en-US" sz="2400" b="1" dirty="0">
                <a:solidFill>
                  <a:srgbClr val="C87E4C"/>
                </a:solidFill>
              </a:rPr>
              <a:t>联系具有客观性</a:t>
            </a:r>
          </a:p>
        </p:txBody>
      </p:sp>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3E8EDD6A-D329-4F39-865B-95C53863887E}"/>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grpSp>
        <p:nvGrpSpPr>
          <p:cNvPr id="2" name="组合 1">
            <a:extLst>
              <a:ext uri="{FF2B5EF4-FFF2-40B4-BE49-F238E27FC236}">
                <a16:creationId xmlns="" xmlns:a16="http://schemas.microsoft.com/office/drawing/2014/main" id="{F4747160-3226-45AC-BAA9-201E6605205A}"/>
              </a:ext>
            </a:extLst>
          </p:cNvPr>
          <p:cNvGrpSpPr/>
          <p:nvPr/>
        </p:nvGrpSpPr>
        <p:grpSpPr>
          <a:xfrm>
            <a:off x="954802" y="2346326"/>
            <a:ext cx="10698207" cy="4256627"/>
            <a:chOff x="1183310" y="1792328"/>
            <a:chExt cx="10698207" cy="4256627"/>
          </a:xfrm>
        </p:grpSpPr>
        <p:sp>
          <p:nvSpPr>
            <p:cNvPr id="12" name="任意多边形 37">
              <a:extLst>
                <a:ext uri="{FF2B5EF4-FFF2-40B4-BE49-F238E27FC236}">
                  <a16:creationId xmlns="" xmlns:a16="http://schemas.microsoft.com/office/drawing/2014/main" id="{B9340A7B-BE5D-463D-81FC-1D70E8CA51C6}"/>
                </a:ext>
              </a:extLst>
            </p:cNvPr>
            <p:cNvSpPr/>
            <p:nvPr>
              <p:custDataLst>
                <p:tags r:id="rId1"/>
              </p:custDataLst>
            </p:nvPr>
          </p:nvSpPr>
          <p:spPr>
            <a:xfrm flipV="1">
              <a:off x="6313321" y="4818344"/>
              <a:ext cx="5256372" cy="901981"/>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rgbClr val="D49A59"/>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11" name="任意多边形 37">
              <a:extLst>
                <a:ext uri="{FF2B5EF4-FFF2-40B4-BE49-F238E27FC236}">
                  <a16:creationId xmlns="" xmlns:a16="http://schemas.microsoft.com/office/drawing/2014/main" id="{983B520C-07E2-4C5C-8E87-278B7024271C}"/>
                </a:ext>
              </a:extLst>
            </p:cNvPr>
            <p:cNvSpPr/>
            <p:nvPr>
              <p:custDataLst>
                <p:tags r:id="rId2"/>
              </p:custDataLst>
            </p:nvPr>
          </p:nvSpPr>
          <p:spPr>
            <a:xfrm>
              <a:off x="6313321" y="1936469"/>
              <a:ext cx="5256372" cy="901981"/>
            </a:xfrm>
            <a:custGeom>
              <a:avLst/>
              <a:gdLst>
                <a:gd name="connsiteX0" fmla="*/ 873664 w 1747328"/>
                <a:gd name="connsiteY0" fmla="*/ 0 h 668233"/>
                <a:gd name="connsiteX1" fmla="*/ 1712493 w 1747328"/>
                <a:gd name="connsiteY1" fmla="*/ 556013 h 668233"/>
                <a:gd name="connsiteX2" fmla="*/ 1747328 w 1747328"/>
                <a:gd name="connsiteY2" fmla="*/ 668233 h 668233"/>
                <a:gd name="connsiteX3" fmla="*/ 1620818 w 1747328"/>
                <a:gd name="connsiteY3" fmla="*/ 668233 h 668233"/>
                <a:gd name="connsiteX4" fmla="*/ 1600649 w 1747328"/>
                <a:gd name="connsiteY4" fmla="*/ 603261 h 668233"/>
                <a:gd name="connsiteX5" fmla="*/ 873664 w 1747328"/>
                <a:gd name="connsiteY5" fmla="*/ 121383 h 668233"/>
                <a:gd name="connsiteX6" fmla="*/ 146680 w 1747328"/>
                <a:gd name="connsiteY6" fmla="*/ 603261 h 668233"/>
                <a:gd name="connsiteX7" fmla="*/ 126511 w 1747328"/>
                <a:gd name="connsiteY7" fmla="*/ 668233 h 668233"/>
                <a:gd name="connsiteX8" fmla="*/ 0 w 1747328"/>
                <a:gd name="connsiteY8" fmla="*/ 668233 h 668233"/>
                <a:gd name="connsiteX9" fmla="*/ 34836 w 1747328"/>
                <a:gd name="connsiteY9" fmla="*/ 556013 h 668233"/>
                <a:gd name="connsiteX10" fmla="*/ 873664 w 1747328"/>
                <a:gd name="connsiteY10" fmla="*/ 0 h 66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rgbClr val="D49A59"/>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74757" name="Text Box 4">
              <a:extLst>
                <a:ext uri="{FF2B5EF4-FFF2-40B4-BE49-F238E27FC236}">
                  <a16:creationId xmlns="" xmlns:a16="http://schemas.microsoft.com/office/drawing/2014/main" id="{F666AEA7-593D-461D-B0BF-6F048819AF91}"/>
                </a:ext>
              </a:extLst>
            </p:cNvPr>
            <p:cNvSpPr txBox="1">
              <a:spLocks noChangeArrowheads="1"/>
            </p:cNvSpPr>
            <p:nvPr/>
          </p:nvSpPr>
          <p:spPr bwMode="auto">
            <a:xfrm>
              <a:off x="7826432" y="2611605"/>
              <a:ext cx="2947089" cy="223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07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dirty="0">
                  <a:solidFill>
                    <a:srgbClr val="000000"/>
                  </a:solidFill>
                  <a:latin typeface="黑体" panose="02010600030101010101" pitchFamily="2" charset="-122"/>
                </a:rPr>
                <a:t>    要求我们从客观事物本身固有的联系出发去认识事物，切忌主观随意性。 </a:t>
              </a:r>
            </a:p>
          </p:txBody>
        </p:sp>
        <p:pic>
          <p:nvPicPr>
            <p:cNvPr id="74758" name="图片 2">
              <a:extLst>
                <a:ext uri="{FF2B5EF4-FFF2-40B4-BE49-F238E27FC236}">
                  <a16:creationId xmlns="" xmlns:a16="http://schemas.microsoft.com/office/drawing/2014/main" id="{2B96036F-E970-4D63-8D5B-DD0011390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310" y="1792328"/>
              <a:ext cx="6365823" cy="425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 xmlns:a16="http://schemas.microsoft.com/office/drawing/2014/main" id="{80AF997C-780A-4499-AAFD-04D3C75514E1}"/>
                </a:ext>
              </a:extLst>
            </p:cNvPr>
            <p:cNvSpPr/>
            <p:nvPr/>
          </p:nvSpPr>
          <p:spPr>
            <a:xfrm>
              <a:off x="10773521" y="3292305"/>
              <a:ext cx="1107996" cy="984885"/>
            </a:xfrm>
            <a:prstGeom prst="rect">
              <a:avLst/>
            </a:prstGeom>
          </p:spPr>
          <p:txBody>
            <a:bodyPr wrap="none">
              <a:spAutoFit/>
            </a:bodyPr>
            <a:lstStyle/>
            <a:p>
              <a:pPr>
                <a:spcAft>
                  <a:spcPts val="1200"/>
                </a:spcAft>
              </a:pPr>
              <a:r>
                <a:rPr lang="zh-CN" altLang="en-US" sz="2400" b="1" dirty="0">
                  <a:solidFill>
                    <a:srgbClr val="B26A37"/>
                  </a:solidFill>
                </a:rPr>
                <a:t>联系的</a:t>
              </a:r>
              <a:endParaRPr lang="en-US" altLang="zh-CN" sz="2400" b="1" dirty="0">
                <a:solidFill>
                  <a:srgbClr val="B26A37"/>
                </a:solidFill>
              </a:endParaRPr>
            </a:p>
            <a:p>
              <a:pPr>
                <a:spcAft>
                  <a:spcPts val="1200"/>
                </a:spcAft>
              </a:pPr>
              <a:r>
                <a:rPr lang="zh-CN" altLang="en-US" sz="2400" b="1" dirty="0">
                  <a:solidFill>
                    <a:srgbClr val="B26A37"/>
                  </a:solidFill>
                </a:rPr>
                <a:t>客观性</a:t>
              </a:r>
              <a:endParaRPr lang="zh-CN" altLang="en-US" b="1" dirty="0">
                <a:solidFill>
                  <a:srgbClr val="B26A37"/>
                </a:solidFill>
              </a:endParaRPr>
            </a:p>
          </p:txBody>
        </p:sp>
      </p:grpSp>
      <p:sp>
        <p:nvSpPr>
          <p:cNvPr id="9" name="矩形: 圆角 8">
            <a:extLst>
              <a:ext uri="{FF2B5EF4-FFF2-40B4-BE49-F238E27FC236}">
                <a16:creationId xmlns="" xmlns:a16="http://schemas.microsoft.com/office/drawing/2014/main" id="{FA8CD330-CB7E-4246-A324-669663F7AAB5}"/>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30" name="Group 25">
            <a:extLst>
              <a:ext uri="{FF2B5EF4-FFF2-40B4-BE49-F238E27FC236}">
                <a16:creationId xmlns="" xmlns:a16="http://schemas.microsoft.com/office/drawing/2014/main" id="{06B6AC5C-69D6-4CCF-849C-75BD2FD49844}"/>
              </a:ext>
            </a:extLst>
          </p:cNvPr>
          <p:cNvGrpSpPr/>
          <p:nvPr/>
        </p:nvGrpSpPr>
        <p:grpSpPr bwMode="auto">
          <a:xfrm>
            <a:off x="70582" y="2976230"/>
            <a:ext cx="1589091" cy="3472782"/>
            <a:chOff x="3673053" y="2289196"/>
            <a:chExt cx="1589394" cy="2132354"/>
          </a:xfrm>
          <a:solidFill>
            <a:srgbClr val="B26A37"/>
          </a:solidFill>
        </p:grpSpPr>
        <p:sp>
          <p:nvSpPr>
            <p:cNvPr id="31" name="Freeform 40">
              <a:extLst>
                <a:ext uri="{FF2B5EF4-FFF2-40B4-BE49-F238E27FC236}">
                  <a16:creationId xmlns="" xmlns:a16="http://schemas.microsoft.com/office/drawing/2014/main" id="{DF658C3B-C07E-4064-8D85-979E57D14B7E}"/>
                </a:ext>
              </a:extLst>
            </p:cNvPr>
            <p:cNvSpPr/>
            <p:nvPr/>
          </p:nvSpPr>
          <p:spPr bwMode="auto">
            <a:xfrm>
              <a:off x="3673053" y="2289196"/>
              <a:ext cx="1589394" cy="921388"/>
            </a:xfrm>
            <a:custGeom>
              <a:avLst/>
              <a:gdLst>
                <a:gd name="T0" fmla="*/ 467469 w 204"/>
                <a:gd name="T1" fmla="*/ 757412 h 118"/>
                <a:gd name="T2" fmla="*/ 942729 w 204"/>
                <a:gd name="T3" fmla="*/ 382610 h 118"/>
                <a:gd name="T4" fmla="*/ 1036223 w 204"/>
                <a:gd name="T5" fmla="*/ 288910 h 118"/>
                <a:gd name="T6" fmla="*/ 1589394 w 204"/>
                <a:gd name="T7" fmla="*/ 0 h 118"/>
                <a:gd name="T8" fmla="*/ 1589394 w 204"/>
                <a:gd name="T9" fmla="*/ 31233 h 118"/>
                <a:gd name="T10" fmla="*/ 1215419 w 204"/>
                <a:gd name="T11" fmla="*/ 163976 h 118"/>
                <a:gd name="T12" fmla="*/ 950520 w 204"/>
                <a:gd name="T13" fmla="*/ 406035 h 118"/>
                <a:gd name="T14" fmla="*/ 701203 w 204"/>
                <a:gd name="T15" fmla="*/ 640287 h 118"/>
                <a:gd name="T16" fmla="*/ 0 w 204"/>
                <a:gd name="T17" fmla="*/ 921388 h 118"/>
                <a:gd name="T18" fmla="*/ 0 w 204"/>
                <a:gd name="T19" fmla="*/ 890155 h 118"/>
                <a:gd name="T20" fmla="*/ 467469 w 204"/>
                <a:gd name="T21" fmla="*/ 757412 h 1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4"/>
                <a:gd name="T34" fmla="*/ 0 h 118"/>
                <a:gd name="T35" fmla="*/ 204 w 204"/>
                <a:gd name="T36" fmla="*/ 118 h 1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4" h="118">
                  <a:moveTo>
                    <a:pt x="60" y="97"/>
                  </a:moveTo>
                  <a:cubicBezTo>
                    <a:pt x="87" y="84"/>
                    <a:pt x="104" y="67"/>
                    <a:pt x="121" y="49"/>
                  </a:cubicBezTo>
                  <a:cubicBezTo>
                    <a:pt x="125" y="45"/>
                    <a:pt x="129" y="41"/>
                    <a:pt x="133" y="37"/>
                  </a:cubicBezTo>
                  <a:cubicBezTo>
                    <a:pt x="150" y="20"/>
                    <a:pt x="171" y="4"/>
                    <a:pt x="204" y="0"/>
                  </a:cubicBezTo>
                  <a:cubicBezTo>
                    <a:pt x="204" y="4"/>
                    <a:pt x="204" y="4"/>
                    <a:pt x="204" y="4"/>
                  </a:cubicBezTo>
                  <a:cubicBezTo>
                    <a:pt x="186" y="6"/>
                    <a:pt x="171" y="12"/>
                    <a:pt x="156" y="21"/>
                  </a:cubicBezTo>
                  <a:cubicBezTo>
                    <a:pt x="144" y="30"/>
                    <a:pt x="134" y="41"/>
                    <a:pt x="122" y="52"/>
                  </a:cubicBezTo>
                  <a:cubicBezTo>
                    <a:pt x="113" y="62"/>
                    <a:pt x="103" y="73"/>
                    <a:pt x="90" y="82"/>
                  </a:cubicBezTo>
                  <a:cubicBezTo>
                    <a:pt x="74" y="96"/>
                    <a:pt x="47" y="113"/>
                    <a:pt x="0" y="118"/>
                  </a:cubicBezTo>
                  <a:cubicBezTo>
                    <a:pt x="0" y="114"/>
                    <a:pt x="0" y="114"/>
                    <a:pt x="0" y="114"/>
                  </a:cubicBezTo>
                  <a:cubicBezTo>
                    <a:pt x="23" y="111"/>
                    <a:pt x="43" y="106"/>
                    <a:pt x="60" y="97"/>
                  </a:cubicBezTo>
                  <a:close/>
                </a:path>
              </a:pathLst>
            </a:custGeom>
            <a:grpFill/>
            <a:ln>
              <a:solidFill>
                <a:srgbClr val="B26A37"/>
              </a:solid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fontAlgn="auto" hangingPunct="1">
                <a:spcBef>
                  <a:spcPts val="0"/>
                </a:spcBef>
                <a:spcAft>
                  <a:spcPts val="0"/>
                </a:spcAft>
                <a:defRPr/>
              </a:pPr>
              <a:endParaRPr lang="zh-CN" altLang="zh-CN" kern="0">
                <a:solidFill>
                  <a:prstClr val="black"/>
                </a:solidFill>
                <a:ea typeface="DengXian" panose="02010600030101010101" pitchFamily="2" charset="-122"/>
              </a:endParaRPr>
            </a:p>
          </p:txBody>
        </p:sp>
        <p:sp>
          <p:nvSpPr>
            <p:cNvPr id="32" name="Freeform 42">
              <a:extLst>
                <a:ext uri="{FF2B5EF4-FFF2-40B4-BE49-F238E27FC236}">
                  <a16:creationId xmlns="" xmlns:a16="http://schemas.microsoft.com/office/drawing/2014/main" id="{DA6731F4-6E02-4A20-BFE3-5624D3555713}"/>
                </a:ext>
              </a:extLst>
            </p:cNvPr>
            <p:cNvSpPr/>
            <p:nvPr/>
          </p:nvSpPr>
          <p:spPr bwMode="auto">
            <a:xfrm>
              <a:off x="3673053" y="3500162"/>
              <a:ext cx="1589394" cy="921388"/>
            </a:xfrm>
            <a:custGeom>
              <a:avLst/>
              <a:gdLst>
                <a:gd name="T0" fmla="*/ 475260 w 204"/>
                <a:gd name="T1" fmla="*/ 132742 h 118"/>
                <a:gd name="T2" fmla="*/ 950520 w 204"/>
                <a:gd name="T3" fmla="*/ 515353 h 118"/>
                <a:gd name="T4" fmla="*/ 1051805 w 204"/>
                <a:gd name="T5" fmla="*/ 609053 h 118"/>
                <a:gd name="T6" fmla="*/ 1589394 w 204"/>
                <a:gd name="T7" fmla="*/ 890155 h 118"/>
                <a:gd name="T8" fmla="*/ 1589394 w 204"/>
                <a:gd name="T9" fmla="*/ 921388 h 118"/>
                <a:gd name="T10" fmla="*/ 1207628 w 204"/>
                <a:gd name="T11" fmla="*/ 780837 h 118"/>
                <a:gd name="T12" fmla="*/ 942729 w 204"/>
                <a:gd name="T13" fmla="*/ 538778 h 118"/>
                <a:gd name="T14" fmla="*/ 693412 w 204"/>
                <a:gd name="T15" fmla="*/ 304527 h 118"/>
                <a:gd name="T16" fmla="*/ 0 w 204"/>
                <a:gd name="T17" fmla="*/ 31233 h 118"/>
                <a:gd name="T18" fmla="*/ 0 w 204"/>
                <a:gd name="T19" fmla="*/ 0 h 118"/>
                <a:gd name="T20" fmla="*/ 475260 w 204"/>
                <a:gd name="T21" fmla="*/ 132742 h 1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4"/>
                <a:gd name="T34" fmla="*/ 0 h 118"/>
                <a:gd name="T35" fmla="*/ 204 w 204"/>
                <a:gd name="T36" fmla="*/ 118 h 1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4" h="118">
                  <a:moveTo>
                    <a:pt x="61" y="17"/>
                  </a:moveTo>
                  <a:cubicBezTo>
                    <a:pt x="88" y="30"/>
                    <a:pt x="105" y="48"/>
                    <a:pt x="122" y="66"/>
                  </a:cubicBezTo>
                  <a:cubicBezTo>
                    <a:pt x="127" y="70"/>
                    <a:pt x="131" y="74"/>
                    <a:pt x="135" y="78"/>
                  </a:cubicBezTo>
                  <a:cubicBezTo>
                    <a:pt x="154" y="98"/>
                    <a:pt x="174" y="111"/>
                    <a:pt x="204" y="114"/>
                  </a:cubicBezTo>
                  <a:cubicBezTo>
                    <a:pt x="204" y="118"/>
                    <a:pt x="204" y="118"/>
                    <a:pt x="204" y="118"/>
                  </a:cubicBezTo>
                  <a:cubicBezTo>
                    <a:pt x="186" y="116"/>
                    <a:pt x="170" y="110"/>
                    <a:pt x="155" y="100"/>
                  </a:cubicBezTo>
                  <a:cubicBezTo>
                    <a:pt x="142" y="91"/>
                    <a:pt x="132" y="80"/>
                    <a:pt x="121" y="69"/>
                  </a:cubicBezTo>
                  <a:cubicBezTo>
                    <a:pt x="111" y="59"/>
                    <a:pt x="101" y="49"/>
                    <a:pt x="89" y="39"/>
                  </a:cubicBezTo>
                  <a:cubicBezTo>
                    <a:pt x="64" y="19"/>
                    <a:pt x="36" y="8"/>
                    <a:pt x="0" y="4"/>
                  </a:cubicBezTo>
                  <a:cubicBezTo>
                    <a:pt x="0" y="0"/>
                    <a:pt x="0" y="0"/>
                    <a:pt x="0" y="0"/>
                  </a:cubicBezTo>
                  <a:cubicBezTo>
                    <a:pt x="23" y="3"/>
                    <a:pt x="43" y="8"/>
                    <a:pt x="61" y="17"/>
                  </a:cubicBezTo>
                  <a:close/>
                </a:path>
              </a:pathLst>
            </a:custGeom>
            <a:grpFill/>
            <a:ln>
              <a:solidFill>
                <a:srgbClr val="B26A37"/>
              </a:solid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fontAlgn="auto" hangingPunct="1">
                <a:spcBef>
                  <a:spcPts val="0"/>
                </a:spcBef>
                <a:spcAft>
                  <a:spcPts val="0"/>
                </a:spcAft>
                <a:defRPr/>
              </a:pPr>
              <a:endParaRPr lang="zh-CN" altLang="zh-CN" kern="0">
                <a:solidFill>
                  <a:prstClr val="black"/>
                </a:solidFill>
                <a:ea typeface="DengXian" panose="02010600030101010101" pitchFamily="2" charset="-122"/>
              </a:endParaRPr>
            </a:p>
          </p:txBody>
        </p:sp>
        <p:sp>
          <p:nvSpPr>
            <p:cNvPr id="37" name="Rectangle 43">
              <a:extLst>
                <a:ext uri="{FF2B5EF4-FFF2-40B4-BE49-F238E27FC236}">
                  <a16:creationId xmlns="" xmlns:a16="http://schemas.microsoft.com/office/drawing/2014/main" id="{FCC8FDB1-9FF8-4934-BD48-721A992C1995}"/>
                </a:ext>
              </a:extLst>
            </p:cNvPr>
            <p:cNvSpPr>
              <a:spLocks noChangeArrowheads="1"/>
            </p:cNvSpPr>
            <p:nvPr/>
          </p:nvSpPr>
          <p:spPr bwMode="auto">
            <a:xfrm>
              <a:off x="3673053" y="3352082"/>
              <a:ext cx="1589394" cy="32907"/>
            </a:xfrm>
            <a:prstGeom prst="rect">
              <a:avLst/>
            </a:prstGeom>
            <a:grpFill/>
            <a:ln>
              <a:solidFill>
                <a:srgbClr val="B26A37"/>
              </a:solid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fontAlgn="auto" hangingPunct="1">
                <a:spcBef>
                  <a:spcPts val="0"/>
                </a:spcBef>
                <a:spcAft>
                  <a:spcPts val="0"/>
                </a:spcAft>
                <a:defRPr/>
              </a:pPr>
              <a:endParaRPr lang="zh-CN" altLang="zh-CN" kern="0">
                <a:solidFill>
                  <a:prstClr val="black"/>
                </a:solidFill>
                <a:ea typeface="DengXian" panose="02010600030101010101" pitchFamily="2" charset="-122"/>
              </a:endParaRPr>
            </a:p>
          </p:txBody>
        </p:sp>
      </p:grpSp>
      <p:sp>
        <p:nvSpPr>
          <p:cNvPr id="20" name="文本框 19">
            <a:extLst>
              <a:ext uri="{FF2B5EF4-FFF2-40B4-BE49-F238E27FC236}">
                <a16:creationId xmlns="" xmlns:a16="http://schemas.microsoft.com/office/drawing/2014/main" id="{EADA26F9-9A60-4B1E-B0D8-EAB9D6F8C7AB}"/>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pic>
        <p:nvPicPr>
          <p:cNvPr id="2" name="图片 1">
            <a:extLst>
              <a:ext uri="{FF2B5EF4-FFF2-40B4-BE49-F238E27FC236}">
                <a16:creationId xmlns="" xmlns:a16="http://schemas.microsoft.com/office/drawing/2014/main" id="{EFC768D8-19F0-4677-9EE8-343A513CB1B5}"/>
              </a:ext>
            </a:extLst>
          </p:cNvPr>
          <p:cNvPicPr>
            <a:picLocks noChangeAspect="1"/>
          </p:cNvPicPr>
          <p:nvPr/>
        </p:nvPicPr>
        <p:blipFill>
          <a:blip r:embed="rId2"/>
          <a:stretch>
            <a:fillRect/>
          </a:stretch>
        </p:blipFill>
        <p:spPr>
          <a:xfrm>
            <a:off x="6029325" y="3170172"/>
            <a:ext cx="6162675" cy="2857500"/>
          </a:xfrm>
          <a:prstGeom prst="rect">
            <a:avLst/>
          </a:prstGeom>
        </p:spPr>
      </p:pic>
      <p:sp>
        <p:nvSpPr>
          <p:cNvPr id="75783" name="Text Box 4">
            <a:extLst>
              <a:ext uri="{FF2B5EF4-FFF2-40B4-BE49-F238E27FC236}">
                <a16:creationId xmlns="" xmlns:a16="http://schemas.microsoft.com/office/drawing/2014/main" id="{4C3CF52B-118D-465D-8878-6AACB375AB6D}"/>
              </a:ext>
            </a:extLst>
          </p:cNvPr>
          <p:cNvSpPr txBox="1">
            <a:spLocks noChangeArrowheads="1"/>
          </p:cNvSpPr>
          <p:nvPr/>
        </p:nvSpPr>
        <p:spPr bwMode="auto">
          <a:xfrm>
            <a:off x="1780031" y="2429061"/>
            <a:ext cx="3932803" cy="1131079"/>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zh-CN" sz="2400" dirty="0"/>
              <a:t>任何事物内部的不同部分和要素之间都是相互联系的</a:t>
            </a:r>
            <a:endParaRPr lang="zh-CN" altLang="en-US" sz="2400" dirty="0">
              <a:solidFill>
                <a:srgbClr val="000000"/>
              </a:solidFill>
              <a:latin typeface="黑体" panose="02010600030101010101" pitchFamily="2" charset="-122"/>
            </a:endParaRPr>
          </a:p>
        </p:txBody>
      </p:sp>
      <p:sp>
        <p:nvSpPr>
          <p:cNvPr id="75784" name="Text Box 4">
            <a:extLst>
              <a:ext uri="{FF2B5EF4-FFF2-40B4-BE49-F238E27FC236}">
                <a16:creationId xmlns="" xmlns:a16="http://schemas.microsoft.com/office/drawing/2014/main" id="{E7AD1FFA-38B0-4F89-A651-F5061FA6C78C}"/>
              </a:ext>
            </a:extLst>
          </p:cNvPr>
          <p:cNvSpPr txBox="1">
            <a:spLocks noChangeArrowheads="1"/>
          </p:cNvSpPr>
          <p:nvPr/>
        </p:nvSpPr>
        <p:spPr bwMode="auto">
          <a:xfrm>
            <a:off x="1780032" y="5726921"/>
            <a:ext cx="3932803" cy="1131079"/>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rgbClr val="000000"/>
                </a:solidFill>
                <a:latin typeface="黑体" panose="02010600030101010101" pitchFamily="2" charset="-122"/>
              </a:rPr>
              <a:t>整个世界是相互联系的统一整体</a:t>
            </a:r>
          </a:p>
        </p:txBody>
      </p:sp>
      <p:sp>
        <p:nvSpPr>
          <p:cNvPr id="75785" name="Text Box 4">
            <a:extLst>
              <a:ext uri="{FF2B5EF4-FFF2-40B4-BE49-F238E27FC236}">
                <a16:creationId xmlns="" xmlns:a16="http://schemas.microsoft.com/office/drawing/2014/main" id="{70F4C924-8AFF-4609-BB45-819CD4FE24C7}"/>
              </a:ext>
            </a:extLst>
          </p:cNvPr>
          <p:cNvSpPr txBox="1">
            <a:spLocks noChangeArrowheads="1"/>
          </p:cNvSpPr>
          <p:nvPr/>
        </p:nvSpPr>
        <p:spPr bwMode="auto">
          <a:xfrm>
            <a:off x="1780031" y="3880335"/>
            <a:ext cx="3932803" cy="1685077"/>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rgbClr val="000000"/>
                </a:solidFill>
                <a:latin typeface="黑体" panose="02010600030101010101" pitchFamily="2" charset="-122"/>
              </a:rPr>
              <a:t>任何事物都不能孤立存在，都同其他事物处于一定的联系之中</a:t>
            </a:r>
          </a:p>
        </p:txBody>
      </p:sp>
      <p:sp>
        <p:nvSpPr>
          <p:cNvPr id="29" name="矩形: 圆角 28">
            <a:extLst>
              <a:ext uri="{FF2B5EF4-FFF2-40B4-BE49-F238E27FC236}">
                <a16:creationId xmlns="" xmlns:a16="http://schemas.microsoft.com/office/drawing/2014/main" id="{A4FEE471-3398-4BC8-9ED6-E62A304CE039}"/>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
        <p:nvSpPr>
          <p:cNvPr id="33" name="矩形 4">
            <a:extLst>
              <a:ext uri="{FF2B5EF4-FFF2-40B4-BE49-F238E27FC236}">
                <a16:creationId xmlns="" xmlns:a16="http://schemas.microsoft.com/office/drawing/2014/main" id="{6319438C-FD0A-4FC5-9045-CE1FAEBB4A05}"/>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2.</a:t>
            </a:r>
            <a:r>
              <a:rPr lang="zh-CN" altLang="en-US" sz="2400" b="1" dirty="0">
                <a:solidFill>
                  <a:srgbClr val="C87E4C"/>
                </a:solidFill>
              </a:rPr>
              <a:t>联系具有普遍性</a:t>
            </a:r>
          </a:p>
        </p:txBody>
      </p:sp>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 name="任意多边形 12">
            <a:extLst>
              <a:ext uri="{FF2B5EF4-FFF2-40B4-BE49-F238E27FC236}">
                <a16:creationId xmlns="" xmlns:a16="http://schemas.microsoft.com/office/drawing/2014/main" id="{970901A0-D26E-48AE-A1A4-95D16055EE76}"/>
              </a:ext>
            </a:extLst>
          </p:cNvPr>
          <p:cNvSpPr/>
          <p:nvPr/>
        </p:nvSpPr>
        <p:spPr>
          <a:xfrm>
            <a:off x="5917693" y="2908266"/>
            <a:ext cx="1208911" cy="607556"/>
          </a:xfrm>
          <a:custGeom>
            <a:avLst/>
            <a:gdLst>
              <a:gd name="connsiteX0" fmla="*/ 0 w 1208914"/>
              <a:gd name="connsiteY0" fmla="*/ 0 h 607556"/>
              <a:gd name="connsiteX1" fmla="*/ 1208914 w 1208914"/>
              <a:gd name="connsiteY1" fmla="*/ 0 h 607556"/>
              <a:gd name="connsiteX2" fmla="*/ 1208914 w 1208914"/>
              <a:gd name="connsiteY2" fmla="*/ 607556 h 607556"/>
              <a:gd name="connsiteX3" fmla="*/ 0 w 1208914"/>
              <a:gd name="connsiteY3" fmla="*/ 607556 h 607556"/>
              <a:gd name="connsiteX4" fmla="*/ 0 w 1208914"/>
              <a:gd name="connsiteY4" fmla="*/ 0 h 607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14" h="607556">
                <a:moveTo>
                  <a:pt x="0" y="0"/>
                </a:moveTo>
                <a:lnTo>
                  <a:pt x="1208914" y="0"/>
                </a:lnTo>
                <a:lnTo>
                  <a:pt x="1208914" y="607556"/>
                </a:lnTo>
                <a:lnTo>
                  <a:pt x="0" y="6075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fontAlgn="auto" hangingPunct="1">
              <a:lnSpc>
                <a:spcPct val="90000"/>
              </a:lnSpc>
              <a:spcBef>
                <a:spcPts val="0"/>
              </a:spcBef>
              <a:spcAft>
                <a:spcPct val="35000"/>
              </a:spcAft>
              <a:defRPr/>
            </a:pPr>
            <a:r>
              <a:rPr lang="zh-CN" altLang="en-US" dirty="0">
                <a:latin typeface="SimHei" panose="02010609060101010101" pitchFamily="49" charset="-122"/>
                <a:ea typeface="SimHei" panose="02010609060101010101" pitchFamily="49" charset="-122"/>
                <a:sym typeface="+mn-ea"/>
              </a:rPr>
              <a:t>发展</a:t>
            </a:r>
          </a:p>
        </p:txBody>
      </p:sp>
      <p:grpSp>
        <p:nvGrpSpPr>
          <p:cNvPr id="2" name="组合 1">
            <a:extLst>
              <a:ext uri="{FF2B5EF4-FFF2-40B4-BE49-F238E27FC236}">
                <a16:creationId xmlns="" xmlns:a16="http://schemas.microsoft.com/office/drawing/2014/main" id="{D39CCB48-96BD-4BB2-8A1E-F1899027DA88}"/>
              </a:ext>
            </a:extLst>
          </p:cNvPr>
          <p:cNvGrpSpPr/>
          <p:nvPr/>
        </p:nvGrpSpPr>
        <p:grpSpPr>
          <a:xfrm>
            <a:off x="6853333" y="1838198"/>
            <a:ext cx="4578162" cy="5019802"/>
            <a:chOff x="6958108" y="1382585"/>
            <a:chExt cx="4578162" cy="5019802"/>
          </a:xfrm>
        </p:grpSpPr>
        <p:sp>
          <p:nvSpPr>
            <p:cNvPr id="76806" name="Rectangle 15">
              <a:extLst>
                <a:ext uri="{FF2B5EF4-FFF2-40B4-BE49-F238E27FC236}">
                  <a16:creationId xmlns="" xmlns:a16="http://schemas.microsoft.com/office/drawing/2014/main" id="{299A8E32-1F89-4C8D-8B15-7BA42E4F974D}"/>
                </a:ext>
              </a:extLst>
            </p:cNvPr>
            <p:cNvSpPr>
              <a:spLocks noChangeArrowheads="1"/>
            </p:cNvSpPr>
            <p:nvPr/>
          </p:nvSpPr>
          <p:spPr bwMode="auto">
            <a:xfrm>
              <a:off x="7770814" y="5937249"/>
              <a:ext cx="2952750" cy="46513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latin typeface="微软雅黑" panose="020B0503020204020204" pitchFamily="34" charset="-122"/>
                  <a:sym typeface="KaiTi" panose="02010609060101010101" pitchFamily="49" charset="-122"/>
                </a:rPr>
                <a:t>企业的社会生存系统</a:t>
              </a:r>
            </a:p>
          </p:txBody>
        </p:sp>
        <p:grpSp>
          <p:nvGrpSpPr>
            <p:cNvPr id="26" name="组合 3">
              <a:extLst>
                <a:ext uri="{FF2B5EF4-FFF2-40B4-BE49-F238E27FC236}">
                  <a16:creationId xmlns="" xmlns:a16="http://schemas.microsoft.com/office/drawing/2014/main" id="{92172923-AC6E-4422-987B-FD3348BB3CBB}"/>
                </a:ext>
              </a:extLst>
            </p:cNvPr>
            <p:cNvGrpSpPr/>
            <p:nvPr/>
          </p:nvGrpSpPr>
          <p:grpSpPr bwMode="auto">
            <a:xfrm>
              <a:off x="6958108" y="1382585"/>
              <a:ext cx="4578162" cy="4335586"/>
              <a:chOff x="4946238" y="2032178"/>
              <a:chExt cx="3774771" cy="3575366"/>
            </a:xfrm>
            <a:solidFill>
              <a:srgbClr val="B26A37"/>
            </a:solidFill>
          </p:grpSpPr>
          <p:sp>
            <p:nvSpPr>
              <p:cNvPr id="27" name="空心弧 26">
                <a:extLst>
                  <a:ext uri="{FF2B5EF4-FFF2-40B4-BE49-F238E27FC236}">
                    <a16:creationId xmlns="" xmlns:a16="http://schemas.microsoft.com/office/drawing/2014/main" id="{FA3F14E4-7BEE-460B-A035-D15E4566903C}"/>
                  </a:ext>
                </a:extLst>
              </p:cNvPr>
              <p:cNvSpPr/>
              <p:nvPr/>
            </p:nvSpPr>
            <p:spPr>
              <a:xfrm>
                <a:off x="5320858" y="2425913"/>
                <a:ext cx="3033469" cy="3032393"/>
              </a:xfrm>
              <a:prstGeom prst="blockArc">
                <a:avLst>
                  <a:gd name="adj1" fmla="val 13114286"/>
                  <a:gd name="adj2" fmla="val 16200000"/>
                  <a:gd name="adj3" fmla="val 3893"/>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空心弧 27">
                <a:extLst>
                  <a:ext uri="{FF2B5EF4-FFF2-40B4-BE49-F238E27FC236}">
                    <a16:creationId xmlns="" xmlns:a16="http://schemas.microsoft.com/office/drawing/2014/main" id="{9906465B-39DF-4673-9EF8-49464AD29339}"/>
                  </a:ext>
                </a:extLst>
              </p:cNvPr>
              <p:cNvSpPr/>
              <p:nvPr/>
            </p:nvSpPr>
            <p:spPr>
              <a:xfrm>
                <a:off x="5320858" y="2425913"/>
                <a:ext cx="3033469" cy="3032393"/>
              </a:xfrm>
              <a:prstGeom prst="blockArc">
                <a:avLst>
                  <a:gd name="adj1" fmla="val 10028571"/>
                  <a:gd name="adj2" fmla="val 13114286"/>
                  <a:gd name="adj3" fmla="val 3893"/>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空心弧 23562">
                <a:extLst>
                  <a:ext uri="{FF2B5EF4-FFF2-40B4-BE49-F238E27FC236}">
                    <a16:creationId xmlns="" xmlns:a16="http://schemas.microsoft.com/office/drawing/2014/main" id="{2154E41B-4486-4FA6-B560-184E9897EA15}"/>
                  </a:ext>
                </a:extLst>
              </p:cNvPr>
              <p:cNvSpPr/>
              <p:nvPr/>
            </p:nvSpPr>
            <p:spPr>
              <a:xfrm>
                <a:off x="5357368" y="2575151"/>
                <a:ext cx="3033468" cy="3032393"/>
              </a:xfrm>
              <a:prstGeom prst="blockArc">
                <a:avLst>
                  <a:gd name="adj1" fmla="val 6942857"/>
                  <a:gd name="adj2" fmla="val 10028571"/>
                  <a:gd name="adj3" fmla="val 3893"/>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1" name="空心弧 40">
                <a:extLst>
                  <a:ext uri="{FF2B5EF4-FFF2-40B4-BE49-F238E27FC236}">
                    <a16:creationId xmlns="" xmlns:a16="http://schemas.microsoft.com/office/drawing/2014/main" id="{A0E791A4-E498-4D0F-ABE1-169EE7FED6CF}"/>
                  </a:ext>
                </a:extLst>
              </p:cNvPr>
              <p:cNvSpPr/>
              <p:nvPr/>
            </p:nvSpPr>
            <p:spPr>
              <a:xfrm>
                <a:off x="5320858" y="2425913"/>
                <a:ext cx="3033469" cy="3032393"/>
              </a:xfrm>
              <a:prstGeom prst="blockArc">
                <a:avLst>
                  <a:gd name="adj1" fmla="val 771429"/>
                  <a:gd name="adj2" fmla="val 3857143"/>
                  <a:gd name="adj3" fmla="val 3893"/>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空心弧 41">
                <a:extLst>
                  <a:ext uri="{FF2B5EF4-FFF2-40B4-BE49-F238E27FC236}">
                    <a16:creationId xmlns="" xmlns:a16="http://schemas.microsoft.com/office/drawing/2014/main" id="{3B31BB08-CF29-488F-A4D2-9C8AEBBE5B89}"/>
                  </a:ext>
                </a:extLst>
              </p:cNvPr>
              <p:cNvSpPr/>
              <p:nvPr/>
            </p:nvSpPr>
            <p:spPr>
              <a:xfrm>
                <a:off x="5320858" y="2425913"/>
                <a:ext cx="3033469" cy="3032393"/>
              </a:xfrm>
              <a:prstGeom prst="blockArc">
                <a:avLst>
                  <a:gd name="adj1" fmla="val 19285714"/>
                  <a:gd name="adj2" fmla="val 771429"/>
                  <a:gd name="adj3" fmla="val 3893"/>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空心弧 42">
                <a:extLst>
                  <a:ext uri="{FF2B5EF4-FFF2-40B4-BE49-F238E27FC236}">
                    <a16:creationId xmlns="" xmlns:a16="http://schemas.microsoft.com/office/drawing/2014/main" id="{5E076CE4-172C-4E57-B23A-B8C53E9E89E4}"/>
                  </a:ext>
                </a:extLst>
              </p:cNvPr>
              <p:cNvSpPr/>
              <p:nvPr/>
            </p:nvSpPr>
            <p:spPr>
              <a:xfrm>
                <a:off x="5320858" y="2425913"/>
                <a:ext cx="3033469" cy="3032393"/>
              </a:xfrm>
              <a:prstGeom prst="blockArc">
                <a:avLst>
                  <a:gd name="adj1" fmla="val 16200000"/>
                  <a:gd name="adj2" fmla="val 19285714"/>
                  <a:gd name="adj3" fmla="val 3893"/>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任意多边形 23567">
                <a:extLst>
                  <a:ext uri="{FF2B5EF4-FFF2-40B4-BE49-F238E27FC236}">
                    <a16:creationId xmlns="" xmlns:a16="http://schemas.microsoft.com/office/drawing/2014/main" id="{AA922329-3703-447F-8556-FB077D317081}"/>
                  </a:ext>
                </a:extLst>
              </p:cNvPr>
              <p:cNvSpPr/>
              <p:nvPr/>
            </p:nvSpPr>
            <p:spPr>
              <a:xfrm>
                <a:off x="6285980" y="3356270"/>
                <a:ext cx="1171481" cy="1170090"/>
              </a:xfrm>
              <a:custGeom>
                <a:avLst/>
                <a:gdLst>
                  <a:gd name="connsiteX0" fmla="*/ 0 w 991417"/>
                  <a:gd name="connsiteY0" fmla="*/ 495709 h 991417"/>
                  <a:gd name="connsiteX1" fmla="*/ 495709 w 991417"/>
                  <a:gd name="connsiteY1" fmla="*/ 0 h 991417"/>
                  <a:gd name="connsiteX2" fmla="*/ 991418 w 991417"/>
                  <a:gd name="connsiteY2" fmla="*/ 495709 h 991417"/>
                  <a:gd name="connsiteX3" fmla="*/ 495709 w 991417"/>
                  <a:gd name="connsiteY3" fmla="*/ 991418 h 991417"/>
                  <a:gd name="connsiteX4" fmla="*/ 0 w 991417"/>
                  <a:gd name="connsiteY4" fmla="*/ 495709 h 99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417" h="991417">
                    <a:moveTo>
                      <a:pt x="0" y="495709"/>
                    </a:moveTo>
                    <a:cubicBezTo>
                      <a:pt x="0" y="221936"/>
                      <a:pt x="221936" y="0"/>
                      <a:pt x="495709" y="0"/>
                    </a:cubicBezTo>
                    <a:cubicBezTo>
                      <a:pt x="769482" y="0"/>
                      <a:pt x="991418" y="221936"/>
                      <a:pt x="991418" y="495709"/>
                    </a:cubicBezTo>
                    <a:cubicBezTo>
                      <a:pt x="991418" y="769482"/>
                      <a:pt x="769482" y="991418"/>
                      <a:pt x="495709" y="991418"/>
                    </a:cubicBezTo>
                    <a:cubicBezTo>
                      <a:pt x="221936" y="991418"/>
                      <a:pt x="0" y="769482"/>
                      <a:pt x="0" y="495709"/>
                    </a:cubicBezTo>
                    <a:close/>
                  </a:path>
                </a:pathLst>
              </a:cu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76940" tIns="176940" rIns="176940" bIns="176940" spcCol="1270" anchor="ctr"/>
              <a:lstStyle/>
              <a:p>
                <a:pPr algn="ctr" defTabSz="1111250" eaLnBrk="1" fontAlgn="auto" hangingPunct="1">
                  <a:lnSpc>
                    <a:spcPct val="90000"/>
                  </a:lnSpc>
                  <a:spcBef>
                    <a:spcPct val="50000"/>
                  </a:spcBef>
                  <a:spcAft>
                    <a:spcPct val="35000"/>
                  </a:spcAft>
                  <a:defRPr/>
                </a:pPr>
                <a:r>
                  <a:rPr lang="zh-CN" altLang="en-US" sz="3200" b="1" noProof="1">
                    <a:solidFill>
                      <a:srgbClr val="FFFFFF"/>
                    </a:solidFill>
                    <a:effectLst>
                      <a:outerShdw blurRad="38100" dist="38100" dir="2700000" algn="tl">
                        <a:srgbClr val="000000">
                          <a:alpha val="43137"/>
                        </a:srgbClr>
                      </a:outerShdw>
                    </a:effectLst>
                    <a:latin typeface="+mj-ea"/>
                    <a:ea typeface="+mj-ea"/>
                    <a:sym typeface="+mn-ea"/>
                  </a:rPr>
                  <a:t>企业</a:t>
                </a:r>
              </a:p>
            </p:txBody>
          </p:sp>
          <p:sp>
            <p:nvSpPr>
              <p:cNvPr id="45" name="任意多边形 23568">
                <a:extLst>
                  <a:ext uri="{FF2B5EF4-FFF2-40B4-BE49-F238E27FC236}">
                    <a16:creationId xmlns="" xmlns:a16="http://schemas.microsoft.com/office/drawing/2014/main" id="{F77574E5-A798-4F9A-B839-D5471268C48C}"/>
                  </a:ext>
                </a:extLst>
              </p:cNvPr>
              <p:cNvSpPr/>
              <p:nvPr/>
            </p:nvSpPr>
            <p:spPr>
              <a:xfrm>
                <a:off x="6393921" y="2032178"/>
                <a:ext cx="820672"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fontAlgn="auto" hangingPunct="1">
                  <a:lnSpc>
                    <a:spcPct val="90000"/>
                  </a:lnSpc>
                  <a:spcBef>
                    <a:spcPct val="50000"/>
                  </a:spcBef>
                  <a:spcAft>
                    <a:spcPct val="35000"/>
                  </a:spcAft>
                  <a:defRPr/>
                </a:pPr>
                <a:r>
                  <a:rPr lang="zh-CN" altLang="en-US" sz="2400" noProof="1">
                    <a:solidFill>
                      <a:srgbClr val="FFFFFF"/>
                    </a:solidFill>
                    <a:latin typeface="+mj-ea"/>
                    <a:ea typeface="+mj-ea"/>
                    <a:sym typeface="+mn-ea"/>
                  </a:rPr>
                  <a:t>销售</a:t>
                </a:r>
              </a:p>
            </p:txBody>
          </p:sp>
          <p:sp>
            <p:nvSpPr>
              <p:cNvPr id="46" name="任意多边形 23569">
                <a:extLst>
                  <a:ext uri="{FF2B5EF4-FFF2-40B4-BE49-F238E27FC236}">
                    <a16:creationId xmlns="" xmlns:a16="http://schemas.microsoft.com/office/drawing/2014/main" id="{29B1ED5D-AB8B-4171-B76B-61D4D44B0475}"/>
                  </a:ext>
                </a:extLst>
              </p:cNvPr>
              <p:cNvSpPr/>
              <p:nvPr/>
            </p:nvSpPr>
            <p:spPr>
              <a:xfrm>
                <a:off x="7497146" y="2529109"/>
                <a:ext cx="822259"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fontAlgn="auto" hangingPunct="1">
                  <a:lnSpc>
                    <a:spcPct val="90000"/>
                  </a:lnSpc>
                  <a:spcBef>
                    <a:spcPct val="50000"/>
                  </a:spcBef>
                  <a:spcAft>
                    <a:spcPct val="35000"/>
                  </a:spcAft>
                  <a:defRPr/>
                </a:pPr>
                <a:r>
                  <a:rPr lang="zh-CN" altLang="en-US" sz="2400" noProof="1">
                    <a:solidFill>
                      <a:srgbClr val="FFFFFF"/>
                    </a:solidFill>
                    <a:latin typeface="+mj-ea"/>
                    <a:ea typeface="+mj-ea"/>
                    <a:sym typeface="+mn-ea"/>
                  </a:rPr>
                  <a:t>顾客</a:t>
                </a:r>
              </a:p>
            </p:txBody>
          </p:sp>
          <p:sp>
            <p:nvSpPr>
              <p:cNvPr id="47" name="任意多边形 23570">
                <a:extLst>
                  <a:ext uri="{FF2B5EF4-FFF2-40B4-BE49-F238E27FC236}">
                    <a16:creationId xmlns="" xmlns:a16="http://schemas.microsoft.com/office/drawing/2014/main" id="{6D47898A-8A06-4A6D-937E-B0AACDAC1ADF}"/>
                  </a:ext>
                </a:extLst>
              </p:cNvPr>
              <p:cNvSpPr/>
              <p:nvPr/>
            </p:nvSpPr>
            <p:spPr>
              <a:xfrm>
                <a:off x="7900338" y="3608704"/>
                <a:ext cx="820671"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fontAlgn="auto" hangingPunct="1">
                  <a:lnSpc>
                    <a:spcPct val="90000"/>
                  </a:lnSpc>
                  <a:spcBef>
                    <a:spcPct val="50000"/>
                  </a:spcBef>
                  <a:spcAft>
                    <a:spcPct val="35000"/>
                  </a:spcAft>
                  <a:defRPr/>
                </a:pPr>
                <a:r>
                  <a:rPr lang="zh-CN" altLang="en-US" sz="2400" noProof="1">
                    <a:solidFill>
                      <a:srgbClr val="FFFFFF"/>
                    </a:solidFill>
                    <a:latin typeface="+mj-ea"/>
                    <a:ea typeface="+mj-ea"/>
                    <a:sym typeface="+mn-ea"/>
                  </a:rPr>
                  <a:t>媒体</a:t>
                </a:r>
              </a:p>
            </p:txBody>
          </p:sp>
          <p:sp>
            <p:nvSpPr>
              <p:cNvPr id="48" name="任意多边形 23571">
                <a:extLst>
                  <a:ext uri="{FF2B5EF4-FFF2-40B4-BE49-F238E27FC236}">
                    <a16:creationId xmlns="" xmlns:a16="http://schemas.microsoft.com/office/drawing/2014/main" id="{40668BE1-3839-40F6-941A-AB301DC47D77}"/>
                  </a:ext>
                </a:extLst>
              </p:cNvPr>
              <p:cNvSpPr/>
              <p:nvPr/>
            </p:nvSpPr>
            <p:spPr>
              <a:xfrm>
                <a:off x="7174909" y="4726403"/>
                <a:ext cx="819084"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fontAlgn="auto" hangingPunct="1">
                  <a:lnSpc>
                    <a:spcPct val="90000"/>
                  </a:lnSpc>
                  <a:spcBef>
                    <a:spcPct val="50000"/>
                  </a:spcBef>
                  <a:spcAft>
                    <a:spcPct val="35000"/>
                  </a:spcAft>
                  <a:defRPr/>
                </a:pPr>
                <a:r>
                  <a:rPr lang="zh-CN" altLang="en-US" sz="2400" noProof="1">
                    <a:solidFill>
                      <a:srgbClr val="FFFFFF"/>
                    </a:solidFill>
                    <a:latin typeface="+mj-ea"/>
                    <a:ea typeface="+mj-ea"/>
                    <a:sym typeface="+mn-ea"/>
                  </a:rPr>
                  <a:t>政府</a:t>
                </a:r>
              </a:p>
            </p:txBody>
          </p:sp>
          <p:sp>
            <p:nvSpPr>
              <p:cNvPr id="49" name="任意多边形 23572">
                <a:extLst>
                  <a:ext uri="{FF2B5EF4-FFF2-40B4-BE49-F238E27FC236}">
                    <a16:creationId xmlns="" xmlns:a16="http://schemas.microsoft.com/office/drawing/2014/main" id="{C8151583-0895-4D47-9C60-136F01BCE08E}"/>
                  </a:ext>
                </a:extLst>
              </p:cNvPr>
              <p:cNvSpPr/>
              <p:nvPr/>
            </p:nvSpPr>
            <p:spPr>
              <a:xfrm>
                <a:off x="5712939" y="4777208"/>
                <a:ext cx="819084"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fontAlgn="auto" hangingPunct="1">
                  <a:lnSpc>
                    <a:spcPct val="90000"/>
                  </a:lnSpc>
                  <a:spcBef>
                    <a:spcPct val="50000"/>
                  </a:spcBef>
                  <a:spcAft>
                    <a:spcPct val="35000"/>
                  </a:spcAft>
                  <a:defRPr/>
                </a:pPr>
                <a:r>
                  <a:rPr lang="zh-CN" altLang="en-US" sz="2400" noProof="1">
                    <a:solidFill>
                      <a:srgbClr val="FFFFFF"/>
                    </a:solidFill>
                    <a:latin typeface="+mj-ea"/>
                    <a:ea typeface="+mj-ea"/>
                    <a:sym typeface="+mn-ea"/>
                  </a:rPr>
                  <a:t>环境</a:t>
                </a:r>
              </a:p>
            </p:txBody>
          </p:sp>
          <p:sp>
            <p:nvSpPr>
              <p:cNvPr id="50" name="任意多边形 23573">
                <a:extLst>
                  <a:ext uri="{FF2B5EF4-FFF2-40B4-BE49-F238E27FC236}">
                    <a16:creationId xmlns="" xmlns:a16="http://schemas.microsoft.com/office/drawing/2014/main" id="{1512D651-51F5-4C05-B1E6-8EF396506515}"/>
                  </a:ext>
                </a:extLst>
              </p:cNvPr>
              <p:cNvSpPr/>
              <p:nvPr/>
            </p:nvSpPr>
            <p:spPr>
              <a:xfrm>
                <a:off x="4946238" y="3808747"/>
                <a:ext cx="819084"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fontAlgn="auto" hangingPunct="1">
                  <a:lnSpc>
                    <a:spcPct val="90000"/>
                  </a:lnSpc>
                  <a:spcBef>
                    <a:spcPct val="50000"/>
                  </a:spcBef>
                  <a:spcAft>
                    <a:spcPct val="35000"/>
                  </a:spcAft>
                  <a:defRPr/>
                </a:pPr>
                <a:r>
                  <a:rPr lang="zh-CN" altLang="en-US" sz="2400" noProof="1">
                    <a:solidFill>
                      <a:srgbClr val="FFFFFF"/>
                    </a:solidFill>
                    <a:latin typeface="+mj-ea"/>
                    <a:ea typeface="+mj-ea"/>
                    <a:sym typeface="+mn-ea"/>
                  </a:rPr>
                  <a:t>信息</a:t>
                </a:r>
              </a:p>
            </p:txBody>
          </p:sp>
          <p:sp>
            <p:nvSpPr>
              <p:cNvPr id="51" name="任意多边形 23574">
                <a:extLst>
                  <a:ext uri="{FF2B5EF4-FFF2-40B4-BE49-F238E27FC236}">
                    <a16:creationId xmlns="" xmlns:a16="http://schemas.microsoft.com/office/drawing/2014/main" id="{73BFE1A2-F798-4FAA-A54F-0D732D676D8D}"/>
                  </a:ext>
                </a:extLst>
              </p:cNvPr>
              <p:cNvSpPr/>
              <p:nvPr/>
            </p:nvSpPr>
            <p:spPr>
              <a:xfrm>
                <a:off x="5273237" y="2578326"/>
                <a:ext cx="820672"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fontAlgn="auto" hangingPunct="1">
                  <a:lnSpc>
                    <a:spcPct val="90000"/>
                  </a:lnSpc>
                  <a:spcBef>
                    <a:spcPct val="50000"/>
                  </a:spcBef>
                  <a:spcAft>
                    <a:spcPct val="35000"/>
                  </a:spcAft>
                  <a:defRPr/>
                </a:pPr>
                <a:r>
                  <a:rPr lang="zh-CN" altLang="en-US" sz="2400" noProof="1">
                    <a:solidFill>
                      <a:srgbClr val="FFFFFF"/>
                    </a:solidFill>
                    <a:latin typeface="+mj-ea"/>
                    <a:ea typeface="+mj-ea"/>
                    <a:sym typeface="+mn-ea"/>
                  </a:rPr>
                  <a:t>物流</a:t>
                </a:r>
              </a:p>
            </p:txBody>
          </p:sp>
        </p:grpSp>
      </p:grpSp>
      <p:grpSp>
        <p:nvGrpSpPr>
          <p:cNvPr id="76808" name="组合 1">
            <a:extLst>
              <a:ext uri="{FF2B5EF4-FFF2-40B4-BE49-F238E27FC236}">
                <a16:creationId xmlns="" xmlns:a16="http://schemas.microsoft.com/office/drawing/2014/main" id="{A64A1A58-4085-4503-ABEE-62F53CB887F3}"/>
              </a:ext>
            </a:extLst>
          </p:cNvPr>
          <p:cNvGrpSpPr>
            <a:grpSpLocks/>
          </p:cNvGrpSpPr>
          <p:nvPr/>
        </p:nvGrpSpPr>
        <p:grpSpPr bwMode="auto">
          <a:xfrm>
            <a:off x="478130" y="2315652"/>
            <a:ext cx="5771649" cy="4248681"/>
            <a:chOff x="262676" y="1676822"/>
            <a:chExt cx="5771649" cy="4249771"/>
          </a:xfrm>
        </p:grpSpPr>
        <p:pic>
          <p:nvPicPr>
            <p:cNvPr id="76809" name="Picture 4">
              <a:extLst>
                <a:ext uri="{FF2B5EF4-FFF2-40B4-BE49-F238E27FC236}">
                  <a16:creationId xmlns="" xmlns:a16="http://schemas.microsoft.com/office/drawing/2014/main" id="{8B6DD09D-342D-4175-AE8A-1E9B39302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76" y="1676822"/>
              <a:ext cx="5771649" cy="3678105"/>
            </a:xfrm>
            <a:prstGeom prst="roundRect">
              <a:avLst>
                <a:gd name="adj" fmla="val 23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0" name="Rectangle 5">
              <a:extLst>
                <a:ext uri="{FF2B5EF4-FFF2-40B4-BE49-F238E27FC236}">
                  <a16:creationId xmlns="" xmlns:a16="http://schemas.microsoft.com/office/drawing/2014/main" id="{D533D12A-4A22-49FF-B143-B84C5C300014}"/>
                </a:ext>
              </a:extLst>
            </p:cNvPr>
            <p:cNvSpPr>
              <a:spLocks noChangeArrowheads="1"/>
            </p:cNvSpPr>
            <p:nvPr/>
          </p:nvSpPr>
          <p:spPr bwMode="auto">
            <a:xfrm>
              <a:off x="1672456" y="5510988"/>
              <a:ext cx="2952090" cy="415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buFontTx/>
                <a:buNone/>
              </a:pPr>
              <a:r>
                <a:rPr lang="zh-CN" altLang="en-US" sz="2400" b="1" dirty="0">
                  <a:latin typeface="微软雅黑" panose="020B0503020204020204" pitchFamily="34" charset="-122"/>
                  <a:sym typeface="KaiTi" panose="02010609060101010101" pitchFamily="49" charset="-122"/>
                </a:rPr>
                <a:t>植物的自然生长系统</a:t>
              </a:r>
            </a:p>
          </p:txBody>
        </p:sp>
      </p:grpSp>
      <p:sp>
        <p:nvSpPr>
          <p:cNvPr id="30" name="文本框 29">
            <a:extLst>
              <a:ext uri="{FF2B5EF4-FFF2-40B4-BE49-F238E27FC236}">
                <a16:creationId xmlns="" xmlns:a16="http://schemas.microsoft.com/office/drawing/2014/main" id="{3E8A3153-05EF-4292-A14D-6FDC54A1F393}"/>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24" name="矩形: 圆角 23">
            <a:extLst>
              <a:ext uri="{FF2B5EF4-FFF2-40B4-BE49-F238E27FC236}">
                <a16:creationId xmlns="" xmlns:a16="http://schemas.microsoft.com/office/drawing/2014/main" id="{FEC43DA9-15DF-402C-A7BD-45269791060B}"/>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77829" name="组合 3">
            <a:extLst>
              <a:ext uri="{FF2B5EF4-FFF2-40B4-BE49-F238E27FC236}">
                <a16:creationId xmlns="" xmlns:a16="http://schemas.microsoft.com/office/drawing/2014/main" id="{9ED5E0A2-E413-405B-90A8-26E4E8CF7A82}"/>
              </a:ext>
            </a:extLst>
          </p:cNvPr>
          <p:cNvGrpSpPr>
            <a:grpSpLocks/>
          </p:cNvGrpSpPr>
          <p:nvPr/>
        </p:nvGrpSpPr>
        <p:grpSpPr bwMode="auto">
          <a:xfrm>
            <a:off x="2139877" y="1374249"/>
            <a:ext cx="7912245" cy="5483751"/>
            <a:chOff x="1822099" y="1192298"/>
            <a:chExt cx="8971737" cy="5534019"/>
          </a:xfrm>
        </p:grpSpPr>
        <p:pic>
          <p:nvPicPr>
            <p:cNvPr id="77830" name="图片 52226" descr="未标题-1">
              <a:extLst>
                <a:ext uri="{FF2B5EF4-FFF2-40B4-BE49-F238E27FC236}">
                  <a16:creationId xmlns="" xmlns:a16="http://schemas.microsoft.com/office/drawing/2014/main" id="{3B990C6F-99A9-4172-91E8-35A1EC409D1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2099" y="1192298"/>
              <a:ext cx="8429625"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右箭头 52233">
              <a:extLst>
                <a:ext uri="{FF2B5EF4-FFF2-40B4-BE49-F238E27FC236}">
                  <a16:creationId xmlns="" xmlns:a16="http://schemas.microsoft.com/office/drawing/2014/main" id="{0C82F5F8-DAE9-4AA7-8158-9C42908BCA3B}"/>
                </a:ext>
              </a:extLst>
            </p:cNvPr>
            <p:cNvSpPr>
              <a:spLocks noChangeArrowheads="1"/>
            </p:cNvSpPr>
            <p:nvPr/>
          </p:nvSpPr>
          <p:spPr bwMode="auto">
            <a:xfrm>
              <a:off x="3421636" y="2362525"/>
              <a:ext cx="1601474" cy="305051"/>
            </a:xfrm>
            <a:prstGeom prst="rightArrow">
              <a:avLst>
                <a:gd name="adj1" fmla="val 50000"/>
                <a:gd name="adj2" fmla="val 131250"/>
              </a:avLst>
            </a:prstGeom>
            <a:solidFill>
              <a:schemeClr val="tx1">
                <a:lumMod val="50000"/>
                <a:lumOff val="50000"/>
              </a:schemeClr>
            </a:solidFill>
            <a:ln w="12700">
              <a:noFill/>
              <a:miter lim="800000"/>
            </a:ln>
          </p:spPr>
          <p:txBody>
            <a:bodyPr/>
            <a:lstStyle/>
            <a:p>
              <a:pPr>
                <a:defRPr/>
              </a:pPr>
              <a:endParaRPr lang="zh-CN" altLang="en-US" sz="2800"/>
            </a:p>
          </p:txBody>
        </p:sp>
        <p:sp>
          <p:nvSpPr>
            <p:cNvPr id="54" name="右箭头 52227">
              <a:extLst>
                <a:ext uri="{FF2B5EF4-FFF2-40B4-BE49-F238E27FC236}">
                  <a16:creationId xmlns="" xmlns:a16="http://schemas.microsoft.com/office/drawing/2014/main" id="{589A87E3-DAA0-436D-89C4-70AF30D006DC}"/>
                </a:ext>
              </a:extLst>
            </p:cNvPr>
            <p:cNvSpPr>
              <a:spLocks noChangeArrowheads="1"/>
            </p:cNvSpPr>
            <p:nvPr/>
          </p:nvSpPr>
          <p:spPr bwMode="auto">
            <a:xfrm>
              <a:off x="7143561" y="2334950"/>
              <a:ext cx="1448491" cy="305051"/>
            </a:xfrm>
            <a:prstGeom prst="rightArrow">
              <a:avLst>
                <a:gd name="adj1" fmla="val 50000"/>
                <a:gd name="adj2" fmla="val 118750"/>
              </a:avLst>
            </a:prstGeom>
            <a:solidFill>
              <a:schemeClr val="tx1">
                <a:lumMod val="50000"/>
                <a:lumOff val="50000"/>
              </a:schemeClr>
            </a:solidFill>
            <a:ln>
              <a:noFill/>
            </a:ln>
          </p:spPr>
          <p:txBody>
            <a:bodyPr/>
            <a:lstStyle/>
            <a:p>
              <a:pPr>
                <a:defRPr/>
              </a:pPr>
              <a:endParaRPr lang="zh-CN" altLang="en-US" sz="2800"/>
            </a:p>
          </p:txBody>
        </p:sp>
        <p:pic>
          <p:nvPicPr>
            <p:cNvPr id="77833" name="图片 52229" descr="46">
              <a:extLst>
                <a:ext uri="{FF2B5EF4-FFF2-40B4-BE49-F238E27FC236}">
                  <a16:creationId xmlns="" xmlns:a16="http://schemas.microsoft.com/office/drawing/2014/main" id="{C86A2D0C-D97E-4DB6-9FB1-1B27BCBC2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120" y="5557009"/>
              <a:ext cx="1287071" cy="73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4" name="矩形 52230">
              <a:extLst>
                <a:ext uri="{FF2B5EF4-FFF2-40B4-BE49-F238E27FC236}">
                  <a16:creationId xmlns="" xmlns:a16="http://schemas.microsoft.com/office/drawing/2014/main" id="{8AB84ADD-FF44-4346-92E6-2B2A0917FADF}"/>
                </a:ext>
              </a:extLst>
            </p:cNvPr>
            <p:cNvSpPr>
              <a:spLocks noChangeArrowheads="1"/>
            </p:cNvSpPr>
            <p:nvPr/>
          </p:nvSpPr>
          <p:spPr bwMode="auto">
            <a:xfrm>
              <a:off x="7143750" y="1875994"/>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a:solidFill>
                    <a:srgbClr val="F919C4"/>
                  </a:solidFill>
                  <a:latin typeface="Comic Sans MS" panose="030F0702030302020204" pitchFamily="66" charset="0"/>
                </a:rPr>
                <a:t>蚕沙</a:t>
              </a:r>
            </a:p>
          </p:txBody>
        </p:sp>
        <p:grpSp>
          <p:nvGrpSpPr>
            <p:cNvPr id="77835" name="组合 2">
              <a:extLst>
                <a:ext uri="{FF2B5EF4-FFF2-40B4-BE49-F238E27FC236}">
                  <a16:creationId xmlns="" xmlns:a16="http://schemas.microsoft.com/office/drawing/2014/main" id="{730A0CE2-32BE-4220-9DE2-1854D27B1D49}"/>
                </a:ext>
              </a:extLst>
            </p:cNvPr>
            <p:cNvGrpSpPr>
              <a:grpSpLocks/>
            </p:cNvGrpSpPr>
            <p:nvPr/>
          </p:nvGrpSpPr>
          <p:grpSpPr bwMode="auto">
            <a:xfrm>
              <a:off x="2481073" y="3575809"/>
              <a:ext cx="609600" cy="2286000"/>
              <a:chOff x="2590800" y="3657600"/>
              <a:chExt cx="609600" cy="2286000"/>
            </a:xfrm>
          </p:grpSpPr>
          <p:sp>
            <p:nvSpPr>
              <p:cNvPr id="67" name="上箭头 52232">
                <a:extLst>
                  <a:ext uri="{FF2B5EF4-FFF2-40B4-BE49-F238E27FC236}">
                    <a16:creationId xmlns="" xmlns:a16="http://schemas.microsoft.com/office/drawing/2014/main" id="{9CE32D77-5777-4CA0-B0FD-A112C8F93F9B}"/>
                  </a:ext>
                </a:extLst>
              </p:cNvPr>
              <p:cNvSpPr>
                <a:spLocks noChangeArrowheads="1"/>
              </p:cNvSpPr>
              <p:nvPr/>
            </p:nvSpPr>
            <p:spPr bwMode="auto">
              <a:xfrm>
                <a:off x="2590232" y="3657629"/>
                <a:ext cx="304029" cy="2285303"/>
              </a:xfrm>
              <a:prstGeom prst="upArrow">
                <a:avLst>
                  <a:gd name="adj1" fmla="val 50000"/>
                  <a:gd name="adj2" fmla="val 187500"/>
                </a:avLst>
              </a:prstGeom>
              <a:solidFill>
                <a:schemeClr val="tx1">
                  <a:lumMod val="50000"/>
                  <a:lumOff val="50000"/>
                </a:schemeClr>
              </a:solidFill>
              <a:ln>
                <a:noFill/>
              </a:ln>
            </p:spPr>
            <p:txBody>
              <a:bodyPr/>
              <a:lstStyle/>
              <a:p>
                <a:pPr>
                  <a:defRPr/>
                </a:pPr>
                <a:endParaRPr lang="zh-CN" altLang="en-US" sz="2800"/>
              </a:p>
            </p:txBody>
          </p:sp>
          <p:sp>
            <p:nvSpPr>
              <p:cNvPr id="68" name="矩形 52234">
                <a:extLst>
                  <a:ext uri="{FF2B5EF4-FFF2-40B4-BE49-F238E27FC236}">
                    <a16:creationId xmlns="" xmlns:a16="http://schemas.microsoft.com/office/drawing/2014/main" id="{93052BA7-394D-49A5-9106-B6D4DBA66451}"/>
                  </a:ext>
                </a:extLst>
              </p:cNvPr>
              <p:cNvSpPr>
                <a:spLocks noChangeArrowheads="1"/>
              </p:cNvSpPr>
              <p:nvPr/>
            </p:nvSpPr>
            <p:spPr bwMode="auto">
              <a:xfrm>
                <a:off x="2665755" y="5789544"/>
                <a:ext cx="534470" cy="153388"/>
              </a:xfrm>
              <a:prstGeom prst="rect">
                <a:avLst/>
              </a:prstGeom>
              <a:solidFill>
                <a:schemeClr val="tx1">
                  <a:lumMod val="50000"/>
                  <a:lumOff val="50000"/>
                </a:schemeClr>
              </a:solidFill>
              <a:ln>
                <a:noFill/>
              </a:ln>
            </p:spPr>
            <p:txBody>
              <a:bodyPr/>
              <a:lstStyle/>
              <a:p>
                <a:pPr>
                  <a:defRPr/>
                </a:pPr>
                <a:endParaRPr lang="zh-CN" altLang="en-US" sz="2800"/>
              </a:p>
            </p:txBody>
          </p:sp>
        </p:grpSp>
        <p:grpSp>
          <p:nvGrpSpPr>
            <p:cNvPr id="58" name="组合 57">
              <a:extLst>
                <a:ext uri="{FF2B5EF4-FFF2-40B4-BE49-F238E27FC236}">
                  <a16:creationId xmlns="" xmlns:a16="http://schemas.microsoft.com/office/drawing/2014/main" id="{0B8EAAE2-E990-414D-A218-BB7C78B71401}"/>
                </a:ext>
              </a:extLst>
            </p:cNvPr>
            <p:cNvGrpSpPr/>
            <p:nvPr/>
          </p:nvGrpSpPr>
          <p:grpSpPr>
            <a:xfrm>
              <a:off x="8929148" y="3276600"/>
              <a:ext cx="694516" cy="2585209"/>
              <a:chOff x="8373284" y="3276600"/>
              <a:chExt cx="694516" cy="2585209"/>
            </a:xfrm>
            <a:solidFill>
              <a:schemeClr val="tx1">
                <a:lumMod val="50000"/>
                <a:lumOff val="50000"/>
              </a:schemeClr>
            </a:solidFill>
          </p:grpSpPr>
          <p:sp>
            <p:nvSpPr>
              <p:cNvPr id="65" name="左箭头 52235">
                <a:extLst>
                  <a:ext uri="{FF2B5EF4-FFF2-40B4-BE49-F238E27FC236}">
                    <a16:creationId xmlns="" xmlns:a16="http://schemas.microsoft.com/office/drawing/2014/main" id="{1ECC168A-8D42-45B6-9E8E-C62342809346}"/>
                  </a:ext>
                </a:extLst>
              </p:cNvPr>
              <p:cNvSpPr>
                <a:spLocks noChangeArrowheads="1"/>
              </p:cNvSpPr>
              <p:nvPr/>
            </p:nvSpPr>
            <p:spPr bwMode="auto">
              <a:xfrm>
                <a:off x="8373284" y="5557009"/>
                <a:ext cx="685800" cy="304800"/>
              </a:xfrm>
              <a:prstGeom prst="leftArrow">
                <a:avLst>
                  <a:gd name="adj1" fmla="val 50000"/>
                  <a:gd name="adj2" fmla="val 56250"/>
                </a:avLst>
              </a:prstGeom>
              <a:grpFill/>
              <a:ln w="9525">
                <a:noFill/>
                <a:miter lim="800000"/>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z="2800">
                  <a:ea typeface="Microsoft YaHei" panose="020B0503020204020204" pitchFamily="34" charset="-122"/>
                </a:endParaRPr>
              </a:p>
            </p:txBody>
          </p:sp>
          <p:sp>
            <p:nvSpPr>
              <p:cNvPr id="66" name="矩形 52236">
                <a:extLst>
                  <a:ext uri="{FF2B5EF4-FFF2-40B4-BE49-F238E27FC236}">
                    <a16:creationId xmlns="" xmlns:a16="http://schemas.microsoft.com/office/drawing/2014/main" id="{AC631960-F566-4629-A180-6386C49636DF}"/>
                  </a:ext>
                </a:extLst>
              </p:cNvPr>
              <p:cNvSpPr>
                <a:spLocks noChangeArrowheads="1"/>
              </p:cNvSpPr>
              <p:nvPr/>
            </p:nvSpPr>
            <p:spPr bwMode="auto">
              <a:xfrm>
                <a:off x="8915400" y="3276600"/>
                <a:ext cx="152400" cy="2514600"/>
              </a:xfrm>
              <a:prstGeom prst="rect">
                <a:avLst/>
              </a:prstGeom>
              <a:grpFill/>
              <a:ln w="9525">
                <a:noFill/>
                <a:miter lim="800000"/>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None/>
                  <a:defRPr/>
                </a:pPr>
                <a:endParaRPr lang="zh-CN" altLang="en-US" sz="2800">
                  <a:ea typeface="Microsoft YaHei" panose="020B0503020204020204" pitchFamily="34" charset="-122"/>
                </a:endParaRPr>
              </a:p>
            </p:txBody>
          </p:sp>
        </p:grpSp>
        <p:sp>
          <p:nvSpPr>
            <p:cNvPr id="59" name="下箭头 52237">
              <a:extLst>
                <a:ext uri="{FF2B5EF4-FFF2-40B4-BE49-F238E27FC236}">
                  <a16:creationId xmlns="" xmlns:a16="http://schemas.microsoft.com/office/drawing/2014/main" id="{4D41CF7E-540B-4F4D-B78C-F660123AD4C7}"/>
                </a:ext>
              </a:extLst>
            </p:cNvPr>
            <p:cNvSpPr>
              <a:spLocks noChangeArrowheads="1"/>
            </p:cNvSpPr>
            <p:nvPr/>
          </p:nvSpPr>
          <p:spPr bwMode="auto">
            <a:xfrm>
              <a:off x="5915829" y="3169103"/>
              <a:ext cx="305965" cy="1892355"/>
            </a:xfrm>
            <a:prstGeom prst="downArrow">
              <a:avLst>
                <a:gd name="adj1" fmla="val 50000"/>
                <a:gd name="adj2" fmla="val 187500"/>
              </a:avLst>
            </a:prstGeom>
            <a:solidFill>
              <a:schemeClr val="tx1">
                <a:lumMod val="50000"/>
                <a:lumOff val="50000"/>
              </a:schemeClr>
            </a:solidFill>
            <a:ln>
              <a:noFill/>
            </a:ln>
          </p:spPr>
          <p:txBody>
            <a:bodyPr/>
            <a:lstStyle/>
            <a:p>
              <a:pPr>
                <a:defRPr/>
              </a:pPr>
              <a:endParaRPr lang="zh-CN" altLang="en-US" sz="2800"/>
            </a:p>
          </p:txBody>
        </p:sp>
        <p:sp>
          <p:nvSpPr>
            <p:cNvPr id="77838" name="矩形 52238">
              <a:extLst>
                <a:ext uri="{FF2B5EF4-FFF2-40B4-BE49-F238E27FC236}">
                  <a16:creationId xmlns="" xmlns:a16="http://schemas.microsoft.com/office/drawing/2014/main" id="{21C610EB-CAE4-475C-ADCE-7133F94300E3}"/>
                </a:ext>
              </a:extLst>
            </p:cNvPr>
            <p:cNvSpPr>
              <a:spLocks noChangeArrowheads="1"/>
            </p:cNvSpPr>
            <p:nvPr/>
          </p:nvSpPr>
          <p:spPr bwMode="auto">
            <a:xfrm>
              <a:off x="6189013" y="3326346"/>
              <a:ext cx="609600" cy="94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400">
                  <a:solidFill>
                    <a:srgbClr val="F919C4"/>
                  </a:solidFill>
                  <a:latin typeface="Times New Roman" panose="02020603050405020304" pitchFamily="18" charset="0"/>
                </a:rPr>
                <a:t>蚕</a:t>
              </a:r>
            </a:p>
            <a:p>
              <a:pPr>
                <a:lnSpc>
                  <a:spcPct val="100000"/>
                </a:lnSpc>
                <a:spcBef>
                  <a:spcPct val="0"/>
                </a:spcBef>
                <a:buFontTx/>
                <a:buNone/>
              </a:pPr>
              <a:r>
                <a:rPr lang="zh-CN" altLang="en-US" sz="2400">
                  <a:solidFill>
                    <a:srgbClr val="F919C4"/>
                  </a:solidFill>
                  <a:latin typeface="Times New Roman" panose="02020603050405020304" pitchFamily="18" charset="0"/>
                </a:rPr>
                <a:t>沙</a:t>
              </a:r>
            </a:p>
          </p:txBody>
        </p:sp>
        <p:sp>
          <p:nvSpPr>
            <p:cNvPr id="77839" name="矩形 52239">
              <a:extLst>
                <a:ext uri="{FF2B5EF4-FFF2-40B4-BE49-F238E27FC236}">
                  <a16:creationId xmlns="" xmlns:a16="http://schemas.microsoft.com/office/drawing/2014/main" id="{B277D640-C41D-418B-884F-552ED5CF4F18}"/>
                </a:ext>
              </a:extLst>
            </p:cNvPr>
            <p:cNvSpPr>
              <a:spLocks noChangeArrowheads="1"/>
            </p:cNvSpPr>
            <p:nvPr/>
          </p:nvSpPr>
          <p:spPr bwMode="auto">
            <a:xfrm flipH="1">
              <a:off x="9347512" y="5821661"/>
              <a:ext cx="1446324" cy="44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spcBef>
                  <a:spcPct val="20000"/>
                </a:spcBef>
                <a:buFontTx/>
                <a:buNone/>
              </a:pPr>
              <a:r>
                <a:rPr lang="zh-CN" altLang="en-US" sz="2400">
                  <a:solidFill>
                    <a:srgbClr val="F919C4"/>
                  </a:solidFill>
                  <a:latin typeface="Comic Sans MS" panose="030F0702030302020204" pitchFamily="66" charset="0"/>
                </a:rPr>
                <a:t>沼气渣</a:t>
              </a:r>
            </a:p>
          </p:txBody>
        </p:sp>
        <p:sp>
          <p:nvSpPr>
            <p:cNvPr id="77840" name="矩形 52240">
              <a:extLst>
                <a:ext uri="{FF2B5EF4-FFF2-40B4-BE49-F238E27FC236}">
                  <a16:creationId xmlns="" xmlns:a16="http://schemas.microsoft.com/office/drawing/2014/main" id="{03743259-10A7-4E99-8DDA-E482B73025E1}"/>
                </a:ext>
              </a:extLst>
            </p:cNvPr>
            <p:cNvSpPr>
              <a:spLocks noChangeArrowheads="1"/>
            </p:cNvSpPr>
            <p:nvPr/>
          </p:nvSpPr>
          <p:spPr bwMode="auto">
            <a:xfrm>
              <a:off x="7716117" y="6262471"/>
              <a:ext cx="230594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20000"/>
                </a:spcBef>
                <a:buFontTx/>
                <a:buNone/>
              </a:pPr>
              <a:r>
                <a:rPr lang="zh-CN" altLang="en-US" b="1" dirty="0">
                  <a:solidFill>
                    <a:srgbClr val="DB05A8"/>
                  </a:solidFill>
                  <a:latin typeface="Comic Sans MS" panose="030F0702030302020204" pitchFamily="66" charset="0"/>
                </a:rPr>
                <a:t>桑基鱼塘</a:t>
              </a:r>
              <a:endParaRPr lang="en-US" altLang="zh-CN" b="1" dirty="0">
                <a:solidFill>
                  <a:srgbClr val="DB05A8"/>
                </a:solidFill>
                <a:latin typeface="Comic Sans MS" panose="030F0702030302020204" pitchFamily="66" charset="0"/>
              </a:endParaRPr>
            </a:p>
          </p:txBody>
        </p:sp>
        <p:pic>
          <p:nvPicPr>
            <p:cNvPr id="77841" name="图片 52228" descr="5的副本">
              <a:extLst>
                <a:ext uri="{FF2B5EF4-FFF2-40B4-BE49-F238E27FC236}">
                  <a16:creationId xmlns="" xmlns:a16="http://schemas.microsoft.com/office/drawing/2014/main" id="{643D1649-95F7-495C-9F15-F12D4C9C5074}"/>
                </a:ext>
              </a:extLst>
            </p:cNvPr>
            <p:cNvPicPr>
              <a:picLocks noChangeAspect="1" noChangeArrowheads="1"/>
            </p:cNvPicPr>
            <p:nvPr/>
          </p:nvPicPr>
          <p:blipFill>
            <a:blip r:embed="rId4">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778321" y="1979691"/>
              <a:ext cx="12001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2" name="矩形 52239">
              <a:extLst>
                <a:ext uri="{FF2B5EF4-FFF2-40B4-BE49-F238E27FC236}">
                  <a16:creationId xmlns="" xmlns:a16="http://schemas.microsoft.com/office/drawing/2014/main" id="{3E23BB2D-C7A9-4A70-98AB-AAA4727D0531}"/>
                </a:ext>
              </a:extLst>
            </p:cNvPr>
            <p:cNvSpPr>
              <a:spLocks noChangeArrowheads="1"/>
            </p:cNvSpPr>
            <p:nvPr/>
          </p:nvSpPr>
          <p:spPr bwMode="auto">
            <a:xfrm>
              <a:off x="5814634" y="5067485"/>
              <a:ext cx="68580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20000"/>
                </a:spcBef>
                <a:buFontTx/>
                <a:buNone/>
              </a:pPr>
              <a:r>
                <a:rPr lang="zh-CN" altLang="en-US" sz="2400">
                  <a:solidFill>
                    <a:srgbClr val="DB05A8"/>
                  </a:solidFill>
                  <a:latin typeface="Comic Sans MS" panose="030F0702030302020204" pitchFamily="66" charset="0"/>
                </a:rPr>
                <a:t>鱼</a:t>
              </a:r>
              <a:endParaRPr lang="zh-CN" altLang="en-US" sz="2400">
                <a:solidFill>
                  <a:srgbClr val="F919C4"/>
                </a:solidFill>
                <a:latin typeface="Comic Sans MS" panose="030F0702030302020204" pitchFamily="66" charset="0"/>
              </a:endParaRPr>
            </a:p>
          </p:txBody>
        </p:sp>
      </p:grpSp>
      <p:sp>
        <p:nvSpPr>
          <p:cNvPr id="26" name="文本框 25">
            <a:extLst>
              <a:ext uri="{FF2B5EF4-FFF2-40B4-BE49-F238E27FC236}">
                <a16:creationId xmlns="" xmlns:a16="http://schemas.microsoft.com/office/drawing/2014/main" id="{4055E309-B846-4160-B56F-BABCE94CB055}"/>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21" name="矩形: 圆角 20">
            <a:extLst>
              <a:ext uri="{FF2B5EF4-FFF2-40B4-BE49-F238E27FC236}">
                <a16:creationId xmlns="" xmlns:a16="http://schemas.microsoft.com/office/drawing/2014/main" id="{7427D938-312B-4556-BD8A-BF2B96337390}"/>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8853" name="Text Box 4">
            <a:extLst>
              <a:ext uri="{FF2B5EF4-FFF2-40B4-BE49-F238E27FC236}">
                <a16:creationId xmlns="" xmlns:a16="http://schemas.microsoft.com/office/drawing/2014/main" id="{F418013C-9324-4CFF-A4AF-25050DD57607}"/>
              </a:ext>
            </a:extLst>
          </p:cNvPr>
          <p:cNvSpPr txBox="1">
            <a:spLocks noChangeArrowheads="1"/>
          </p:cNvSpPr>
          <p:nvPr/>
        </p:nvSpPr>
        <p:spPr bwMode="auto">
          <a:xfrm>
            <a:off x="1394619" y="5103466"/>
            <a:ext cx="9402762"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Font typeface="Arial" panose="020B0604020202020204" pitchFamily="34" charset="0"/>
              <a:buNone/>
            </a:pPr>
            <a:r>
              <a:rPr lang="zh-CN" altLang="en-US" sz="2400" b="1" dirty="0">
                <a:solidFill>
                  <a:srgbClr val="000000"/>
                </a:solidFill>
              </a:rPr>
              <a:t>万物互联时代悄然而至</a:t>
            </a:r>
            <a:endParaRPr lang="en-US" altLang="zh-CN" sz="2400" b="1" dirty="0">
              <a:solidFill>
                <a:srgbClr val="000000"/>
              </a:solidFill>
            </a:endParaRPr>
          </a:p>
          <a:p>
            <a:pPr algn="ctr">
              <a:lnSpc>
                <a:spcPct val="150000"/>
              </a:lnSpc>
              <a:spcBef>
                <a:spcPct val="0"/>
              </a:spcBef>
              <a:buFont typeface="Arial" panose="020B0604020202020204" pitchFamily="34" charset="0"/>
              <a:buNone/>
            </a:pPr>
            <a:r>
              <a:rPr lang="zh-CN" altLang="en-US" sz="2400" b="1" dirty="0">
                <a:solidFill>
                  <a:srgbClr val="B26A37"/>
                </a:solidFill>
              </a:rPr>
              <a:t>一幅由种种联系交织起来的世界图景将变得更加清晰可见</a:t>
            </a:r>
            <a:endParaRPr lang="zh-CN" altLang="en-US" sz="2400" b="1" dirty="0">
              <a:solidFill>
                <a:srgbClr val="B26A37"/>
              </a:solidFill>
              <a:latin typeface="黑体" panose="02010600030101010101" pitchFamily="2" charset="-122"/>
            </a:endParaRPr>
          </a:p>
        </p:txBody>
      </p:sp>
      <p:grpSp>
        <p:nvGrpSpPr>
          <p:cNvPr id="2" name="组合 1">
            <a:extLst>
              <a:ext uri="{FF2B5EF4-FFF2-40B4-BE49-F238E27FC236}">
                <a16:creationId xmlns="" xmlns:a16="http://schemas.microsoft.com/office/drawing/2014/main" id="{AD189392-6601-4897-8395-507BB1E19DC0}"/>
              </a:ext>
            </a:extLst>
          </p:cNvPr>
          <p:cNvGrpSpPr/>
          <p:nvPr/>
        </p:nvGrpSpPr>
        <p:grpSpPr>
          <a:xfrm>
            <a:off x="0" y="1963504"/>
            <a:ext cx="12192000" cy="2760043"/>
            <a:chOff x="0" y="1635125"/>
            <a:chExt cx="11577637" cy="2620963"/>
          </a:xfrm>
        </p:grpSpPr>
        <p:pic>
          <p:nvPicPr>
            <p:cNvPr id="78854" name="图片 2">
              <a:extLst>
                <a:ext uri="{FF2B5EF4-FFF2-40B4-BE49-F238E27FC236}">
                  <a16:creationId xmlns="" xmlns:a16="http://schemas.microsoft.com/office/drawing/2014/main" id="{6FE46541-97D4-4B96-926C-BB47D830D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75" y="1635125"/>
              <a:ext cx="3495675"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图片 4">
              <a:extLst>
                <a:ext uri="{FF2B5EF4-FFF2-40B4-BE49-F238E27FC236}">
                  <a16:creationId xmlns="" xmlns:a16="http://schemas.microsoft.com/office/drawing/2014/main" id="{FAFD545A-6D41-48A2-9223-3D109A98981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344" r="13215"/>
            <a:stretch/>
          </p:blipFill>
          <p:spPr bwMode="auto">
            <a:xfrm>
              <a:off x="0" y="1635125"/>
              <a:ext cx="3902075"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图片 6">
              <a:extLst>
                <a:ext uri="{FF2B5EF4-FFF2-40B4-BE49-F238E27FC236}">
                  <a16:creationId xmlns="" xmlns:a16="http://schemas.microsoft.com/office/drawing/2014/main" id="{4F1971D2-37AC-4D09-99BB-03FD302605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350" y="1635125"/>
              <a:ext cx="4078287"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文本框 11">
            <a:extLst>
              <a:ext uri="{FF2B5EF4-FFF2-40B4-BE49-F238E27FC236}">
                <a16:creationId xmlns="" xmlns:a16="http://schemas.microsoft.com/office/drawing/2014/main" id="{F8250E96-4269-4E38-8065-FC29A7AF5CDA}"/>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grpSp>
        <p:nvGrpSpPr>
          <p:cNvPr id="14" name="组合 13">
            <a:extLst>
              <a:ext uri="{FF2B5EF4-FFF2-40B4-BE49-F238E27FC236}">
                <a16:creationId xmlns="" xmlns:a16="http://schemas.microsoft.com/office/drawing/2014/main" id="{BC976670-3189-4255-8602-59F61CE10616}"/>
              </a:ext>
            </a:extLst>
          </p:cNvPr>
          <p:cNvGrpSpPr/>
          <p:nvPr>
            <p:custDataLst>
              <p:tags r:id="rId1"/>
            </p:custDataLst>
          </p:nvPr>
        </p:nvGrpSpPr>
        <p:grpSpPr>
          <a:xfrm>
            <a:off x="1332273" y="4749317"/>
            <a:ext cx="9465108" cy="1839378"/>
            <a:chOff x="1719263" y="2204946"/>
            <a:chExt cx="5805487" cy="1277937"/>
          </a:xfrm>
        </p:grpSpPr>
        <p:cxnSp>
          <p:nvCxnSpPr>
            <p:cNvPr id="16" name="Shape 124">
              <a:extLst>
                <a:ext uri="{FF2B5EF4-FFF2-40B4-BE49-F238E27FC236}">
                  <a16:creationId xmlns="" xmlns:a16="http://schemas.microsoft.com/office/drawing/2014/main" id="{C097D80A-B98B-4C65-A7D3-4209B624EC20}"/>
                </a:ext>
              </a:extLst>
            </p:cNvPr>
            <p:cNvCxnSpPr/>
            <p:nvPr>
              <p:custDataLst>
                <p:tags r:id="rId2"/>
              </p:custDataLst>
            </p:nvPr>
          </p:nvCxnSpPr>
          <p:spPr>
            <a:xfrm rot="10800000">
              <a:off x="1719263" y="2298608"/>
              <a:ext cx="2852737" cy="1184275"/>
            </a:xfrm>
            <a:prstGeom prst="bentConnector2">
              <a:avLst/>
            </a:prstGeom>
            <a:ln w="19050">
              <a:solidFill>
                <a:srgbClr val="B26A37"/>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hape 128">
              <a:extLst>
                <a:ext uri="{FF2B5EF4-FFF2-40B4-BE49-F238E27FC236}">
                  <a16:creationId xmlns="" xmlns:a16="http://schemas.microsoft.com/office/drawing/2014/main" id="{A83AA155-8508-47A3-9991-D3E62DA5CC2F}"/>
                </a:ext>
              </a:extLst>
            </p:cNvPr>
            <p:cNvCxnSpPr/>
            <p:nvPr>
              <p:custDataLst>
                <p:tags r:id="rId3"/>
              </p:custDataLst>
            </p:nvPr>
          </p:nvCxnSpPr>
          <p:spPr>
            <a:xfrm flipV="1">
              <a:off x="4581525" y="2204946"/>
              <a:ext cx="2943225" cy="1277937"/>
            </a:xfrm>
            <a:prstGeom prst="bentConnector2">
              <a:avLst/>
            </a:prstGeom>
            <a:ln w="19050">
              <a:solidFill>
                <a:srgbClr val="B26A37"/>
              </a:solidFill>
              <a:prstDash val="sysDash"/>
            </a:ln>
          </p:spPr>
          <p:style>
            <a:lnRef idx="1">
              <a:schemeClr val="accent1"/>
            </a:lnRef>
            <a:fillRef idx="0">
              <a:schemeClr val="accent1"/>
            </a:fillRef>
            <a:effectRef idx="0">
              <a:schemeClr val="accent1"/>
            </a:effectRef>
            <a:fontRef idx="minor">
              <a:schemeClr val="tx1"/>
            </a:fontRef>
          </p:style>
        </p:cxnSp>
      </p:grpSp>
      <p:sp>
        <p:nvSpPr>
          <p:cNvPr id="11" name="矩形: 圆角 10">
            <a:extLst>
              <a:ext uri="{FF2B5EF4-FFF2-40B4-BE49-F238E27FC236}">
                <a16:creationId xmlns="" xmlns:a16="http://schemas.microsoft.com/office/drawing/2014/main" id="{D6214C6B-A4FB-4CB0-9D65-E98B7EBDFA45}"/>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F5D07690-62A7-4D7C-AF36-B1D87841B1BB}"/>
              </a:ext>
            </a:extLst>
          </p:cNvPr>
          <p:cNvGrpSpPr/>
          <p:nvPr/>
        </p:nvGrpSpPr>
        <p:grpSpPr>
          <a:xfrm>
            <a:off x="654913" y="2601253"/>
            <a:ext cx="6433127" cy="3933707"/>
            <a:chOff x="-1149927" y="2106731"/>
            <a:chExt cx="6433127" cy="3933707"/>
          </a:xfrm>
        </p:grpSpPr>
        <p:pic>
          <p:nvPicPr>
            <p:cNvPr id="38" name="图片 37" descr="寄信">
              <a:extLst>
                <a:ext uri="{FF2B5EF4-FFF2-40B4-BE49-F238E27FC236}">
                  <a16:creationId xmlns="" xmlns:a16="http://schemas.microsoft.com/office/drawing/2014/main" id="{1C39A7D8-0934-4C75-91CD-A88315DCB4C8}"/>
                </a:ext>
              </a:extLst>
            </p:cNvPr>
            <p:cNvPicPr>
              <a:picLocks noChangeAspect="1" noChangeArrowheads="1"/>
            </p:cNvPicPr>
            <p:nvPr/>
          </p:nvPicPr>
          <p:blipFill>
            <a:blip r:embed="rId2"/>
            <a:srcRect l="4932" t="5206" r="4898" b="5206"/>
            <a:stretch>
              <a:fillRect/>
            </a:stretch>
          </p:blipFill>
          <p:spPr bwMode="auto">
            <a:xfrm>
              <a:off x="2568575" y="2116138"/>
              <a:ext cx="2682875" cy="1774825"/>
            </a:xfrm>
            <a:prstGeom prst="rect">
              <a:avLst/>
            </a:prstGeom>
          </p:spPr>
        </p:pic>
        <p:pic>
          <p:nvPicPr>
            <p:cNvPr id="41" name="图片 40" descr="打电话">
              <a:extLst>
                <a:ext uri="{FF2B5EF4-FFF2-40B4-BE49-F238E27FC236}">
                  <a16:creationId xmlns="" xmlns:a16="http://schemas.microsoft.com/office/drawing/2014/main" id="{AE6F9353-7D82-4FB4-B906-46FDB4BE4E6F}"/>
                </a:ext>
              </a:extLst>
            </p:cNvPr>
            <p:cNvPicPr>
              <a:picLocks noChangeAspect="1" noChangeArrowheads="1"/>
            </p:cNvPicPr>
            <p:nvPr/>
          </p:nvPicPr>
          <p:blipFill>
            <a:blip r:embed="rId3"/>
            <a:srcRect/>
            <a:stretch>
              <a:fillRect/>
            </a:stretch>
          </p:blipFill>
          <p:spPr bwMode="auto">
            <a:xfrm>
              <a:off x="2568575" y="3929063"/>
              <a:ext cx="2714625" cy="2111375"/>
            </a:xfrm>
            <a:prstGeom prst="rect">
              <a:avLst/>
            </a:prstGeom>
          </p:spPr>
        </p:pic>
        <p:pic>
          <p:nvPicPr>
            <p:cNvPr id="42" name="图片 41" descr="23">
              <a:extLst>
                <a:ext uri="{FF2B5EF4-FFF2-40B4-BE49-F238E27FC236}">
                  <a16:creationId xmlns="" xmlns:a16="http://schemas.microsoft.com/office/drawing/2014/main" id="{B298D489-33C3-48F0-928D-3C523A55B81D}"/>
                </a:ext>
              </a:extLst>
            </p:cNvPr>
            <p:cNvPicPr>
              <a:picLocks noChangeAspect="1" noChangeArrowheads="1"/>
            </p:cNvPicPr>
            <p:nvPr/>
          </p:nvPicPr>
          <p:blipFill rotWithShape="1">
            <a:blip r:embed="rId4"/>
            <a:srcRect l="5074" t="14930" r="8255" b="27517"/>
            <a:stretch>
              <a:fillRect/>
            </a:stretch>
          </p:blipFill>
          <p:spPr bwMode="auto">
            <a:xfrm>
              <a:off x="-1149927" y="2106731"/>
              <a:ext cx="3566742" cy="3933706"/>
            </a:xfrm>
            <a:prstGeom prst="rect">
              <a:avLst/>
            </a:prstGeom>
          </p:spPr>
        </p:pic>
      </p:grpSp>
      <p:grpSp>
        <p:nvGrpSpPr>
          <p:cNvPr id="4" name="组合 3">
            <a:extLst>
              <a:ext uri="{FF2B5EF4-FFF2-40B4-BE49-F238E27FC236}">
                <a16:creationId xmlns="" xmlns:a16="http://schemas.microsoft.com/office/drawing/2014/main" id="{0F7351D1-4038-4E0F-87DF-09ECECEF6E8E}"/>
              </a:ext>
            </a:extLst>
          </p:cNvPr>
          <p:cNvGrpSpPr/>
          <p:nvPr/>
        </p:nvGrpSpPr>
        <p:grpSpPr>
          <a:xfrm>
            <a:off x="7592796" y="2156920"/>
            <a:ext cx="4038600" cy="4239347"/>
            <a:chOff x="6559550" y="1801091"/>
            <a:chExt cx="4038600" cy="4239347"/>
          </a:xfrm>
        </p:grpSpPr>
        <p:sp>
          <p:nvSpPr>
            <p:cNvPr id="79883" name="矩形 44">
              <a:extLst>
                <a:ext uri="{FF2B5EF4-FFF2-40B4-BE49-F238E27FC236}">
                  <a16:creationId xmlns="" xmlns:a16="http://schemas.microsoft.com/office/drawing/2014/main" id="{C62DD034-11CB-42E3-A4FF-22B9E5AB8504}"/>
                </a:ext>
              </a:extLst>
            </p:cNvPr>
            <p:cNvSpPr>
              <a:spLocks noChangeArrowheads="1"/>
            </p:cNvSpPr>
            <p:nvPr/>
          </p:nvSpPr>
          <p:spPr bwMode="auto">
            <a:xfrm>
              <a:off x="6559550" y="5481638"/>
              <a:ext cx="4038600" cy="558800"/>
            </a:xfrm>
            <a:prstGeom prst="rect">
              <a:avLst/>
            </a:prstGeom>
            <a:solidFill>
              <a:srgbClr val="B26A37"/>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endParaRPr lang="zh-CN" altLang="en-US" sz="1800">
                <a:solidFill>
                  <a:srgbClr val="FFFFFF"/>
                </a:solidFill>
                <a:latin typeface="Impact MT Std"/>
                <a:ea typeface="宋体" panose="02010600030101010101" pitchFamily="2" charset="-122"/>
              </a:endParaRPr>
            </a:p>
          </p:txBody>
        </p:sp>
        <p:sp>
          <p:nvSpPr>
            <p:cNvPr id="79881" name="矩形 14">
              <a:extLst>
                <a:ext uri="{FF2B5EF4-FFF2-40B4-BE49-F238E27FC236}">
                  <a16:creationId xmlns="" xmlns:a16="http://schemas.microsoft.com/office/drawing/2014/main" id="{1494BEFB-96C8-4D7D-821B-42E2E437698A}"/>
                </a:ext>
              </a:extLst>
            </p:cNvPr>
            <p:cNvSpPr>
              <a:spLocks noChangeArrowheads="1"/>
            </p:cNvSpPr>
            <p:nvPr/>
          </p:nvSpPr>
          <p:spPr bwMode="auto">
            <a:xfrm>
              <a:off x="6941270" y="3642315"/>
              <a:ext cx="327516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50000"/>
                </a:spcBef>
                <a:buFontTx/>
                <a:buNone/>
              </a:pPr>
              <a:r>
                <a:rPr lang="zh-CN" altLang="en-US" sz="2400" dirty="0">
                  <a:solidFill>
                    <a:srgbClr val="000000"/>
                  </a:solidFill>
                  <a:latin typeface="微软雅黑" panose="020B0503020204020204" pitchFamily="34" charset="-122"/>
                  <a:sym typeface="Arial" panose="020B0604020202020204" pitchFamily="34" charset="0"/>
                </a:rPr>
                <a:t>       指事物、现象和过程的联系方式是极其复杂的和多种多样的。</a:t>
              </a:r>
            </a:p>
          </p:txBody>
        </p:sp>
        <p:cxnSp>
          <p:nvCxnSpPr>
            <p:cNvPr id="79882" name="直接连接符 15">
              <a:extLst>
                <a:ext uri="{FF2B5EF4-FFF2-40B4-BE49-F238E27FC236}">
                  <a16:creationId xmlns="" xmlns:a16="http://schemas.microsoft.com/office/drawing/2014/main" id="{B4F365D3-1D66-46CE-BBC7-F60C34777544}"/>
                </a:ext>
              </a:extLst>
            </p:cNvPr>
            <p:cNvCxnSpPr>
              <a:cxnSpLocks noChangeShapeType="1"/>
            </p:cNvCxnSpPr>
            <p:nvPr/>
          </p:nvCxnSpPr>
          <p:spPr bwMode="auto">
            <a:xfrm>
              <a:off x="6630988" y="1801091"/>
              <a:ext cx="0" cy="3809134"/>
            </a:xfrm>
            <a:prstGeom prst="line">
              <a:avLst/>
            </a:prstGeom>
            <a:noFill/>
            <a:ln w="9525">
              <a:solidFill>
                <a:srgbClr val="7F7F7F"/>
              </a:solidFill>
              <a:prstDash val="dash"/>
              <a:round/>
              <a:headEnd type="oval" w="med" len="med"/>
              <a:tailEnd type="oval" w="med" len="med"/>
            </a:ln>
            <a:extLst>
              <a:ext uri="{909E8E84-426E-40DD-AFC4-6F175D3DCCD1}">
                <a14:hiddenFill xmlns:a14="http://schemas.microsoft.com/office/drawing/2010/main">
                  <a:noFill/>
                </a14:hiddenFill>
              </a:ext>
            </a:extLst>
          </p:spPr>
        </p:cxnSp>
        <p:pic>
          <p:nvPicPr>
            <p:cNvPr id="47" name="图片 46" descr="22">
              <a:extLst>
                <a:ext uri="{FF2B5EF4-FFF2-40B4-BE49-F238E27FC236}">
                  <a16:creationId xmlns="" xmlns:a16="http://schemas.microsoft.com/office/drawing/2014/main" id="{E98F29BC-BF13-44DF-8AA7-6916BCFB3DB5}"/>
                </a:ext>
              </a:extLst>
            </p:cNvPr>
            <p:cNvPicPr>
              <a:picLocks noChangeAspect="1" noChangeArrowheads="1"/>
            </p:cNvPicPr>
            <p:nvPr/>
          </p:nvPicPr>
          <p:blipFill rotWithShape="1">
            <a:blip r:embed="rId5"/>
            <a:srcRect l="6427" t="24936" r="2941"/>
            <a:stretch>
              <a:fillRect/>
            </a:stretch>
          </p:blipFill>
          <p:spPr bwMode="auto">
            <a:xfrm>
              <a:off x="7088040" y="2006144"/>
              <a:ext cx="2949575" cy="1485900"/>
            </a:xfrm>
            <a:prstGeom prst="rect">
              <a:avLst/>
            </a:prstGeom>
            <a:blipFill dpi="0" rotWithShape="1">
              <a:blip r:embed="rId6" cstate="print"/>
              <a:srcRect/>
              <a:stretch>
                <a:fillRect/>
              </a:stretch>
            </a:blipFill>
            <a:ln w="31750">
              <a:solidFill>
                <a:srgbClr val="FFFFFF"/>
              </a:solidFill>
            </a:ln>
            <a:effectLst>
              <a:outerShdw blurRad="38100" sx="102000" sy="102000" algn="ctr" rotWithShape="0">
                <a:prstClr val="black">
                  <a:alpha val="20000"/>
                </a:prstClr>
              </a:outerShdw>
            </a:effectLst>
          </p:spPr>
        </p:pic>
      </p:grpSp>
      <p:sp>
        <p:nvSpPr>
          <p:cNvPr id="20" name="文本框 19">
            <a:extLst>
              <a:ext uri="{FF2B5EF4-FFF2-40B4-BE49-F238E27FC236}">
                <a16:creationId xmlns="" xmlns:a16="http://schemas.microsoft.com/office/drawing/2014/main" id="{DC4C6B3A-BE3B-4AB8-A56E-380574313C15}"/>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7" name="矩形 6">
            <a:extLst>
              <a:ext uri="{FF2B5EF4-FFF2-40B4-BE49-F238E27FC236}">
                <a16:creationId xmlns="" xmlns:a16="http://schemas.microsoft.com/office/drawing/2014/main" id="{21B80494-73BE-4CBD-B795-CE9DAA532135}"/>
              </a:ext>
            </a:extLst>
          </p:cNvPr>
          <p:cNvSpPr/>
          <p:nvPr/>
        </p:nvSpPr>
        <p:spPr>
          <a:xfrm>
            <a:off x="8739549" y="5886034"/>
            <a:ext cx="2031325" cy="461665"/>
          </a:xfrm>
          <a:prstGeom prst="rect">
            <a:avLst/>
          </a:prstGeom>
        </p:spPr>
        <p:txBody>
          <a:bodyPr wrap="none">
            <a:spAutoFit/>
          </a:bodyPr>
          <a:lstStyle/>
          <a:p>
            <a:pPr lvl="0"/>
            <a:r>
              <a:rPr lang="zh-CN" altLang="en-US" sz="2400" b="1" dirty="0">
                <a:solidFill>
                  <a:schemeClr val="bg1"/>
                </a:solidFill>
              </a:rPr>
              <a:t>联系的多样性</a:t>
            </a:r>
          </a:p>
        </p:txBody>
      </p:sp>
      <p:sp>
        <p:nvSpPr>
          <p:cNvPr id="35" name="矩形: 圆角 34">
            <a:extLst>
              <a:ext uri="{FF2B5EF4-FFF2-40B4-BE49-F238E27FC236}">
                <a16:creationId xmlns="" xmlns:a16="http://schemas.microsoft.com/office/drawing/2014/main" id="{91C32BD3-D88A-46D8-AD9C-E0CBB9A52016}"/>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
        <p:nvSpPr>
          <p:cNvPr id="36" name="矩形 4">
            <a:extLst>
              <a:ext uri="{FF2B5EF4-FFF2-40B4-BE49-F238E27FC236}">
                <a16:creationId xmlns="" xmlns:a16="http://schemas.microsoft.com/office/drawing/2014/main" id="{43D423DE-A0F1-4606-869B-467F8840D1C4}"/>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3.</a:t>
            </a:r>
            <a:r>
              <a:rPr lang="zh-CN" altLang="en-US" sz="2400" b="1" dirty="0">
                <a:solidFill>
                  <a:srgbClr val="C87E4C"/>
                </a:solidFill>
              </a:rPr>
              <a:t>联系具有多样性</a:t>
            </a:r>
          </a:p>
        </p:txBody>
      </p:sp>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06D0FFA1-8067-474C-A6DA-57B9B28D6F5B}"/>
              </a:ext>
            </a:extLst>
          </p:cNvPr>
          <p:cNvGrpSpPr/>
          <p:nvPr/>
        </p:nvGrpSpPr>
        <p:grpSpPr>
          <a:xfrm>
            <a:off x="805004" y="3500437"/>
            <a:ext cx="10437091" cy="3252787"/>
            <a:chOff x="817563" y="2738438"/>
            <a:chExt cx="10437091" cy="3252787"/>
          </a:xfrm>
        </p:grpSpPr>
        <p:sp>
          <p:nvSpPr>
            <p:cNvPr id="22" name="圆角矩形 12">
              <a:extLst>
                <a:ext uri="{FF2B5EF4-FFF2-40B4-BE49-F238E27FC236}">
                  <a16:creationId xmlns="" xmlns:a16="http://schemas.microsoft.com/office/drawing/2014/main" id="{2D9F77A1-6654-435C-AE3C-A64CE68F41BF}"/>
                </a:ext>
              </a:extLst>
            </p:cNvPr>
            <p:cNvSpPr/>
            <p:nvPr/>
          </p:nvSpPr>
          <p:spPr bwMode="auto">
            <a:xfrm>
              <a:off x="817563" y="3702050"/>
              <a:ext cx="3943350" cy="1006475"/>
            </a:xfrm>
            <a:prstGeom prst="roundRect">
              <a:avLst/>
            </a:prstGeom>
            <a:solidFill>
              <a:srgbClr val="B26A37"/>
            </a:solidFill>
            <a:ln>
              <a:no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b="1">
                  <a:solidFill>
                    <a:schemeClr val="bg1"/>
                  </a:solidFill>
                </a:rPr>
                <a:t>事物联系的主要方式</a:t>
              </a:r>
            </a:p>
          </p:txBody>
        </p:sp>
        <p:sp>
          <p:nvSpPr>
            <p:cNvPr id="24" name="圆角矩形 15">
              <a:extLst>
                <a:ext uri="{FF2B5EF4-FFF2-40B4-BE49-F238E27FC236}">
                  <a16:creationId xmlns="" xmlns:a16="http://schemas.microsoft.com/office/drawing/2014/main" id="{25716054-4229-41DC-ABD4-77837053B941}"/>
                </a:ext>
              </a:extLst>
            </p:cNvPr>
            <p:cNvSpPr/>
            <p:nvPr/>
          </p:nvSpPr>
          <p:spPr bwMode="auto">
            <a:xfrm>
              <a:off x="6570663" y="2874963"/>
              <a:ext cx="4486275" cy="625475"/>
            </a:xfrm>
            <a:prstGeom prst="roundRect">
              <a:avLst/>
            </a:prstGeom>
            <a:solidFill>
              <a:srgbClr val="D49A59"/>
            </a:solidFill>
            <a:ln>
              <a:no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dirty="0">
                  <a:solidFill>
                    <a:schemeClr val="bg1"/>
                  </a:solidFill>
                  <a:latin typeface="+mn-ea"/>
                  <a:ea typeface="+mn-ea"/>
                </a:rPr>
                <a:t>直接联系</a:t>
              </a:r>
              <a:r>
                <a:rPr lang="en-US" altLang="zh-CN" sz="2400" b="1" dirty="0">
                  <a:solidFill>
                    <a:schemeClr val="bg1"/>
                  </a:solidFill>
                  <a:latin typeface="+mn-ea"/>
                  <a:ea typeface="+mn-ea"/>
                </a:rPr>
                <a:t>——</a:t>
              </a:r>
              <a:r>
                <a:rPr lang="zh-CN" altLang="en-US" sz="2400" b="1" dirty="0">
                  <a:solidFill>
                    <a:schemeClr val="bg1"/>
                  </a:solidFill>
                  <a:latin typeface="+mn-ea"/>
                  <a:ea typeface="+mn-ea"/>
                </a:rPr>
                <a:t>间接联系</a:t>
              </a:r>
            </a:p>
          </p:txBody>
        </p:sp>
        <p:sp>
          <p:nvSpPr>
            <p:cNvPr id="80904" name="圆角矩形 35">
              <a:extLst>
                <a:ext uri="{FF2B5EF4-FFF2-40B4-BE49-F238E27FC236}">
                  <a16:creationId xmlns="" xmlns:a16="http://schemas.microsoft.com/office/drawing/2014/main" id="{834F9D1B-78F8-4A20-B0B9-5F5FF7443C7C}"/>
                </a:ext>
              </a:extLst>
            </p:cNvPr>
            <p:cNvSpPr>
              <a:spLocks noChangeArrowheads="1"/>
            </p:cNvSpPr>
            <p:nvPr/>
          </p:nvSpPr>
          <p:spPr bwMode="auto">
            <a:xfrm>
              <a:off x="6428510" y="2738438"/>
              <a:ext cx="4826144" cy="3252787"/>
            </a:xfrm>
            <a:prstGeom prst="roundRect">
              <a:avLst>
                <a:gd name="adj" fmla="val 9819"/>
              </a:avLst>
            </a:prstGeom>
            <a:noFill/>
            <a:ln w="3175">
              <a:solidFill>
                <a:srgbClr val="D49A59"/>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2000" b="1">
                <a:latin typeface="微软雅黑" panose="020B0503020204020204" pitchFamily="34" charset="-122"/>
              </a:endParaRPr>
            </a:p>
          </p:txBody>
        </p:sp>
        <p:sp>
          <p:nvSpPr>
            <p:cNvPr id="26" name="右箭头 40">
              <a:extLst>
                <a:ext uri="{FF2B5EF4-FFF2-40B4-BE49-F238E27FC236}">
                  <a16:creationId xmlns="" xmlns:a16="http://schemas.microsoft.com/office/drawing/2014/main" id="{48B79636-087B-4BD9-85AA-F62A5FE12166}"/>
                </a:ext>
              </a:extLst>
            </p:cNvPr>
            <p:cNvSpPr/>
            <p:nvPr/>
          </p:nvSpPr>
          <p:spPr bwMode="auto">
            <a:xfrm>
              <a:off x="5127625" y="3836988"/>
              <a:ext cx="968375" cy="736600"/>
            </a:xfrm>
            <a:prstGeom prst="rightArrow">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zh-CN" altLang="en-US">
                <a:solidFill>
                  <a:schemeClr val="bg1"/>
                </a:solidFill>
              </a:endParaRPr>
            </a:p>
          </p:txBody>
        </p:sp>
        <p:sp>
          <p:nvSpPr>
            <p:cNvPr id="27" name="圆角矩形 15">
              <a:extLst>
                <a:ext uri="{FF2B5EF4-FFF2-40B4-BE49-F238E27FC236}">
                  <a16:creationId xmlns="" xmlns:a16="http://schemas.microsoft.com/office/drawing/2014/main" id="{C27BF6AF-E70B-48F8-89CF-D62746395CA5}"/>
                </a:ext>
              </a:extLst>
            </p:cNvPr>
            <p:cNvSpPr/>
            <p:nvPr/>
          </p:nvSpPr>
          <p:spPr bwMode="auto">
            <a:xfrm>
              <a:off x="6570663" y="3657600"/>
              <a:ext cx="4486275" cy="625475"/>
            </a:xfrm>
            <a:prstGeom prst="roundRect">
              <a:avLst/>
            </a:prstGeom>
            <a:solidFill>
              <a:srgbClr val="D49A59"/>
            </a:solidFill>
            <a:ln>
              <a:no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a:solidFill>
                    <a:schemeClr val="bg1"/>
                  </a:solidFill>
                  <a:latin typeface="+mn-ea"/>
                  <a:ea typeface="+mn-ea"/>
                </a:rPr>
                <a:t>内部联系</a:t>
              </a:r>
              <a:r>
                <a:rPr lang="en-US" altLang="zh-CN" sz="2400" b="1">
                  <a:solidFill>
                    <a:schemeClr val="bg1"/>
                  </a:solidFill>
                  <a:latin typeface="+mn-ea"/>
                  <a:ea typeface="+mn-ea"/>
                </a:rPr>
                <a:t>——</a:t>
              </a:r>
              <a:r>
                <a:rPr lang="zh-CN" altLang="en-US" sz="2400" b="1">
                  <a:solidFill>
                    <a:schemeClr val="bg1"/>
                  </a:solidFill>
                  <a:latin typeface="+mn-ea"/>
                  <a:ea typeface="+mn-ea"/>
                </a:rPr>
                <a:t>外部联系</a:t>
              </a:r>
            </a:p>
          </p:txBody>
        </p:sp>
        <p:sp>
          <p:nvSpPr>
            <p:cNvPr id="28" name="圆角矩形 15">
              <a:extLst>
                <a:ext uri="{FF2B5EF4-FFF2-40B4-BE49-F238E27FC236}">
                  <a16:creationId xmlns="" xmlns:a16="http://schemas.microsoft.com/office/drawing/2014/main" id="{00CC58D2-DEE7-4C53-8198-2E77723419F7}"/>
                </a:ext>
              </a:extLst>
            </p:cNvPr>
            <p:cNvSpPr/>
            <p:nvPr/>
          </p:nvSpPr>
          <p:spPr bwMode="auto">
            <a:xfrm>
              <a:off x="6570663" y="4440238"/>
              <a:ext cx="4486275" cy="627062"/>
            </a:xfrm>
            <a:prstGeom prst="roundRect">
              <a:avLst/>
            </a:prstGeom>
            <a:solidFill>
              <a:srgbClr val="D49A59"/>
            </a:solidFill>
            <a:ln>
              <a:no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a:solidFill>
                    <a:schemeClr val="bg1"/>
                  </a:solidFill>
                  <a:latin typeface="+mn-ea"/>
                  <a:ea typeface="+mn-ea"/>
                </a:rPr>
                <a:t>本质联系</a:t>
              </a:r>
              <a:r>
                <a:rPr lang="en-US" altLang="zh-CN" sz="2400" b="1">
                  <a:solidFill>
                    <a:schemeClr val="bg1"/>
                  </a:solidFill>
                  <a:latin typeface="+mn-ea"/>
                  <a:ea typeface="+mn-ea"/>
                </a:rPr>
                <a:t>——</a:t>
              </a:r>
              <a:r>
                <a:rPr lang="zh-CN" altLang="en-US" sz="2400" b="1">
                  <a:solidFill>
                    <a:schemeClr val="bg1"/>
                  </a:solidFill>
                  <a:latin typeface="+mn-ea"/>
                  <a:ea typeface="+mn-ea"/>
                </a:rPr>
                <a:t>非本质联系</a:t>
              </a:r>
            </a:p>
          </p:txBody>
        </p:sp>
        <p:sp>
          <p:nvSpPr>
            <p:cNvPr id="29" name="圆角矩形 15">
              <a:extLst>
                <a:ext uri="{FF2B5EF4-FFF2-40B4-BE49-F238E27FC236}">
                  <a16:creationId xmlns="" xmlns:a16="http://schemas.microsoft.com/office/drawing/2014/main" id="{179E63A8-B208-4611-9BE5-278DA7EE0AC1}"/>
                </a:ext>
              </a:extLst>
            </p:cNvPr>
            <p:cNvSpPr/>
            <p:nvPr/>
          </p:nvSpPr>
          <p:spPr bwMode="auto">
            <a:xfrm>
              <a:off x="6570663" y="5224463"/>
              <a:ext cx="4486275" cy="625475"/>
            </a:xfrm>
            <a:prstGeom prst="roundRect">
              <a:avLst/>
            </a:prstGeom>
            <a:solidFill>
              <a:srgbClr val="D49A59"/>
            </a:solidFill>
            <a:ln>
              <a:no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defRPr/>
              </a:pPr>
              <a:r>
                <a:rPr lang="zh-CN" altLang="en-US" sz="2400" b="1">
                  <a:solidFill>
                    <a:schemeClr val="bg1"/>
                  </a:solidFill>
                  <a:latin typeface="+mn-ea"/>
                  <a:ea typeface="+mn-ea"/>
                </a:rPr>
                <a:t>必然联系</a:t>
              </a:r>
              <a:r>
                <a:rPr lang="en-US" altLang="zh-CN" sz="2400" b="1">
                  <a:solidFill>
                    <a:schemeClr val="bg1"/>
                  </a:solidFill>
                  <a:latin typeface="+mn-ea"/>
                  <a:ea typeface="+mn-ea"/>
                </a:rPr>
                <a:t>——</a:t>
              </a:r>
              <a:r>
                <a:rPr lang="zh-CN" altLang="en-US" sz="2400" b="1">
                  <a:solidFill>
                    <a:schemeClr val="bg1"/>
                  </a:solidFill>
                  <a:latin typeface="+mn-ea"/>
                  <a:ea typeface="+mn-ea"/>
                </a:rPr>
                <a:t>偶然联系</a:t>
              </a:r>
            </a:p>
          </p:txBody>
        </p:sp>
      </p:grpSp>
      <p:sp>
        <p:nvSpPr>
          <p:cNvPr id="20" name="文本框 19">
            <a:extLst>
              <a:ext uri="{FF2B5EF4-FFF2-40B4-BE49-F238E27FC236}">
                <a16:creationId xmlns="" xmlns:a16="http://schemas.microsoft.com/office/drawing/2014/main" id="{4ED42EA8-0CA3-45ED-AB8E-9F11F747FFC8}"/>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pic>
        <p:nvPicPr>
          <p:cNvPr id="3" name="图片 2">
            <a:extLst>
              <a:ext uri="{FF2B5EF4-FFF2-40B4-BE49-F238E27FC236}">
                <a16:creationId xmlns="" xmlns:a16="http://schemas.microsoft.com/office/drawing/2014/main" id="{99B3523A-765B-468D-B97A-73A15856791C}"/>
              </a:ext>
            </a:extLst>
          </p:cNvPr>
          <p:cNvPicPr>
            <a:picLocks noChangeAspect="1"/>
          </p:cNvPicPr>
          <p:nvPr/>
        </p:nvPicPr>
        <p:blipFill>
          <a:blip r:embed="rId2"/>
          <a:stretch>
            <a:fillRect/>
          </a:stretch>
        </p:blipFill>
        <p:spPr>
          <a:xfrm>
            <a:off x="805004" y="1938286"/>
            <a:ext cx="3955909" cy="2282255"/>
          </a:xfrm>
          <a:prstGeom prst="roundRect">
            <a:avLst>
              <a:gd name="adj" fmla="val 11203"/>
            </a:avLst>
          </a:prstGeom>
        </p:spPr>
      </p:pic>
      <p:sp>
        <p:nvSpPr>
          <p:cNvPr id="12" name="矩形: 圆角 11">
            <a:extLst>
              <a:ext uri="{FF2B5EF4-FFF2-40B4-BE49-F238E27FC236}">
                <a16:creationId xmlns="" xmlns:a16="http://schemas.microsoft.com/office/drawing/2014/main" id="{EF79103F-6A26-4D93-A22A-B590E875C42F}"/>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81927" name="组合 1">
            <a:extLst>
              <a:ext uri="{FF2B5EF4-FFF2-40B4-BE49-F238E27FC236}">
                <a16:creationId xmlns="" xmlns:a16="http://schemas.microsoft.com/office/drawing/2014/main" id="{0B1F7A99-9EA6-4458-A4C9-E8C128CF9A52}"/>
              </a:ext>
            </a:extLst>
          </p:cNvPr>
          <p:cNvGrpSpPr>
            <a:grpSpLocks/>
          </p:cNvGrpSpPr>
          <p:nvPr/>
        </p:nvGrpSpPr>
        <p:grpSpPr bwMode="auto">
          <a:xfrm>
            <a:off x="6702425" y="4479925"/>
            <a:ext cx="4421188" cy="1108075"/>
            <a:chOff x="6664325" y="3948112"/>
            <a:chExt cx="4421188" cy="1108075"/>
          </a:xfrm>
        </p:grpSpPr>
        <p:sp>
          <p:nvSpPr>
            <p:cNvPr id="81929" name="矩形 57345">
              <a:extLst>
                <a:ext uri="{FF2B5EF4-FFF2-40B4-BE49-F238E27FC236}">
                  <a16:creationId xmlns="" xmlns:a16="http://schemas.microsoft.com/office/drawing/2014/main" id="{0BDEAA1E-BA16-4B1D-A718-C0F8ED92B80B}"/>
                </a:ext>
              </a:extLst>
            </p:cNvPr>
            <p:cNvSpPr>
              <a:spLocks noChangeArrowheads="1"/>
            </p:cNvSpPr>
            <p:nvPr/>
          </p:nvSpPr>
          <p:spPr bwMode="auto">
            <a:xfrm>
              <a:off x="6664325" y="4240213"/>
              <a:ext cx="4421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latin typeface="黑体" panose="02010600030101010101" pitchFamily="2" charset="-122"/>
                </a:rPr>
                <a:t>外部联系     内部联系</a:t>
              </a:r>
            </a:p>
          </p:txBody>
        </p:sp>
        <p:sp>
          <p:nvSpPr>
            <p:cNvPr id="81930" name="矩形 57346">
              <a:extLst>
                <a:ext uri="{FF2B5EF4-FFF2-40B4-BE49-F238E27FC236}">
                  <a16:creationId xmlns="" xmlns:a16="http://schemas.microsoft.com/office/drawing/2014/main" id="{5375487C-DF5C-41C5-B035-998EED68DD0B}"/>
                </a:ext>
              </a:extLst>
            </p:cNvPr>
            <p:cNvSpPr>
              <a:spLocks noChangeArrowheads="1"/>
            </p:cNvSpPr>
            <p:nvPr/>
          </p:nvSpPr>
          <p:spPr bwMode="auto">
            <a:xfrm>
              <a:off x="8550275" y="3948112"/>
              <a:ext cx="64928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6600" b="1" dirty="0">
                  <a:solidFill>
                    <a:srgbClr val="B26A37"/>
                  </a:solidFill>
                </a:rPr>
                <a:t>≠</a:t>
              </a:r>
            </a:p>
          </p:txBody>
        </p:sp>
      </p:grpSp>
      <p:pic>
        <p:nvPicPr>
          <p:cNvPr id="41" name="图片 57349">
            <a:extLst>
              <a:ext uri="{FF2B5EF4-FFF2-40B4-BE49-F238E27FC236}">
                <a16:creationId xmlns="" xmlns:a16="http://schemas.microsoft.com/office/drawing/2014/main" id="{21F01833-BE82-4478-86D3-5DC59F813EC6}"/>
              </a:ext>
            </a:extLst>
          </p:cNvPr>
          <p:cNvPicPr>
            <a:picLocks noChangeAspect="1" noChangeArrowheads="1"/>
          </p:cNvPicPr>
          <p:nvPr/>
        </p:nvPicPr>
        <p:blipFill>
          <a:blip r:embed="rId4"/>
          <a:srcRect/>
          <a:stretch>
            <a:fillRect/>
          </a:stretch>
        </p:blipFill>
        <p:spPr bwMode="auto">
          <a:xfrm>
            <a:off x="940137" y="2434814"/>
            <a:ext cx="4781213" cy="3585909"/>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文本框 13">
            <a:extLst>
              <a:ext uri="{FF2B5EF4-FFF2-40B4-BE49-F238E27FC236}">
                <a16:creationId xmlns="" xmlns:a16="http://schemas.microsoft.com/office/drawing/2014/main" id="{3485486C-F2D2-4F18-AE25-7FCB703CC85E}"/>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16" name="任意多边形 6">
            <a:extLst>
              <a:ext uri="{FF2B5EF4-FFF2-40B4-BE49-F238E27FC236}">
                <a16:creationId xmlns="" xmlns:a16="http://schemas.microsoft.com/office/drawing/2014/main" id="{8CCE27DC-11EC-4EB3-A9A3-7FCCFE858877}"/>
              </a:ext>
            </a:extLst>
          </p:cNvPr>
          <p:cNvSpPr/>
          <p:nvPr>
            <p:custDataLst>
              <p:tags r:id="rId1"/>
            </p:custDataLst>
          </p:nvPr>
        </p:nvSpPr>
        <p:spPr>
          <a:xfrm>
            <a:off x="6288983" y="3231092"/>
            <a:ext cx="2440190" cy="1103489"/>
          </a:xfrm>
          <a:custGeom>
            <a:avLst/>
            <a:gdLst>
              <a:gd name="connsiteX0" fmla="*/ 1 w 1362076"/>
              <a:gd name="connsiteY0" fmla="*/ 0 h 615948"/>
              <a:gd name="connsiteX1" fmla="*/ 345441 w 1362076"/>
              <a:gd name="connsiteY1" fmla="*/ 0 h 615948"/>
              <a:gd name="connsiteX2" fmla="*/ 378655 w 1362076"/>
              <a:gd name="connsiteY2" fmla="*/ 79374 h 615948"/>
              <a:gd name="connsiteX3" fmla="*/ 1362075 w 1362076"/>
              <a:gd name="connsiteY3" fmla="*/ 79374 h 615948"/>
              <a:gd name="connsiteX4" fmla="*/ 1362075 w 1362076"/>
              <a:gd name="connsiteY4" fmla="*/ 365123 h 615948"/>
              <a:gd name="connsiteX5" fmla="*/ 1362076 w 1362076"/>
              <a:gd name="connsiteY5" fmla="*/ 365123 h 615948"/>
              <a:gd name="connsiteX6" fmla="*/ 1362076 w 1362076"/>
              <a:gd name="connsiteY6" fmla="*/ 615948 h 615948"/>
              <a:gd name="connsiteX7" fmla="*/ 1129981 w 1362076"/>
              <a:gd name="connsiteY7" fmla="*/ 371474 h 615948"/>
              <a:gd name="connsiteX8" fmla="*/ 0 w 1362076"/>
              <a:gd name="connsiteY8" fmla="*/ 371474 h 615948"/>
              <a:gd name="connsiteX9" fmla="*/ 0 w 1362076"/>
              <a:gd name="connsiteY9" fmla="*/ 79374 h 615948"/>
              <a:gd name="connsiteX10" fmla="*/ 1 w 1362076"/>
              <a:gd name="connsiteY10" fmla="*/ 79374 h 61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076" h="615948">
                <a:moveTo>
                  <a:pt x="1" y="0"/>
                </a:moveTo>
                <a:lnTo>
                  <a:pt x="345441" y="0"/>
                </a:lnTo>
                <a:lnTo>
                  <a:pt x="378655" y="79374"/>
                </a:lnTo>
                <a:lnTo>
                  <a:pt x="1362075" y="79374"/>
                </a:lnTo>
                <a:lnTo>
                  <a:pt x="1362075" y="365123"/>
                </a:lnTo>
                <a:lnTo>
                  <a:pt x="1362076" y="365123"/>
                </a:lnTo>
                <a:lnTo>
                  <a:pt x="1362076" y="615948"/>
                </a:lnTo>
                <a:lnTo>
                  <a:pt x="1129981" y="371474"/>
                </a:lnTo>
                <a:lnTo>
                  <a:pt x="0" y="371474"/>
                </a:lnTo>
                <a:lnTo>
                  <a:pt x="0" y="79374"/>
                </a:lnTo>
                <a:lnTo>
                  <a:pt x="1" y="79374"/>
                </a:lnTo>
                <a:close/>
              </a:path>
            </a:pathLst>
          </a:custGeom>
          <a:solidFill>
            <a:srgbClr val="B26A37"/>
          </a:solidFill>
        </p:spPr>
        <p:txBody>
          <a:bodyPr rot="0" spcFirstLastPara="0" vertOverflow="overflow" horzOverflow="overflow" vert="horz" wrap="square" lIns="91440" tIns="108000" rIns="91440" bIns="432000" numCol="1" spcCol="0" rtlCol="0" fromWordArt="0" anchor="ctr" anchorCtr="0" forceAA="0" compatLnSpc="1">
            <a:normAutofit/>
          </a:bodyPr>
          <a:lstStyle/>
          <a:p>
            <a:pPr algn="ctr"/>
            <a:r>
              <a:rPr lang="zh-CN" altLang="en-US" sz="2400" dirty="0">
                <a:solidFill>
                  <a:schemeClr val="bg1"/>
                </a:solidFill>
                <a:latin typeface="+mj-lt"/>
                <a:ea typeface="+mj-ea"/>
                <a:cs typeface="+mj-cs"/>
              </a:rPr>
              <a:t>师傅领进门</a:t>
            </a:r>
            <a:endParaRPr lang="en-US" altLang="zh-CN" sz="2400" dirty="0">
              <a:solidFill>
                <a:schemeClr val="bg1"/>
              </a:solidFill>
              <a:latin typeface="+mj-lt"/>
              <a:ea typeface="+mj-ea"/>
              <a:cs typeface="+mj-cs"/>
            </a:endParaRPr>
          </a:p>
        </p:txBody>
      </p:sp>
      <p:sp>
        <p:nvSpPr>
          <p:cNvPr id="17" name="任意多边形 6">
            <a:extLst>
              <a:ext uri="{FF2B5EF4-FFF2-40B4-BE49-F238E27FC236}">
                <a16:creationId xmlns="" xmlns:a16="http://schemas.microsoft.com/office/drawing/2014/main" id="{5A75AD01-547F-49AC-B433-42D6A662528D}"/>
              </a:ext>
            </a:extLst>
          </p:cNvPr>
          <p:cNvSpPr/>
          <p:nvPr>
            <p:custDataLst>
              <p:tags r:id="rId2"/>
            </p:custDataLst>
          </p:nvPr>
        </p:nvSpPr>
        <p:spPr>
          <a:xfrm>
            <a:off x="9171393" y="3231092"/>
            <a:ext cx="2440190" cy="1103489"/>
          </a:xfrm>
          <a:custGeom>
            <a:avLst/>
            <a:gdLst>
              <a:gd name="connsiteX0" fmla="*/ 1 w 1362076"/>
              <a:gd name="connsiteY0" fmla="*/ 0 h 615948"/>
              <a:gd name="connsiteX1" fmla="*/ 345441 w 1362076"/>
              <a:gd name="connsiteY1" fmla="*/ 0 h 615948"/>
              <a:gd name="connsiteX2" fmla="*/ 378655 w 1362076"/>
              <a:gd name="connsiteY2" fmla="*/ 79374 h 615948"/>
              <a:gd name="connsiteX3" fmla="*/ 1362075 w 1362076"/>
              <a:gd name="connsiteY3" fmla="*/ 79374 h 615948"/>
              <a:gd name="connsiteX4" fmla="*/ 1362075 w 1362076"/>
              <a:gd name="connsiteY4" fmla="*/ 365123 h 615948"/>
              <a:gd name="connsiteX5" fmla="*/ 1362076 w 1362076"/>
              <a:gd name="connsiteY5" fmla="*/ 365123 h 615948"/>
              <a:gd name="connsiteX6" fmla="*/ 1362076 w 1362076"/>
              <a:gd name="connsiteY6" fmla="*/ 615948 h 615948"/>
              <a:gd name="connsiteX7" fmla="*/ 1129981 w 1362076"/>
              <a:gd name="connsiteY7" fmla="*/ 371474 h 615948"/>
              <a:gd name="connsiteX8" fmla="*/ 0 w 1362076"/>
              <a:gd name="connsiteY8" fmla="*/ 371474 h 615948"/>
              <a:gd name="connsiteX9" fmla="*/ 0 w 1362076"/>
              <a:gd name="connsiteY9" fmla="*/ 79374 h 615948"/>
              <a:gd name="connsiteX10" fmla="*/ 1 w 1362076"/>
              <a:gd name="connsiteY10" fmla="*/ 79374 h 61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076" h="615948">
                <a:moveTo>
                  <a:pt x="1" y="0"/>
                </a:moveTo>
                <a:lnTo>
                  <a:pt x="345441" y="0"/>
                </a:lnTo>
                <a:lnTo>
                  <a:pt x="378655" y="79374"/>
                </a:lnTo>
                <a:lnTo>
                  <a:pt x="1362075" y="79374"/>
                </a:lnTo>
                <a:lnTo>
                  <a:pt x="1362075" y="365123"/>
                </a:lnTo>
                <a:lnTo>
                  <a:pt x="1362076" y="365123"/>
                </a:lnTo>
                <a:lnTo>
                  <a:pt x="1362076" y="615948"/>
                </a:lnTo>
                <a:lnTo>
                  <a:pt x="1129981" y="371474"/>
                </a:lnTo>
                <a:lnTo>
                  <a:pt x="0" y="371474"/>
                </a:lnTo>
                <a:lnTo>
                  <a:pt x="0" y="79374"/>
                </a:lnTo>
                <a:lnTo>
                  <a:pt x="1" y="79374"/>
                </a:lnTo>
                <a:close/>
              </a:path>
            </a:pathLst>
          </a:custGeom>
          <a:solidFill>
            <a:srgbClr val="B26A37"/>
          </a:solidFill>
        </p:spPr>
        <p:txBody>
          <a:bodyPr rot="0" spcFirstLastPara="0" vertOverflow="overflow" horzOverflow="overflow" vert="horz" wrap="square" lIns="91440" tIns="108000" rIns="91440" bIns="432000" numCol="1" spcCol="0" rtlCol="0" fromWordArt="0" anchor="ctr" anchorCtr="0" forceAA="0" compatLnSpc="1">
            <a:normAutofit/>
          </a:bodyPr>
          <a:lstStyle/>
          <a:p>
            <a:pPr algn="ctr"/>
            <a:r>
              <a:rPr lang="zh-CN" altLang="en-US" sz="2400" dirty="0">
                <a:solidFill>
                  <a:schemeClr val="bg1"/>
                </a:solidFill>
                <a:latin typeface="+mj-lt"/>
                <a:ea typeface="+mj-ea"/>
                <a:cs typeface="+mj-cs"/>
              </a:rPr>
              <a:t>修行在个人</a:t>
            </a:r>
            <a:endParaRPr lang="en-US" altLang="zh-CN" sz="2400" dirty="0">
              <a:solidFill>
                <a:schemeClr val="bg1"/>
              </a:solidFill>
              <a:latin typeface="+mj-lt"/>
              <a:ea typeface="+mj-ea"/>
              <a:cs typeface="+mj-cs"/>
            </a:endParaRPr>
          </a:p>
        </p:txBody>
      </p:sp>
      <p:sp>
        <p:nvSpPr>
          <p:cNvPr id="9" name="矩形: 圆角 8">
            <a:extLst>
              <a:ext uri="{FF2B5EF4-FFF2-40B4-BE49-F238E27FC236}">
                <a16:creationId xmlns="" xmlns:a16="http://schemas.microsoft.com/office/drawing/2014/main" id="{56886911-FD31-41B7-8DEC-2E9E1926DE4F}"/>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4FD8CB77-74DC-EA48-81C2-88F597FC6747}"/>
              </a:ext>
            </a:extLst>
          </p:cNvPr>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3" name="椭圆 2">
            <a:extLst>
              <a:ext uri="{FF2B5EF4-FFF2-40B4-BE49-F238E27FC236}">
                <a16:creationId xmlns="" xmlns:a16="http://schemas.microsoft.com/office/drawing/2014/main" id="{F106ECFE-EF6D-064D-9712-1B193C2608B7}"/>
              </a:ext>
            </a:extLst>
          </p:cNvPr>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4" name="矩形 3">
            <a:extLst>
              <a:ext uri="{FF2B5EF4-FFF2-40B4-BE49-F238E27FC236}">
                <a16:creationId xmlns="" xmlns:a16="http://schemas.microsoft.com/office/drawing/2014/main" id="{8EC1A461-AEFC-4444-9A51-3556A014B677}"/>
              </a:ext>
            </a:extLst>
          </p:cNvPr>
          <p:cNvSpPr/>
          <p:nvPr/>
        </p:nvSpPr>
        <p:spPr>
          <a:xfrm>
            <a:off x="314801" y="331022"/>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5" name="圆角矩形 4">
            <a:extLst>
              <a:ext uri="{FF2B5EF4-FFF2-40B4-BE49-F238E27FC236}">
                <a16:creationId xmlns="" xmlns:a16="http://schemas.microsoft.com/office/drawing/2014/main" id="{E72E1D6D-18DE-E647-992E-C93362343AB2}"/>
              </a:ext>
            </a:extLst>
          </p:cNvPr>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6" name="圆角矩形 5">
            <a:extLst>
              <a:ext uri="{FF2B5EF4-FFF2-40B4-BE49-F238E27FC236}">
                <a16:creationId xmlns="" xmlns:a16="http://schemas.microsoft.com/office/drawing/2014/main" id="{5A456099-2C72-2E44-9B48-D28D3044205E}"/>
              </a:ext>
            </a:extLst>
          </p:cNvPr>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7" name="圆角矩形 6">
            <a:extLst>
              <a:ext uri="{FF2B5EF4-FFF2-40B4-BE49-F238E27FC236}">
                <a16:creationId xmlns="" xmlns:a16="http://schemas.microsoft.com/office/drawing/2014/main" id="{FD8DB37C-9453-4A42-9408-DAC31CEC63CB}"/>
              </a:ext>
            </a:extLst>
          </p:cNvPr>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8" name="圆角矩形 7">
            <a:extLst>
              <a:ext uri="{FF2B5EF4-FFF2-40B4-BE49-F238E27FC236}">
                <a16:creationId xmlns="" xmlns:a16="http://schemas.microsoft.com/office/drawing/2014/main" id="{936E840E-F34B-8C47-8196-E122C951F123}"/>
              </a:ext>
            </a:extLst>
          </p:cNvPr>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9" name="圆角矩形 8">
            <a:extLst>
              <a:ext uri="{FF2B5EF4-FFF2-40B4-BE49-F238E27FC236}">
                <a16:creationId xmlns="" xmlns:a16="http://schemas.microsoft.com/office/drawing/2014/main" id="{68E4F2D5-5B68-EB4D-8743-E5C5CC5E160B}"/>
              </a:ext>
            </a:extLst>
          </p:cNvPr>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12" name="矩形 1">
            <a:extLst>
              <a:ext uri="{FF2B5EF4-FFF2-40B4-BE49-F238E27FC236}">
                <a16:creationId xmlns="" xmlns:a16="http://schemas.microsoft.com/office/drawing/2014/main" id="{AC0F5FD1-E5C1-4BBE-9880-BAA062CD2F91}"/>
              </a:ext>
            </a:extLst>
          </p:cNvPr>
          <p:cNvSpPr>
            <a:spLocks noChangeArrowheads="1"/>
          </p:cNvSpPr>
          <p:nvPr/>
        </p:nvSpPr>
        <p:spPr bwMode="auto">
          <a:xfrm>
            <a:off x="2310606" y="4045186"/>
            <a:ext cx="757078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t>如果人们生活的世界完全以人的意志为转移，那么</a:t>
            </a:r>
            <a:r>
              <a:rPr lang="en-US" altLang="zh-CN" sz="2400" b="1" dirty="0"/>
              <a:t>……</a:t>
            </a:r>
          </a:p>
          <a:p>
            <a:pPr algn="ctr">
              <a:lnSpc>
                <a:spcPct val="100000"/>
              </a:lnSpc>
              <a:spcBef>
                <a:spcPct val="0"/>
              </a:spcBef>
              <a:buFontTx/>
              <a:buNone/>
            </a:pPr>
            <a:endParaRPr lang="en-US" altLang="zh-CN" sz="2400" b="1" dirty="0"/>
          </a:p>
          <a:p>
            <a:pPr algn="ctr">
              <a:lnSpc>
                <a:spcPct val="100000"/>
              </a:lnSpc>
              <a:spcBef>
                <a:spcPct val="0"/>
              </a:spcBef>
              <a:buFontTx/>
              <a:buNone/>
            </a:pPr>
            <a:r>
              <a:rPr lang="zh-CN" altLang="en-US" sz="2400" b="1" dirty="0"/>
              <a:t>如果人们和动物一样没有生活目标，那么</a:t>
            </a:r>
            <a:r>
              <a:rPr lang="en-US" altLang="zh-CN" sz="2400" b="1" dirty="0"/>
              <a:t>……</a:t>
            </a:r>
          </a:p>
          <a:p>
            <a:pPr algn="ctr">
              <a:lnSpc>
                <a:spcPct val="100000"/>
              </a:lnSpc>
              <a:spcBef>
                <a:spcPct val="0"/>
              </a:spcBef>
              <a:buFontTx/>
              <a:buNone/>
            </a:pPr>
            <a:endParaRPr lang="en-US" altLang="zh-CN" sz="2400" b="1" dirty="0"/>
          </a:p>
          <a:p>
            <a:pPr algn="ctr">
              <a:lnSpc>
                <a:spcPct val="100000"/>
              </a:lnSpc>
              <a:spcBef>
                <a:spcPct val="0"/>
              </a:spcBef>
              <a:buFontTx/>
              <a:buNone/>
            </a:pPr>
            <a:r>
              <a:rPr lang="zh-CN" altLang="en-US" sz="2400" b="1" dirty="0"/>
              <a:t>如果人们生活的世界是神创造的，那么</a:t>
            </a:r>
            <a:r>
              <a:rPr lang="en-US" altLang="zh-CN" sz="2400" b="1" dirty="0"/>
              <a:t>……</a:t>
            </a:r>
            <a:endParaRPr lang="zh-CN" altLang="en-US" sz="2400" b="1" dirty="0">
              <a:latin typeface="微软雅黑" panose="020B0503020204020204" pitchFamily="34" charset="-122"/>
            </a:endParaRPr>
          </a:p>
        </p:txBody>
      </p:sp>
      <p:pic>
        <p:nvPicPr>
          <p:cNvPr id="14" name="Picture 10">
            <a:extLst>
              <a:ext uri="{FF2B5EF4-FFF2-40B4-BE49-F238E27FC236}">
                <a16:creationId xmlns="" xmlns:a16="http://schemas.microsoft.com/office/drawing/2014/main" id="{65854E20-D0CF-4CF0-B160-01D8FF364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613906"/>
            <a:ext cx="39624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81134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 xmlns:a16="http://schemas.microsoft.com/office/drawing/2014/main" id="{A9D7A6DF-0CD7-40E3-B4C7-00B2096725BA}"/>
              </a:ext>
            </a:extLst>
          </p:cNvPr>
          <p:cNvGrpSpPr/>
          <p:nvPr/>
        </p:nvGrpSpPr>
        <p:grpSpPr>
          <a:xfrm>
            <a:off x="6345383" y="2053742"/>
            <a:ext cx="5389417" cy="1332000"/>
            <a:chOff x="6345383" y="1670050"/>
            <a:chExt cx="5389417" cy="1332000"/>
          </a:xfrm>
        </p:grpSpPr>
        <p:sp>
          <p:nvSpPr>
            <p:cNvPr id="19" name="文本框 58373">
              <a:extLst>
                <a:ext uri="{FF2B5EF4-FFF2-40B4-BE49-F238E27FC236}">
                  <a16:creationId xmlns="" xmlns:a16="http://schemas.microsoft.com/office/drawing/2014/main" id="{14A1A535-19CC-4E36-9118-6F6EC5DD5909}"/>
                </a:ext>
              </a:extLst>
            </p:cNvPr>
            <p:cNvSpPr txBox="1">
              <a:spLocks noChangeArrowheads="1"/>
            </p:cNvSpPr>
            <p:nvPr/>
          </p:nvSpPr>
          <p:spPr bwMode="auto">
            <a:xfrm>
              <a:off x="6345383" y="1670050"/>
              <a:ext cx="5389417" cy="1332000"/>
            </a:xfrm>
            <a:prstGeom prst="rect">
              <a:avLst/>
            </a:prstGeom>
            <a:solidFill>
              <a:srgbClr val="F0DCC6"/>
            </a:solidFill>
            <a:ln>
              <a:noFill/>
            </a:ln>
          </p:spPr>
          <p:txBody>
            <a:bodyPr wrap="square" bIns="144000">
              <a:spAutoFit/>
            </a:bodyPr>
            <a:lstStyle>
              <a:lvl1pPr indent="7207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defRPr/>
              </a:pPr>
              <a:endParaRPr lang="zh-CN" altLang="en-US" b="1" dirty="0">
                <a:latin typeface="Arial Narrow" panose="020B0606020202030204" pitchFamily="34" charset="0"/>
              </a:endParaRPr>
            </a:p>
          </p:txBody>
        </p:sp>
        <p:sp>
          <p:nvSpPr>
            <p:cNvPr id="3" name="矩形 2">
              <a:extLst>
                <a:ext uri="{FF2B5EF4-FFF2-40B4-BE49-F238E27FC236}">
                  <a16:creationId xmlns="" xmlns:a16="http://schemas.microsoft.com/office/drawing/2014/main" id="{EBE1EE34-2A89-4D90-8CC0-3342811DE133}"/>
                </a:ext>
              </a:extLst>
            </p:cNvPr>
            <p:cNvSpPr/>
            <p:nvPr/>
          </p:nvSpPr>
          <p:spPr>
            <a:xfrm>
              <a:off x="6806322" y="1737098"/>
              <a:ext cx="4467539" cy="1134028"/>
            </a:xfrm>
            <a:prstGeom prst="rect">
              <a:avLst/>
            </a:prstGeom>
          </p:spPr>
          <p:txBody>
            <a:bodyPr wrap="square">
              <a:spAutoFit/>
            </a:bodyPr>
            <a:lstStyle/>
            <a:p>
              <a:pPr lvl="0" indent="623888" algn="just">
                <a:lnSpc>
                  <a:spcPct val="150000"/>
                </a:lnSpc>
                <a:defRPr/>
              </a:pPr>
              <a:r>
                <a:rPr lang="zh-CN" altLang="en-US" sz="2400" b="1" dirty="0">
                  <a:solidFill>
                    <a:prstClr val="black"/>
                  </a:solidFill>
                  <a:latin typeface="Arial Narrow" panose="020B0606020202030204" pitchFamily="34" charset="0"/>
                </a:rPr>
                <a:t>我看到了苹果落地，为什么没有看见万有引力？</a:t>
              </a:r>
            </a:p>
          </p:txBody>
        </p:sp>
      </p:grpSp>
      <p:pic>
        <p:nvPicPr>
          <p:cNvPr id="82949" name="图片 58372" descr="我看到了苹果，为会么">
            <a:extLst>
              <a:ext uri="{FF2B5EF4-FFF2-40B4-BE49-F238E27FC236}">
                <a16:creationId xmlns="" xmlns:a16="http://schemas.microsoft.com/office/drawing/2014/main" id="{A970ADA2-74B8-4E88-8B96-66DDD99A5D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1950276"/>
            <a:ext cx="5255861" cy="477476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1" name="组合 3">
            <a:extLst>
              <a:ext uri="{FF2B5EF4-FFF2-40B4-BE49-F238E27FC236}">
                <a16:creationId xmlns="" xmlns:a16="http://schemas.microsoft.com/office/drawing/2014/main" id="{711E8615-DC88-4D0B-BCD1-A37C945F5AFB}"/>
              </a:ext>
            </a:extLst>
          </p:cNvPr>
          <p:cNvGrpSpPr>
            <a:grpSpLocks/>
          </p:cNvGrpSpPr>
          <p:nvPr/>
        </p:nvGrpSpPr>
        <p:grpSpPr bwMode="auto">
          <a:xfrm>
            <a:off x="7232722" y="4097338"/>
            <a:ext cx="3614737" cy="1933575"/>
            <a:chOff x="7243155" y="3592513"/>
            <a:chExt cx="3615952" cy="1933575"/>
          </a:xfrm>
        </p:grpSpPr>
        <p:sp>
          <p:nvSpPr>
            <p:cNvPr id="82952" name="矩形 58369">
              <a:extLst>
                <a:ext uri="{FF2B5EF4-FFF2-40B4-BE49-F238E27FC236}">
                  <a16:creationId xmlns="" xmlns:a16="http://schemas.microsoft.com/office/drawing/2014/main" id="{01D046F7-284C-4AFB-997E-139B7E1CC68B}"/>
                </a:ext>
              </a:extLst>
            </p:cNvPr>
            <p:cNvSpPr>
              <a:spLocks noChangeArrowheads="1"/>
            </p:cNvSpPr>
            <p:nvPr/>
          </p:nvSpPr>
          <p:spPr bwMode="auto">
            <a:xfrm>
              <a:off x="7243155" y="3592513"/>
              <a:ext cx="361595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latin typeface="黑体" panose="02010600030101010101" pitchFamily="2" charset="-122"/>
                </a:rPr>
                <a:t>现象（非</a:t>
              </a:r>
              <a:r>
                <a:rPr lang="zh-CN" altLang="en-US" b="1" dirty="0">
                  <a:solidFill>
                    <a:srgbClr val="B26A37"/>
                  </a:solidFill>
                </a:rPr>
                <a:t>本质）</a:t>
              </a:r>
              <a:r>
                <a:rPr lang="zh-CN" altLang="en-US" b="1" dirty="0">
                  <a:solidFill>
                    <a:srgbClr val="B26A37"/>
                  </a:solidFill>
                  <a:latin typeface="黑体" panose="02010600030101010101" pitchFamily="2" charset="-122"/>
                </a:rPr>
                <a:t>联系</a:t>
              </a:r>
            </a:p>
          </p:txBody>
        </p:sp>
        <p:sp>
          <p:nvSpPr>
            <p:cNvPr id="82953" name="矩形 58370">
              <a:extLst>
                <a:ext uri="{FF2B5EF4-FFF2-40B4-BE49-F238E27FC236}">
                  <a16:creationId xmlns="" xmlns:a16="http://schemas.microsoft.com/office/drawing/2014/main" id="{59199F8F-3BE5-4718-821A-646C261405CE}"/>
                </a:ext>
              </a:extLst>
            </p:cNvPr>
            <p:cNvSpPr>
              <a:spLocks noChangeArrowheads="1"/>
            </p:cNvSpPr>
            <p:nvPr/>
          </p:nvSpPr>
          <p:spPr bwMode="auto">
            <a:xfrm>
              <a:off x="8726487" y="4006056"/>
              <a:ext cx="6492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6600" b="1">
                  <a:solidFill>
                    <a:srgbClr val="B26A37"/>
                  </a:solidFill>
                </a:rPr>
                <a:t>≠</a:t>
              </a:r>
            </a:p>
          </p:txBody>
        </p:sp>
        <p:sp>
          <p:nvSpPr>
            <p:cNvPr id="82954" name="矩形 8">
              <a:extLst>
                <a:ext uri="{FF2B5EF4-FFF2-40B4-BE49-F238E27FC236}">
                  <a16:creationId xmlns="" xmlns:a16="http://schemas.microsoft.com/office/drawing/2014/main" id="{534A0A5F-3FDF-4C4D-A982-8E2B4429F619}"/>
                </a:ext>
              </a:extLst>
            </p:cNvPr>
            <p:cNvSpPr>
              <a:spLocks noChangeArrowheads="1"/>
            </p:cNvSpPr>
            <p:nvPr/>
          </p:nvSpPr>
          <p:spPr bwMode="auto">
            <a:xfrm>
              <a:off x="8049978" y="5003800"/>
              <a:ext cx="2002306"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a:solidFill>
                    <a:srgbClr val="B26A37"/>
                  </a:solidFill>
                  <a:latin typeface="黑体" panose="02010600030101010101" pitchFamily="2" charset="-122"/>
                </a:rPr>
                <a:t>本质联系</a:t>
              </a:r>
            </a:p>
          </p:txBody>
        </p:sp>
      </p:grpSp>
      <p:sp>
        <p:nvSpPr>
          <p:cNvPr id="14" name="文本框 13">
            <a:extLst>
              <a:ext uri="{FF2B5EF4-FFF2-40B4-BE49-F238E27FC236}">
                <a16:creationId xmlns="" xmlns:a16="http://schemas.microsoft.com/office/drawing/2014/main" id="{8B7CFB78-DB59-4B1A-88B7-E4408867E7AE}"/>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11" name="矩形: 圆角 10">
            <a:extLst>
              <a:ext uri="{FF2B5EF4-FFF2-40B4-BE49-F238E27FC236}">
                <a16:creationId xmlns="" xmlns:a16="http://schemas.microsoft.com/office/drawing/2014/main" id="{10486E17-C9B7-4E73-BB59-7C723F014142}"/>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 xmlns:a16="http://schemas.microsoft.com/office/drawing/2014/main" id="{6E84A52B-CCE4-4FF2-9EAD-30624608D20A}"/>
              </a:ext>
            </a:extLst>
          </p:cNvPr>
          <p:cNvGrpSpPr/>
          <p:nvPr/>
        </p:nvGrpSpPr>
        <p:grpSpPr>
          <a:xfrm>
            <a:off x="5174543" y="2460581"/>
            <a:ext cx="7017457" cy="1332000"/>
            <a:chOff x="6345383" y="1670050"/>
            <a:chExt cx="5389417" cy="1332000"/>
          </a:xfrm>
        </p:grpSpPr>
        <p:sp>
          <p:nvSpPr>
            <p:cNvPr id="17" name="文本框 58373">
              <a:extLst>
                <a:ext uri="{FF2B5EF4-FFF2-40B4-BE49-F238E27FC236}">
                  <a16:creationId xmlns="" xmlns:a16="http://schemas.microsoft.com/office/drawing/2014/main" id="{860F4EE3-0B60-4CD3-9062-BCA4B12486F7}"/>
                </a:ext>
              </a:extLst>
            </p:cNvPr>
            <p:cNvSpPr txBox="1">
              <a:spLocks noChangeArrowheads="1"/>
            </p:cNvSpPr>
            <p:nvPr/>
          </p:nvSpPr>
          <p:spPr bwMode="auto">
            <a:xfrm>
              <a:off x="6345383" y="1670050"/>
              <a:ext cx="5389417" cy="1332000"/>
            </a:xfrm>
            <a:prstGeom prst="rect">
              <a:avLst/>
            </a:prstGeom>
            <a:solidFill>
              <a:srgbClr val="F0DCC6"/>
            </a:solidFill>
            <a:ln>
              <a:noFill/>
            </a:ln>
          </p:spPr>
          <p:txBody>
            <a:bodyPr wrap="square" bIns="144000">
              <a:spAutoFit/>
            </a:bodyPr>
            <a:lstStyle>
              <a:lvl1pPr indent="7207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defRPr/>
              </a:pPr>
              <a:endParaRPr lang="zh-CN" altLang="en-US" b="1" dirty="0">
                <a:latin typeface="Arial Narrow" panose="020B0606020202030204" pitchFamily="34" charset="0"/>
              </a:endParaRPr>
            </a:p>
          </p:txBody>
        </p:sp>
        <p:sp>
          <p:nvSpPr>
            <p:cNvPr id="18" name="矩形 17">
              <a:extLst>
                <a:ext uri="{FF2B5EF4-FFF2-40B4-BE49-F238E27FC236}">
                  <a16:creationId xmlns="" xmlns:a16="http://schemas.microsoft.com/office/drawing/2014/main" id="{911CB09A-2E6C-4046-B7F0-25FBD3709B75}"/>
                </a:ext>
              </a:extLst>
            </p:cNvPr>
            <p:cNvSpPr/>
            <p:nvPr/>
          </p:nvSpPr>
          <p:spPr>
            <a:xfrm>
              <a:off x="6575852" y="1737098"/>
              <a:ext cx="4928478" cy="1134028"/>
            </a:xfrm>
            <a:prstGeom prst="rect">
              <a:avLst/>
            </a:prstGeom>
          </p:spPr>
          <p:txBody>
            <a:bodyPr wrap="square">
              <a:spAutoFit/>
            </a:bodyPr>
            <a:lstStyle/>
            <a:p>
              <a:pPr lvl="0" indent="623888" algn="just">
                <a:lnSpc>
                  <a:spcPct val="150000"/>
                </a:lnSpc>
                <a:defRPr/>
              </a:pPr>
              <a:r>
                <a:rPr lang="zh-CN" altLang="en-US" sz="2400" b="1" dirty="0">
                  <a:solidFill>
                    <a:prstClr val="black"/>
                  </a:solidFill>
                  <a:latin typeface="Arial Narrow" panose="020B0606020202030204" pitchFamily="34" charset="0"/>
                </a:rPr>
                <a:t>不错，撞着我是偶然的，你的刹车不灵，能不撞人吗？</a:t>
              </a:r>
            </a:p>
          </p:txBody>
        </p:sp>
      </p:grpSp>
      <p:pic>
        <p:nvPicPr>
          <p:cNvPr id="21" name="图片 59394">
            <a:extLst>
              <a:ext uri="{FF2B5EF4-FFF2-40B4-BE49-F238E27FC236}">
                <a16:creationId xmlns="" xmlns:a16="http://schemas.microsoft.com/office/drawing/2014/main" id="{40FD6998-7B95-4DEB-9DFB-18D0DD4B44E3}"/>
              </a:ext>
            </a:extLst>
          </p:cNvPr>
          <p:cNvPicPr>
            <a:picLocks noChangeAspect="1" noChangeArrowheads="1"/>
          </p:cNvPicPr>
          <p:nvPr/>
        </p:nvPicPr>
        <p:blipFill>
          <a:blip r:embed="rId2">
            <a:clrChange>
              <a:clrFrom>
                <a:srgbClr val="EFF4F7"/>
              </a:clrFrom>
              <a:clrTo>
                <a:srgbClr val="EFF4F7">
                  <a:alpha val="0"/>
                </a:srgbClr>
              </a:clrTo>
            </a:clrChange>
          </a:blip>
          <a:srcRect/>
          <a:stretch>
            <a:fillRect/>
          </a:stretch>
        </p:blipFill>
        <p:spPr bwMode="auto">
          <a:xfrm>
            <a:off x="177361" y="1857375"/>
            <a:ext cx="5297271" cy="5000625"/>
          </a:xfrm>
          <a:prstGeom prst="rect">
            <a:avLst/>
          </a:prstGeom>
        </p:spPr>
      </p:pic>
      <p:sp>
        <p:nvSpPr>
          <p:cNvPr id="83975" name="矩形 8">
            <a:extLst>
              <a:ext uri="{FF2B5EF4-FFF2-40B4-BE49-F238E27FC236}">
                <a16:creationId xmlns="" xmlns:a16="http://schemas.microsoft.com/office/drawing/2014/main" id="{87AE4E7A-DD3F-4F1F-96E4-52504C286662}"/>
              </a:ext>
            </a:extLst>
          </p:cNvPr>
          <p:cNvSpPr>
            <a:spLocks noChangeArrowheads="1"/>
          </p:cNvSpPr>
          <p:nvPr/>
        </p:nvSpPr>
        <p:spPr bwMode="auto">
          <a:xfrm>
            <a:off x="7674415" y="4168529"/>
            <a:ext cx="1911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latin typeface="黑体" panose="02010600030101010101" pitchFamily="2" charset="-122"/>
              </a:rPr>
              <a:t>必然联系</a:t>
            </a:r>
          </a:p>
        </p:txBody>
      </p:sp>
      <p:sp>
        <p:nvSpPr>
          <p:cNvPr id="83976" name="矩形 9">
            <a:extLst>
              <a:ext uri="{FF2B5EF4-FFF2-40B4-BE49-F238E27FC236}">
                <a16:creationId xmlns="" xmlns:a16="http://schemas.microsoft.com/office/drawing/2014/main" id="{8375D788-3497-4195-A550-E6A3F50B69B8}"/>
              </a:ext>
            </a:extLst>
          </p:cNvPr>
          <p:cNvSpPr>
            <a:spLocks noChangeArrowheads="1"/>
          </p:cNvSpPr>
          <p:nvPr/>
        </p:nvSpPr>
        <p:spPr bwMode="auto">
          <a:xfrm>
            <a:off x="8305446" y="4652045"/>
            <a:ext cx="6492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6600" b="1" dirty="0">
                <a:solidFill>
                  <a:srgbClr val="B26A37"/>
                </a:solidFill>
              </a:rPr>
              <a:t>≠</a:t>
            </a:r>
          </a:p>
        </p:txBody>
      </p:sp>
      <p:sp>
        <p:nvSpPr>
          <p:cNvPr id="83977" name="矩形 10">
            <a:extLst>
              <a:ext uri="{FF2B5EF4-FFF2-40B4-BE49-F238E27FC236}">
                <a16:creationId xmlns="" xmlns:a16="http://schemas.microsoft.com/office/drawing/2014/main" id="{1BE708CE-D6FF-4229-8850-EA6F5BD2966E}"/>
              </a:ext>
            </a:extLst>
          </p:cNvPr>
          <p:cNvSpPr>
            <a:spLocks noChangeArrowheads="1"/>
          </p:cNvSpPr>
          <p:nvPr/>
        </p:nvSpPr>
        <p:spPr bwMode="auto">
          <a:xfrm>
            <a:off x="7727595" y="5721348"/>
            <a:ext cx="19113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latin typeface="黑体" panose="02010600030101010101" pitchFamily="2" charset="-122"/>
              </a:rPr>
              <a:t>偶然联系</a:t>
            </a:r>
          </a:p>
        </p:txBody>
      </p:sp>
      <p:sp>
        <p:nvSpPr>
          <p:cNvPr id="14" name="文本框 13">
            <a:extLst>
              <a:ext uri="{FF2B5EF4-FFF2-40B4-BE49-F238E27FC236}">
                <a16:creationId xmlns="" xmlns:a16="http://schemas.microsoft.com/office/drawing/2014/main" id="{518E7684-338D-4842-864D-823B56C2885C}"/>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10" name="矩形: 圆角 9">
            <a:extLst>
              <a:ext uri="{FF2B5EF4-FFF2-40B4-BE49-F238E27FC236}">
                <a16:creationId xmlns="" xmlns:a16="http://schemas.microsoft.com/office/drawing/2014/main" id="{13CDD051-66D9-44C8-8D53-1ECE6A4CC1DC}"/>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6" name="等腰三角形 25">
            <a:extLst>
              <a:ext uri="{FF2B5EF4-FFF2-40B4-BE49-F238E27FC236}">
                <a16:creationId xmlns="" xmlns:a16="http://schemas.microsoft.com/office/drawing/2014/main" id="{C94E80FA-9791-450D-B2A5-E772AC4D6E5C}"/>
              </a:ext>
            </a:extLst>
          </p:cNvPr>
          <p:cNvSpPr/>
          <p:nvPr/>
        </p:nvSpPr>
        <p:spPr>
          <a:xfrm rot="16200000">
            <a:off x="3013256" y="3003673"/>
            <a:ext cx="5178425" cy="2560637"/>
          </a:xfrm>
          <a:prstGeom prst="triangle">
            <a:avLst/>
          </a:prstGeom>
          <a:gradFill flip="none" rotWithShape="1">
            <a:gsLst>
              <a:gs pos="0">
                <a:srgbClr val="D49A59"/>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a:defRPr/>
            </a:pPr>
            <a:endParaRPr lang="zh-CN" altLang="en-US" sz="2400">
              <a:solidFill>
                <a:srgbClr val="FFFFFF"/>
              </a:solidFill>
              <a:latin typeface="微软雅黑" panose="020B0503020204020204" pitchFamily="34" charset="-122"/>
            </a:endParaRPr>
          </a:p>
        </p:txBody>
      </p:sp>
      <p:grpSp>
        <p:nvGrpSpPr>
          <p:cNvPr id="27" name="组合 25">
            <a:extLst>
              <a:ext uri="{FF2B5EF4-FFF2-40B4-BE49-F238E27FC236}">
                <a16:creationId xmlns="" xmlns:a16="http://schemas.microsoft.com/office/drawing/2014/main" id="{F6774844-78F7-4A84-91F6-5743040485FB}"/>
              </a:ext>
            </a:extLst>
          </p:cNvPr>
          <p:cNvGrpSpPr/>
          <p:nvPr/>
        </p:nvGrpSpPr>
        <p:grpSpPr bwMode="auto">
          <a:xfrm>
            <a:off x="3727882" y="3634704"/>
            <a:ext cx="1296987" cy="1298575"/>
            <a:chOff x="1244185" y="2953062"/>
            <a:chExt cx="1154242" cy="1154242"/>
          </a:xfrm>
          <a:solidFill>
            <a:srgbClr val="B26A37"/>
          </a:solidFill>
        </p:grpSpPr>
        <p:sp>
          <p:nvSpPr>
            <p:cNvPr id="28" name="椭圆 27">
              <a:extLst>
                <a:ext uri="{FF2B5EF4-FFF2-40B4-BE49-F238E27FC236}">
                  <a16:creationId xmlns="" xmlns:a16="http://schemas.microsoft.com/office/drawing/2014/main" id="{22F111BD-D8AC-423D-968E-02C5E12889A8}"/>
                </a:ext>
              </a:extLst>
            </p:cNvPr>
            <p:cNvSpPr/>
            <p:nvPr/>
          </p:nvSpPr>
          <p:spPr>
            <a:xfrm>
              <a:off x="1244185" y="2953062"/>
              <a:ext cx="1154242" cy="1154242"/>
            </a:xfrm>
            <a:prstGeom prst="ellipse">
              <a:avLst/>
            </a:prstGeom>
            <a:grpFill/>
            <a:ln w="76200">
              <a:solidFill>
                <a:srgbClr val="995A2F"/>
              </a:solid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endParaRPr lang="zh-CN" altLang="en-US" sz="2800" b="1">
                <a:solidFill>
                  <a:schemeClr val="bg1"/>
                </a:solidFill>
                <a:effectLst>
                  <a:glow rad="63500">
                    <a:schemeClr val="accent1">
                      <a:satMod val="175000"/>
                      <a:alpha val="40000"/>
                    </a:schemeClr>
                  </a:glow>
                </a:effectLst>
                <a:latin typeface="+mj-ea"/>
                <a:ea typeface="+mj-ea"/>
              </a:endParaRPr>
            </a:p>
          </p:txBody>
        </p:sp>
        <p:sp>
          <p:nvSpPr>
            <p:cNvPr id="29" name="矩形 28">
              <a:extLst>
                <a:ext uri="{FF2B5EF4-FFF2-40B4-BE49-F238E27FC236}">
                  <a16:creationId xmlns="" xmlns:a16="http://schemas.microsoft.com/office/drawing/2014/main" id="{413543F9-B5F1-4DFF-B483-461AA3CB9332}"/>
                </a:ext>
              </a:extLst>
            </p:cNvPr>
            <p:cNvSpPr/>
            <p:nvPr/>
          </p:nvSpPr>
          <p:spPr>
            <a:xfrm>
              <a:off x="1401003" y="3297359"/>
              <a:ext cx="802460" cy="465648"/>
            </a:xfrm>
            <a:prstGeom prst="rect">
              <a:avLst/>
            </a:prstGeom>
            <a:grpFill/>
            <a:ln>
              <a:noFill/>
            </a:ln>
          </p:spPr>
          <p:txBody>
            <a:bodyPr wrap="none">
              <a:spAutoFit/>
            </a:bodyPr>
            <a:lstStyle/>
            <a:p>
              <a:pPr algn="ctr">
                <a:defRPr/>
              </a:pPr>
              <a:r>
                <a:rPr lang="zh-CN" altLang="en-US" sz="2800" b="1" dirty="0">
                  <a:solidFill>
                    <a:schemeClr val="bg1"/>
                  </a:solidFill>
                  <a:effectLst>
                    <a:outerShdw blurRad="38100" dist="38100" dir="2700000" algn="tl">
                      <a:srgbClr val="000000">
                        <a:alpha val="43137"/>
                      </a:srgbClr>
                    </a:outerShdw>
                  </a:effectLst>
                  <a:latin typeface="+mj-ea"/>
                  <a:ea typeface="+mj-ea"/>
                </a:rPr>
                <a:t>注意</a:t>
              </a:r>
            </a:p>
          </p:txBody>
        </p:sp>
      </p:grpSp>
      <p:sp>
        <p:nvSpPr>
          <p:cNvPr id="78863" name="Text Box 5">
            <a:extLst>
              <a:ext uri="{FF2B5EF4-FFF2-40B4-BE49-F238E27FC236}">
                <a16:creationId xmlns="" xmlns:a16="http://schemas.microsoft.com/office/drawing/2014/main" id="{2870E660-1F4D-405D-AD9E-2099DC629BCC}"/>
              </a:ext>
            </a:extLst>
          </p:cNvPr>
          <p:cNvSpPr txBox="1">
            <a:spLocks noChangeArrowheads="1"/>
          </p:cNvSpPr>
          <p:nvPr/>
        </p:nvSpPr>
        <p:spPr bwMode="auto">
          <a:xfrm>
            <a:off x="3108325" y="4014788"/>
            <a:ext cx="184150" cy="523875"/>
          </a:xfrm>
          <a:prstGeom prst="rect">
            <a:avLst/>
          </a:prstGeom>
          <a:noFill/>
          <a:ln>
            <a:noFill/>
          </a:ln>
        </p:spPr>
        <p:txBody>
          <a:bodyPr wrap="none">
            <a:spAutoFit/>
          </a:bodyPr>
          <a:lstStyle/>
          <a:p>
            <a:pPr>
              <a:defRPr/>
            </a:pPr>
            <a:endParaRPr lang="zh-CN" altLang="en-US" sz="28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ndParaRPr>
          </a:p>
        </p:txBody>
      </p:sp>
      <p:sp>
        <p:nvSpPr>
          <p:cNvPr id="85001" name="Rectangle 10">
            <a:extLst>
              <a:ext uri="{FF2B5EF4-FFF2-40B4-BE49-F238E27FC236}">
                <a16:creationId xmlns="" xmlns:a16="http://schemas.microsoft.com/office/drawing/2014/main" id="{4A1F6B17-6071-4EFF-97E4-CC42943CE825}"/>
              </a:ext>
            </a:extLst>
          </p:cNvPr>
          <p:cNvSpPr>
            <a:spLocks noChangeArrowheads="1"/>
          </p:cNvSpPr>
          <p:nvPr/>
        </p:nvSpPr>
        <p:spPr bwMode="auto">
          <a:xfrm>
            <a:off x="906215" y="2748558"/>
            <a:ext cx="2560638" cy="3443379"/>
          </a:xfrm>
          <a:prstGeom prst="rect">
            <a:avLst/>
          </a:prstGeom>
          <a:noFill/>
          <a:ln w="38100">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indent="7207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b="1" dirty="0">
                <a:solidFill>
                  <a:srgbClr val="B26A37"/>
                </a:solidFill>
                <a:latin typeface="微软雅黑" panose="020B0503020204020204" pitchFamily="34" charset="-122"/>
              </a:rPr>
              <a:t>有人说</a:t>
            </a:r>
            <a:r>
              <a:rPr lang="zh-CN" altLang="en-US" b="1"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“世界上任何两个事物之间都存在着联系。”这种说法对吗？为什么？</a:t>
            </a:r>
            <a:endParaRPr lang="zh-CN" altLang="en-US" dirty="0">
              <a:solidFill>
                <a:srgbClr val="000000"/>
              </a:solidFill>
              <a:latin typeface="微软雅黑" panose="020B0503020204020204" pitchFamily="34" charset="-122"/>
            </a:endParaRPr>
          </a:p>
        </p:txBody>
      </p:sp>
      <p:sp>
        <p:nvSpPr>
          <p:cNvPr id="85003" name="Rectangle 15">
            <a:extLst>
              <a:ext uri="{FF2B5EF4-FFF2-40B4-BE49-F238E27FC236}">
                <a16:creationId xmlns="" xmlns:a16="http://schemas.microsoft.com/office/drawing/2014/main" id="{4F615A00-49A7-4877-B62B-90BC516FB30B}"/>
              </a:ext>
            </a:extLst>
          </p:cNvPr>
          <p:cNvSpPr>
            <a:spLocks noChangeArrowheads="1"/>
          </p:cNvSpPr>
          <p:nvPr/>
        </p:nvSpPr>
        <p:spPr bwMode="auto">
          <a:xfrm>
            <a:off x="5916737" y="2840891"/>
            <a:ext cx="5992404"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442913" indent="-442913" algn="just">
              <a:lnSpc>
                <a:spcPct val="150000"/>
              </a:lnSpc>
              <a:spcBef>
                <a:spcPct val="0"/>
              </a:spcBef>
              <a:buClr>
                <a:srgbClr val="B26A37"/>
              </a:buClr>
              <a:buFont typeface="Wingdings" panose="05000000000000000000" pitchFamily="2" charset="2"/>
              <a:buChar char="n"/>
            </a:pPr>
            <a:r>
              <a:rPr lang="zh-CN" altLang="en-US" sz="2400" dirty="0">
                <a:solidFill>
                  <a:srgbClr val="000000"/>
                </a:solidFill>
                <a:latin typeface="+mn-ea"/>
                <a:ea typeface="+mn-ea"/>
              </a:rPr>
              <a:t>普遍联系是绝对的、无条件的，世界上没有不与其他事物相互联系着的事物。但是，世界上每一具体联系又都是有条件的</a:t>
            </a:r>
            <a:endParaRPr lang="en-US" altLang="zh-CN" sz="2400" dirty="0">
              <a:solidFill>
                <a:srgbClr val="000000"/>
              </a:solidFill>
              <a:latin typeface="+mn-ea"/>
              <a:ea typeface="+mn-ea"/>
            </a:endParaRPr>
          </a:p>
          <a:p>
            <a:pPr marL="442913" indent="-442913" algn="just">
              <a:lnSpc>
                <a:spcPct val="150000"/>
              </a:lnSpc>
              <a:spcBef>
                <a:spcPct val="0"/>
              </a:spcBef>
              <a:buClr>
                <a:srgbClr val="B26A37"/>
              </a:buClr>
              <a:buFont typeface="Wingdings" panose="05000000000000000000" pitchFamily="2" charset="2"/>
              <a:buChar char="n"/>
            </a:pPr>
            <a:r>
              <a:rPr lang="zh-CN" altLang="en-US" sz="2400" dirty="0">
                <a:solidFill>
                  <a:srgbClr val="000000"/>
                </a:solidFill>
                <a:latin typeface="+mn-ea"/>
                <a:ea typeface="+mn-ea"/>
              </a:rPr>
              <a:t>条件是可变的，人们可在实践中发挥主观能动性，改变条件、创造条件</a:t>
            </a:r>
          </a:p>
        </p:txBody>
      </p:sp>
      <p:sp>
        <p:nvSpPr>
          <p:cNvPr id="22" name="文本框 21">
            <a:extLst>
              <a:ext uri="{FF2B5EF4-FFF2-40B4-BE49-F238E27FC236}">
                <a16:creationId xmlns="" xmlns:a16="http://schemas.microsoft.com/office/drawing/2014/main" id="{6912E8B1-F587-44FD-8165-2FD14E3EF647}"/>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45" name="矩形: 圆角 44">
            <a:extLst>
              <a:ext uri="{FF2B5EF4-FFF2-40B4-BE49-F238E27FC236}">
                <a16:creationId xmlns="" xmlns:a16="http://schemas.microsoft.com/office/drawing/2014/main" id="{19C689C9-5B78-4D0E-9E92-ED45CD70AE95}"/>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
        <p:nvSpPr>
          <p:cNvPr id="46" name="矩形 4">
            <a:extLst>
              <a:ext uri="{FF2B5EF4-FFF2-40B4-BE49-F238E27FC236}">
                <a16:creationId xmlns="" xmlns:a16="http://schemas.microsoft.com/office/drawing/2014/main" id="{C77B72A5-6E62-45ED-B2B8-30790100B029}"/>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4.</a:t>
            </a:r>
            <a:r>
              <a:rPr lang="zh-CN" altLang="en-US" sz="2400" b="1" dirty="0">
                <a:solidFill>
                  <a:srgbClr val="C87E4C"/>
                </a:solidFill>
              </a:rPr>
              <a:t>联系具有条件性</a:t>
            </a:r>
          </a:p>
        </p:txBody>
      </p:sp>
    </p:spTree>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86021" name="组合 2">
            <a:extLst>
              <a:ext uri="{FF2B5EF4-FFF2-40B4-BE49-F238E27FC236}">
                <a16:creationId xmlns="" xmlns:a16="http://schemas.microsoft.com/office/drawing/2014/main" id="{9AD653EC-ED0C-4179-95A8-5553999A6933}"/>
              </a:ext>
            </a:extLst>
          </p:cNvPr>
          <p:cNvGrpSpPr>
            <a:grpSpLocks/>
          </p:cNvGrpSpPr>
          <p:nvPr/>
        </p:nvGrpSpPr>
        <p:grpSpPr bwMode="auto">
          <a:xfrm>
            <a:off x="-7144" y="1821094"/>
            <a:ext cx="12206288" cy="2760349"/>
            <a:chOff x="-9332" y="2491620"/>
            <a:chExt cx="12205571" cy="3026740"/>
          </a:xfrm>
        </p:grpSpPr>
        <p:pic>
          <p:nvPicPr>
            <p:cNvPr id="86023" name="图片 4">
              <a:extLst>
                <a:ext uri="{FF2B5EF4-FFF2-40B4-BE49-F238E27FC236}">
                  <a16:creationId xmlns="" xmlns:a16="http://schemas.microsoft.com/office/drawing/2014/main" id="{22ECEC95-5A79-4158-A394-813E0C986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880"/>
            <a:stretch>
              <a:fillRect/>
            </a:stretch>
          </p:blipFill>
          <p:spPr bwMode="auto">
            <a:xfrm>
              <a:off x="3988345" y="2492896"/>
              <a:ext cx="4777801"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4" name="图片 5">
              <a:extLst>
                <a:ext uri="{FF2B5EF4-FFF2-40B4-BE49-F238E27FC236}">
                  <a16:creationId xmlns="" xmlns:a16="http://schemas.microsoft.com/office/drawing/2014/main" id="{3ACA4E2E-B0C7-4EBA-84C3-E3FE04885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2" y="2492896"/>
              <a:ext cx="4016376"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5" name="图片 6">
              <a:extLst>
                <a:ext uri="{FF2B5EF4-FFF2-40B4-BE49-F238E27FC236}">
                  <a16:creationId xmlns="" xmlns:a16="http://schemas.microsoft.com/office/drawing/2014/main" id="{F6F62677-EFB7-4718-8C9C-5EAF8E561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072" y="2491620"/>
              <a:ext cx="4031167" cy="302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文本框 13">
            <a:extLst>
              <a:ext uri="{FF2B5EF4-FFF2-40B4-BE49-F238E27FC236}">
                <a16:creationId xmlns="" xmlns:a16="http://schemas.microsoft.com/office/drawing/2014/main" id="{7950E5AF-8899-4821-A82C-8D32AF5E4E19}"/>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grpSp>
        <p:nvGrpSpPr>
          <p:cNvPr id="16" name="组合 15">
            <a:extLst>
              <a:ext uri="{FF2B5EF4-FFF2-40B4-BE49-F238E27FC236}">
                <a16:creationId xmlns="" xmlns:a16="http://schemas.microsoft.com/office/drawing/2014/main" id="{B969C649-A942-4C80-85E7-57D6B2E4AC5E}"/>
              </a:ext>
            </a:extLst>
          </p:cNvPr>
          <p:cNvGrpSpPr/>
          <p:nvPr/>
        </p:nvGrpSpPr>
        <p:grpSpPr>
          <a:xfrm>
            <a:off x="1037936" y="4742752"/>
            <a:ext cx="1435100" cy="2109787"/>
            <a:chOff x="774700" y="3770313"/>
            <a:chExt cx="1435100" cy="2109787"/>
          </a:xfrm>
        </p:grpSpPr>
        <p:sp>
          <p:nvSpPr>
            <p:cNvPr id="17" name="Oval 65">
              <a:extLst>
                <a:ext uri="{FF2B5EF4-FFF2-40B4-BE49-F238E27FC236}">
                  <a16:creationId xmlns="" xmlns:a16="http://schemas.microsoft.com/office/drawing/2014/main" id="{BF74F678-2559-4382-950E-DCDE8E36CB0E}"/>
                </a:ext>
              </a:extLst>
            </p:cNvPr>
            <p:cNvSpPr>
              <a:spLocks noChangeArrowheads="1"/>
            </p:cNvSpPr>
            <p:nvPr/>
          </p:nvSpPr>
          <p:spPr bwMode="auto">
            <a:xfrm rot="7998615" flipV="1">
              <a:off x="898525" y="4938713"/>
              <a:ext cx="1747837" cy="134938"/>
            </a:xfrm>
            <a:prstGeom prst="ellipse">
              <a:avLst/>
            </a:prstGeom>
            <a:gradFill rotWithShape="1">
              <a:gsLst>
                <a:gs pos="0">
                  <a:sysClr val="windowText" lastClr="000000">
                    <a:lumMod val="75000"/>
                    <a:lumOff val="25000"/>
                    <a:alpha val="70000"/>
                  </a:sysClr>
                </a:gs>
                <a:gs pos="100000">
                  <a:srgbClr val="EEECE1">
                    <a:alpha val="0"/>
                  </a:srgbClr>
                </a:gs>
              </a:gsLst>
              <a:path path="shape">
                <a:fillToRect l="50000" t="50000" r="50000" b="50000"/>
              </a:path>
            </a:gradFill>
            <a:ln w="9525">
              <a:noFill/>
              <a:round/>
            </a:ln>
            <a:effectLst/>
          </p:spPr>
          <p:txBody>
            <a:bodyPr wrap="none" anchor="ctr"/>
            <a:lstStyle/>
            <a:p>
              <a:pPr eaLnBrk="1" fontAlgn="auto" hangingPunct="1">
                <a:spcBef>
                  <a:spcPts val="0"/>
                </a:spcBef>
                <a:spcAft>
                  <a:spcPts val="0"/>
                </a:spcAft>
                <a:defRPr/>
              </a:pPr>
              <a:endParaRPr lang="zh-CN" altLang="en-US" sz="1350" kern="0">
                <a:solidFill>
                  <a:sysClr val="windowText" lastClr="000000"/>
                </a:solidFill>
                <a:latin typeface="+mj-ea"/>
                <a:ea typeface="+mj-ea"/>
              </a:endParaRPr>
            </a:p>
          </p:txBody>
        </p:sp>
        <p:grpSp>
          <p:nvGrpSpPr>
            <p:cNvPr id="18" name="组合 17">
              <a:extLst>
                <a:ext uri="{FF2B5EF4-FFF2-40B4-BE49-F238E27FC236}">
                  <a16:creationId xmlns="" xmlns:a16="http://schemas.microsoft.com/office/drawing/2014/main" id="{27F31C2B-B3DD-4CD8-83CF-801C5B5FB192}"/>
                </a:ext>
              </a:extLst>
            </p:cNvPr>
            <p:cNvGrpSpPr/>
            <p:nvPr/>
          </p:nvGrpSpPr>
          <p:grpSpPr>
            <a:xfrm>
              <a:off x="774700" y="3770313"/>
              <a:ext cx="1435100" cy="1476375"/>
              <a:chOff x="774700" y="3770313"/>
              <a:chExt cx="1435100" cy="1476375"/>
            </a:xfrm>
          </p:grpSpPr>
          <p:sp>
            <p:nvSpPr>
              <p:cNvPr id="19" name="椭圆 7">
                <a:extLst>
                  <a:ext uri="{FF2B5EF4-FFF2-40B4-BE49-F238E27FC236}">
                    <a16:creationId xmlns="" xmlns:a16="http://schemas.microsoft.com/office/drawing/2014/main" id="{E7DA9DFC-31E0-4B74-9A0A-1A066C19535E}"/>
                  </a:ext>
                </a:extLst>
              </p:cNvPr>
              <p:cNvSpPr/>
              <p:nvPr/>
            </p:nvSpPr>
            <p:spPr>
              <a:xfrm>
                <a:off x="785813" y="3822700"/>
                <a:ext cx="1423987" cy="1423988"/>
              </a:xfrm>
              <a:custGeom>
                <a:avLst/>
                <a:gdLst/>
                <a:ahLst/>
                <a:cxnLst/>
                <a:rect l="l" t="t" r="r" b="b"/>
                <a:pathLst>
                  <a:path w="2088232" h="2088232">
                    <a:moveTo>
                      <a:pt x="1044116" y="0"/>
                    </a:moveTo>
                    <a:cubicBezTo>
                      <a:pt x="1620765" y="0"/>
                      <a:pt x="2088232" y="467467"/>
                      <a:pt x="2088232" y="1044116"/>
                    </a:cubicBezTo>
                    <a:lnTo>
                      <a:pt x="2085280" y="1102583"/>
                    </a:lnTo>
                    <a:lnTo>
                      <a:pt x="1136371" y="2083574"/>
                    </a:lnTo>
                    <a:cubicBezTo>
                      <a:pt x="1106011" y="2086872"/>
                      <a:pt x="1075223" y="2088232"/>
                      <a:pt x="1044116" y="2088232"/>
                    </a:cubicBezTo>
                    <a:cubicBezTo>
                      <a:pt x="467467" y="2088232"/>
                      <a:pt x="0" y="1620765"/>
                      <a:pt x="0" y="1044116"/>
                    </a:cubicBezTo>
                    <a:cubicBezTo>
                      <a:pt x="0" y="467467"/>
                      <a:pt x="467467" y="0"/>
                      <a:pt x="1044116" y="0"/>
                    </a:cubicBezTo>
                    <a:close/>
                  </a:path>
                </a:pathLst>
              </a:custGeom>
              <a:solidFill>
                <a:srgbClr val="B26A37"/>
              </a:solidFill>
              <a:ln w="57150" cap="flat" cmpd="sng" algn="ctr">
                <a:solidFill>
                  <a:sysClr val="window" lastClr="FFFFFF"/>
                </a:solidFill>
                <a:prstDash val="solid"/>
              </a:ln>
              <a:effectLst>
                <a:outerShdw blurRad="50800" dist="38100" dir="10800000" algn="r" rotWithShape="0">
                  <a:prstClr val="black">
                    <a:alpha val="10000"/>
                  </a:prstClr>
                </a:outerShdw>
              </a:effectLst>
            </p:spPr>
            <p:txBody>
              <a:bodyPr anchor="ctr"/>
              <a:lstStyle/>
              <a:p>
                <a:pPr algn="ctr" eaLnBrk="1" fontAlgn="auto" hangingPunct="1">
                  <a:spcBef>
                    <a:spcPts val="0"/>
                  </a:spcBef>
                  <a:spcAft>
                    <a:spcPts val="0"/>
                  </a:spcAft>
                  <a:defRPr/>
                </a:pPr>
                <a:endParaRPr lang="en-US" sz="2000" kern="0" dirty="0">
                  <a:solidFill>
                    <a:sysClr val="window" lastClr="FFFFFF"/>
                  </a:solidFill>
                  <a:latin typeface="+mj-ea"/>
                  <a:ea typeface="+mj-ea"/>
                </a:endParaRPr>
              </a:p>
            </p:txBody>
          </p:sp>
          <p:sp>
            <p:nvSpPr>
              <p:cNvPr id="20" name="椭圆 42">
                <a:extLst>
                  <a:ext uri="{FF2B5EF4-FFF2-40B4-BE49-F238E27FC236}">
                    <a16:creationId xmlns="" xmlns:a16="http://schemas.microsoft.com/office/drawing/2014/main" id="{7DBE1442-0A8D-4C50-8510-DA3A22066036}"/>
                  </a:ext>
                </a:extLst>
              </p:cNvPr>
              <p:cNvSpPr/>
              <p:nvPr/>
            </p:nvSpPr>
            <p:spPr>
              <a:xfrm>
                <a:off x="774700" y="3770313"/>
                <a:ext cx="1373188" cy="1377950"/>
              </a:xfrm>
              <a:custGeom>
                <a:avLst/>
                <a:gdLst/>
                <a:ahLst/>
                <a:cxnLst/>
                <a:rect l="l" t="t" r="r" b="b"/>
                <a:pathLst>
                  <a:path w="1653165" h="1659889">
                    <a:moveTo>
                      <a:pt x="875048" y="0"/>
                    </a:moveTo>
                    <a:cubicBezTo>
                      <a:pt x="1216524" y="0"/>
                      <a:pt x="1512315" y="195597"/>
                      <a:pt x="1653165" y="482549"/>
                    </a:cubicBezTo>
                    <a:lnTo>
                      <a:pt x="1574228" y="478619"/>
                    </a:lnTo>
                    <a:cubicBezTo>
                      <a:pt x="974881" y="478619"/>
                      <a:pt x="489015" y="957597"/>
                      <a:pt x="489015" y="1548446"/>
                    </a:cubicBezTo>
                    <a:cubicBezTo>
                      <a:pt x="489015" y="1586083"/>
                      <a:pt x="490986" y="1623266"/>
                      <a:pt x="494937" y="1659889"/>
                    </a:cubicBezTo>
                    <a:cubicBezTo>
                      <a:pt x="201406" y="1521025"/>
                      <a:pt x="0" y="1221557"/>
                      <a:pt x="0" y="875048"/>
                    </a:cubicBezTo>
                    <a:cubicBezTo>
                      <a:pt x="0" y="391772"/>
                      <a:pt x="391772" y="0"/>
                      <a:pt x="875048" y="0"/>
                    </a:cubicBezTo>
                    <a:close/>
                  </a:path>
                </a:pathLst>
              </a:custGeom>
              <a:solidFill>
                <a:srgbClr val="FFFFFF">
                  <a:alpha val="21176"/>
                </a:srgbClr>
              </a:soli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j-ea"/>
                  <a:ea typeface="+mj-ea"/>
                </a:endParaRPr>
              </a:p>
            </p:txBody>
          </p:sp>
        </p:grpSp>
      </p:grpSp>
      <p:grpSp>
        <p:nvGrpSpPr>
          <p:cNvPr id="21" name="组合 20">
            <a:extLst>
              <a:ext uri="{FF2B5EF4-FFF2-40B4-BE49-F238E27FC236}">
                <a16:creationId xmlns="" xmlns:a16="http://schemas.microsoft.com/office/drawing/2014/main" id="{B1B1E56B-3760-4DB7-BF84-C0A5209B52D3}"/>
              </a:ext>
            </a:extLst>
          </p:cNvPr>
          <p:cNvGrpSpPr/>
          <p:nvPr/>
        </p:nvGrpSpPr>
        <p:grpSpPr>
          <a:xfrm>
            <a:off x="3144330" y="4742752"/>
            <a:ext cx="1435100" cy="2109787"/>
            <a:chOff x="774700" y="3770313"/>
            <a:chExt cx="1435100" cy="2109787"/>
          </a:xfrm>
        </p:grpSpPr>
        <p:sp>
          <p:nvSpPr>
            <p:cNvPr id="22" name="Oval 65">
              <a:extLst>
                <a:ext uri="{FF2B5EF4-FFF2-40B4-BE49-F238E27FC236}">
                  <a16:creationId xmlns="" xmlns:a16="http://schemas.microsoft.com/office/drawing/2014/main" id="{D80AC2CA-8D91-4A40-932A-C9ED3E94AB75}"/>
                </a:ext>
              </a:extLst>
            </p:cNvPr>
            <p:cNvSpPr>
              <a:spLocks noChangeArrowheads="1"/>
            </p:cNvSpPr>
            <p:nvPr/>
          </p:nvSpPr>
          <p:spPr bwMode="auto">
            <a:xfrm rot="7998615" flipV="1">
              <a:off x="898525" y="4938713"/>
              <a:ext cx="1747837" cy="134938"/>
            </a:xfrm>
            <a:prstGeom prst="ellipse">
              <a:avLst/>
            </a:prstGeom>
            <a:gradFill rotWithShape="1">
              <a:gsLst>
                <a:gs pos="0">
                  <a:sysClr val="windowText" lastClr="000000">
                    <a:lumMod val="75000"/>
                    <a:lumOff val="25000"/>
                    <a:alpha val="70000"/>
                  </a:sysClr>
                </a:gs>
                <a:gs pos="100000">
                  <a:srgbClr val="EEECE1">
                    <a:alpha val="0"/>
                  </a:srgbClr>
                </a:gs>
              </a:gsLst>
              <a:path path="shape">
                <a:fillToRect l="50000" t="50000" r="50000" b="50000"/>
              </a:path>
            </a:gradFill>
            <a:ln w="9525">
              <a:noFill/>
              <a:round/>
            </a:ln>
            <a:effectLst/>
          </p:spPr>
          <p:txBody>
            <a:bodyPr wrap="none" anchor="ctr"/>
            <a:lstStyle/>
            <a:p>
              <a:pPr eaLnBrk="1" fontAlgn="auto" hangingPunct="1">
                <a:spcBef>
                  <a:spcPts val="0"/>
                </a:spcBef>
                <a:spcAft>
                  <a:spcPts val="0"/>
                </a:spcAft>
                <a:defRPr/>
              </a:pPr>
              <a:endParaRPr lang="zh-CN" altLang="en-US" sz="1350" kern="0">
                <a:solidFill>
                  <a:sysClr val="windowText" lastClr="000000"/>
                </a:solidFill>
                <a:latin typeface="+mj-ea"/>
                <a:ea typeface="+mj-ea"/>
              </a:endParaRPr>
            </a:p>
          </p:txBody>
        </p:sp>
        <p:grpSp>
          <p:nvGrpSpPr>
            <p:cNvPr id="23" name="组合 22">
              <a:extLst>
                <a:ext uri="{FF2B5EF4-FFF2-40B4-BE49-F238E27FC236}">
                  <a16:creationId xmlns="" xmlns:a16="http://schemas.microsoft.com/office/drawing/2014/main" id="{EF9E73EA-8211-4593-BC04-3AAA7453EDF4}"/>
                </a:ext>
              </a:extLst>
            </p:cNvPr>
            <p:cNvGrpSpPr/>
            <p:nvPr/>
          </p:nvGrpSpPr>
          <p:grpSpPr>
            <a:xfrm>
              <a:off x="774700" y="3770313"/>
              <a:ext cx="1435100" cy="1476375"/>
              <a:chOff x="774700" y="3770313"/>
              <a:chExt cx="1435100" cy="1476375"/>
            </a:xfrm>
          </p:grpSpPr>
          <p:sp>
            <p:nvSpPr>
              <p:cNvPr id="24" name="椭圆 7">
                <a:extLst>
                  <a:ext uri="{FF2B5EF4-FFF2-40B4-BE49-F238E27FC236}">
                    <a16:creationId xmlns="" xmlns:a16="http://schemas.microsoft.com/office/drawing/2014/main" id="{A1F5321A-B455-4C75-90CD-06262A21D97E}"/>
                  </a:ext>
                </a:extLst>
              </p:cNvPr>
              <p:cNvSpPr/>
              <p:nvPr/>
            </p:nvSpPr>
            <p:spPr>
              <a:xfrm>
                <a:off x="785813" y="3822700"/>
                <a:ext cx="1423987" cy="1423988"/>
              </a:xfrm>
              <a:custGeom>
                <a:avLst/>
                <a:gdLst/>
                <a:ahLst/>
                <a:cxnLst/>
                <a:rect l="l" t="t" r="r" b="b"/>
                <a:pathLst>
                  <a:path w="2088232" h="2088232">
                    <a:moveTo>
                      <a:pt x="1044116" y="0"/>
                    </a:moveTo>
                    <a:cubicBezTo>
                      <a:pt x="1620765" y="0"/>
                      <a:pt x="2088232" y="467467"/>
                      <a:pt x="2088232" y="1044116"/>
                    </a:cubicBezTo>
                    <a:lnTo>
                      <a:pt x="2085280" y="1102583"/>
                    </a:lnTo>
                    <a:lnTo>
                      <a:pt x="1136371" y="2083574"/>
                    </a:lnTo>
                    <a:cubicBezTo>
                      <a:pt x="1106011" y="2086872"/>
                      <a:pt x="1075223" y="2088232"/>
                      <a:pt x="1044116" y="2088232"/>
                    </a:cubicBezTo>
                    <a:cubicBezTo>
                      <a:pt x="467467" y="2088232"/>
                      <a:pt x="0" y="1620765"/>
                      <a:pt x="0" y="1044116"/>
                    </a:cubicBezTo>
                    <a:cubicBezTo>
                      <a:pt x="0" y="467467"/>
                      <a:pt x="467467" y="0"/>
                      <a:pt x="1044116" y="0"/>
                    </a:cubicBezTo>
                    <a:close/>
                  </a:path>
                </a:pathLst>
              </a:custGeom>
              <a:solidFill>
                <a:srgbClr val="B26A37"/>
              </a:solidFill>
              <a:ln w="57150" cap="flat" cmpd="sng" algn="ctr">
                <a:solidFill>
                  <a:sysClr val="window" lastClr="FFFFFF"/>
                </a:solidFill>
                <a:prstDash val="solid"/>
              </a:ln>
              <a:effectLst>
                <a:outerShdw blurRad="50800" dist="38100" dir="10800000" algn="r" rotWithShape="0">
                  <a:prstClr val="black">
                    <a:alpha val="10000"/>
                  </a:prstClr>
                </a:outerShdw>
              </a:effectLst>
            </p:spPr>
            <p:txBody>
              <a:bodyPr anchor="ctr"/>
              <a:lstStyle/>
              <a:p>
                <a:pPr algn="ctr" eaLnBrk="1" fontAlgn="auto" hangingPunct="1">
                  <a:spcBef>
                    <a:spcPts val="0"/>
                  </a:spcBef>
                  <a:spcAft>
                    <a:spcPts val="0"/>
                  </a:spcAft>
                  <a:defRPr/>
                </a:pPr>
                <a:endParaRPr lang="en-US" sz="2000" kern="0" dirty="0">
                  <a:solidFill>
                    <a:sysClr val="window" lastClr="FFFFFF"/>
                  </a:solidFill>
                  <a:latin typeface="+mj-ea"/>
                  <a:ea typeface="+mj-ea"/>
                </a:endParaRPr>
              </a:p>
            </p:txBody>
          </p:sp>
          <p:sp>
            <p:nvSpPr>
              <p:cNvPr id="25" name="椭圆 42">
                <a:extLst>
                  <a:ext uri="{FF2B5EF4-FFF2-40B4-BE49-F238E27FC236}">
                    <a16:creationId xmlns="" xmlns:a16="http://schemas.microsoft.com/office/drawing/2014/main" id="{FB98E3DB-48BB-4897-814A-EC3B4924668D}"/>
                  </a:ext>
                </a:extLst>
              </p:cNvPr>
              <p:cNvSpPr/>
              <p:nvPr/>
            </p:nvSpPr>
            <p:spPr>
              <a:xfrm>
                <a:off x="774700" y="3770313"/>
                <a:ext cx="1373188" cy="1377950"/>
              </a:xfrm>
              <a:custGeom>
                <a:avLst/>
                <a:gdLst/>
                <a:ahLst/>
                <a:cxnLst/>
                <a:rect l="l" t="t" r="r" b="b"/>
                <a:pathLst>
                  <a:path w="1653165" h="1659889">
                    <a:moveTo>
                      <a:pt x="875048" y="0"/>
                    </a:moveTo>
                    <a:cubicBezTo>
                      <a:pt x="1216524" y="0"/>
                      <a:pt x="1512315" y="195597"/>
                      <a:pt x="1653165" y="482549"/>
                    </a:cubicBezTo>
                    <a:lnTo>
                      <a:pt x="1574228" y="478619"/>
                    </a:lnTo>
                    <a:cubicBezTo>
                      <a:pt x="974881" y="478619"/>
                      <a:pt x="489015" y="957597"/>
                      <a:pt x="489015" y="1548446"/>
                    </a:cubicBezTo>
                    <a:cubicBezTo>
                      <a:pt x="489015" y="1586083"/>
                      <a:pt x="490986" y="1623266"/>
                      <a:pt x="494937" y="1659889"/>
                    </a:cubicBezTo>
                    <a:cubicBezTo>
                      <a:pt x="201406" y="1521025"/>
                      <a:pt x="0" y="1221557"/>
                      <a:pt x="0" y="875048"/>
                    </a:cubicBezTo>
                    <a:cubicBezTo>
                      <a:pt x="0" y="391772"/>
                      <a:pt x="391772" y="0"/>
                      <a:pt x="875048" y="0"/>
                    </a:cubicBezTo>
                    <a:close/>
                  </a:path>
                </a:pathLst>
              </a:custGeom>
              <a:solidFill>
                <a:srgbClr val="FFFFFF">
                  <a:alpha val="21176"/>
                </a:srgbClr>
              </a:soli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j-ea"/>
                  <a:ea typeface="+mj-ea"/>
                </a:endParaRPr>
              </a:p>
            </p:txBody>
          </p:sp>
        </p:grpSp>
      </p:grpSp>
      <p:grpSp>
        <p:nvGrpSpPr>
          <p:cNvPr id="26" name="组合 25">
            <a:extLst>
              <a:ext uri="{FF2B5EF4-FFF2-40B4-BE49-F238E27FC236}">
                <a16:creationId xmlns="" xmlns:a16="http://schemas.microsoft.com/office/drawing/2014/main" id="{E26F155A-868F-4204-B57C-BD135B2F7A60}"/>
              </a:ext>
            </a:extLst>
          </p:cNvPr>
          <p:cNvGrpSpPr/>
          <p:nvPr/>
        </p:nvGrpSpPr>
        <p:grpSpPr>
          <a:xfrm>
            <a:off x="5250724" y="4742752"/>
            <a:ext cx="1435100" cy="2109787"/>
            <a:chOff x="774700" y="3770313"/>
            <a:chExt cx="1435100" cy="2109787"/>
          </a:xfrm>
        </p:grpSpPr>
        <p:sp>
          <p:nvSpPr>
            <p:cNvPr id="27" name="Oval 65">
              <a:extLst>
                <a:ext uri="{FF2B5EF4-FFF2-40B4-BE49-F238E27FC236}">
                  <a16:creationId xmlns="" xmlns:a16="http://schemas.microsoft.com/office/drawing/2014/main" id="{938200F3-4842-4E32-A0F3-153671350016}"/>
                </a:ext>
              </a:extLst>
            </p:cNvPr>
            <p:cNvSpPr>
              <a:spLocks noChangeArrowheads="1"/>
            </p:cNvSpPr>
            <p:nvPr/>
          </p:nvSpPr>
          <p:spPr bwMode="auto">
            <a:xfrm rot="7998615" flipV="1">
              <a:off x="898525" y="4938713"/>
              <a:ext cx="1747837" cy="134938"/>
            </a:xfrm>
            <a:prstGeom prst="ellipse">
              <a:avLst/>
            </a:prstGeom>
            <a:gradFill rotWithShape="1">
              <a:gsLst>
                <a:gs pos="0">
                  <a:sysClr val="windowText" lastClr="000000">
                    <a:lumMod val="75000"/>
                    <a:lumOff val="25000"/>
                    <a:alpha val="70000"/>
                  </a:sysClr>
                </a:gs>
                <a:gs pos="100000">
                  <a:srgbClr val="EEECE1">
                    <a:alpha val="0"/>
                  </a:srgbClr>
                </a:gs>
              </a:gsLst>
              <a:path path="shape">
                <a:fillToRect l="50000" t="50000" r="50000" b="50000"/>
              </a:path>
            </a:gradFill>
            <a:ln w="9525">
              <a:noFill/>
              <a:round/>
            </a:ln>
            <a:effectLst/>
          </p:spPr>
          <p:txBody>
            <a:bodyPr wrap="none" anchor="ctr"/>
            <a:lstStyle/>
            <a:p>
              <a:pPr eaLnBrk="1" fontAlgn="auto" hangingPunct="1">
                <a:spcBef>
                  <a:spcPts val="0"/>
                </a:spcBef>
                <a:spcAft>
                  <a:spcPts val="0"/>
                </a:spcAft>
                <a:defRPr/>
              </a:pPr>
              <a:endParaRPr lang="zh-CN" altLang="en-US" sz="1350" kern="0">
                <a:solidFill>
                  <a:sysClr val="windowText" lastClr="000000"/>
                </a:solidFill>
                <a:latin typeface="+mj-ea"/>
                <a:ea typeface="+mj-ea"/>
              </a:endParaRPr>
            </a:p>
          </p:txBody>
        </p:sp>
        <p:grpSp>
          <p:nvGrpSpPr>
            <p:cNvPr id="28" name="组合 27">
              <a:extLst>
                <a:ext uri="{FF2B5EF4-FFF2-40B4-BE49-F238E27FC236}">
                  <a16:creationId xmlns="" xmlns:a16="http://schemas.microsoft.com/office/drawing/2014/main" id="{25EAC2D8-4F91-4754-8CE1-64F0D647D41A}"/>
                </a:ext>
              </a:extLst>
            </p:cNvPr>
            <p:cNvGrpSpPr/>
            <p:nvPr/>
          </p:nvGrpSpPr>
          <p:grpSpPr>
            <a:xfrm>
              <a:off x="774700" y="3770313"/>
              <a:ext cx="1435100" cy="1476375"/>
              <a:chOff x="774700" y="3770313"/>
              <a:chExt cx="1435100" cy="1476375"/>
            </a:xfrm>
          </p:grpSpPr>
          <p:sp>
            <p:nvSpPr>
              <p:cNvPr id="29" name="椭圆 7">
                <a:extLst>
                  <a:ext uri="{FF2B5EF4-FFF2-40B4-BE49-F238E27FC236}">
                    <a16:creationId xmlns="" xmlns:a16="http://schemas.microsoft.com/office/drawing/2014/main" id="{7563EEA5-7A9B-4E15-98C4-11F0929DA701}"/>
                  </a:ext>
                </a:extLst>
              </p:cNvPr>
              <p:cNvSpPr/>
              <p:nvPr/>
            </p:nvSpPr>
            <p:spPr>
              <a:xfrm>
                <a:off x="785813" y="3822700"/>
                <a:ext cx="1423987" cy="1423988"/>
              </a:xfrm>
              <a:custGeom>
                <a:avLst/>
                <a:gdLst/>
                <a:ahLst/>
                <a:cxnLst/>
                <a:rect l="l" t="t" r="r" b="b"/>
                <a:pathLst>
                  <a:path w="2088232" h="2088232">
                    <a:moveTo>
                      <a:pt x="1044116" y="0"/>
                    </a:moveTo>
                    <a:cubicBezTo>
                      <a:pt x="1620765" y="0"/>
                      <a:pt x="2088232" y="467467"/>
                      <a:pt x="2088232" y="1044116"/>
                    </a:cubicBezTo>
                    <a:lnTo>
                      <a:pt x="2085280" y="1102583"/>
                    </a:lnTo>
                    <a:lnTo>
                      <a:pt x="1136371" y="2083574"/>
                    </a:lnTo>
                    <a:cubicBezTo>
                      <a:pt x="1106011" y="2086872"/>
                      <a:pt x="1075223" y="2088232"/>
                      <a:pt x="1044116" y="2088232"/>
                    </a:cubicBezTo>
                    <a:cubicBezTo>
                      <a:pt x="467467" y="2088232"/>
                      <a:pt x="0" y="1620765"/>
                      <a:pt x="0" y="1044116"/>
                    </a:cubicBezTo>
                    <a:cubicBezTo>
                      <a:pt x="0" y="467467"/>
                      <a:pt x="467467" y="0"/>
                      <a:pt x="1044116" y="0"/>
                    </a:cubicBezTo>
                    <a:close/>
                  </a:path>
                </a:pathLst>
              </a:custGeom>
              <a:solidFill>
                <a:srgbClr val="B26A37"/>
              </a:solidFill>
              <a:ln w="57150" cap="flat" cmpd="sng" algn="ctr">
                <a:solidFill>
                  <a:sysClr val="window" lastClr="FFFFFF"/>
                </a:solidFill>
                <a:prstDash val="solid"/>
              </a:ln>
              <a:effectLst>
                <a:outerShdw blurRad="50800" dist="38100" dir="10800000" algn="r" rotWithShape="0">
                  <a:prstClr val="black">
                    <a:alpha val="10000"/>
                  </a:prstClr>
                </a:outerShdw>
              </a:effectLst>
            </p:spPr>
            <p:txBody>
              <a:bodyPr anchor="ctr"/>
              <a:lstStyle/>
              <a:p>
                <a:pPr algn="ctr" eaLnBrk="1" fontAlgn="auto" hangingPunct="1">
                  <a:spcBef>
                    <a:spcPts val="0"/>
                  </a:spcBef>
                  <a:spcAft>
                    <a:spcPts val="0"/>
                  </a:spcAft>
                  <a:defRPr/>
                </a:pPr>
                <a:endParaRPr lang="en-US" sz="2000" kern="0" dirty="0">
                  <a:solidFill>
                    <a:sysClr val="window" lastClr="FFFFFF"/>
                  </a:solidFill>
                  <a:latin typeface="+mj-ea"/>
                  <a:ea typeface="+mj-ea"/>
                </a:endParaRPr>
              </a:p>
            </p:txBody>
          </p:sp>
          <p:sp>
            <p:nvSpPr>
              <p:cNvPr id="30" name="椭圆 42">
                <a:extLst>
                  <a:ext uri="{FF2B5EF4-FFF2-40B4-BE49-F238E27FC236}">
                    <a16:creationId xmlns="" xmlns:a16="http://schemas.microsoft.com/office/drawing/2014/main" id="{A5BB7494-BC5A-4488-9F67-04AE070D47B2}"/>
                  </a:ext>
                </a:extLst>
              </p:cNvPr>
              <p:cNvSpPr/>
              <p:nvPr/>
            </p:nvSpPr>
            <p:spPr>
              <a:xfrm>
                <a:off x="774700" y="3770313"/>
                <a:ext cx="1373188" cy="1377950"/>
              </a:xfrm>
              <a:custGeom>
                <a:avLst/>
                <a:gdLst/>
                <a:ahLst/>
                <a:cxnLst/>
                <a:rect l="l" t="t" r="r" b="b"/>
                <a:pathLst>
                  <a:path w="1653165" h="1659889">
                    <a:moveTo>
                      <a:pt x="875048" y="0"/>
                    </a:moveTo>
                    <a:cubicBezTo>
                      <a:pt x="1216524" y="0"/>
                      <a:pt x="1512315" y="195597"/>
                      <a:pt x="1653165" y="482549"/>
                    </a:cubicBezTo>
                    <a:lnTo>
                      <a:pt x="1574228" y="478619"/>
                    </a:lnTo>
                    <a:cubicBezTo>
                      <a:pt x="974881" y="478619"/>
                      <a:pt x="489015" y="957597"/>
                      <a:pt x="489015" y="1548446"/>
                    </a:cubicBezTo>
                    <a:cubicBezTo>
                      <a:pt x="489015" y="1586083"/>
                      <a:pt x="490986" y="1623266"/>
                      <a:pt x="494937" y="1659889"/>
                    </a:cubicBezTo>
                    <a:cubicBezTo>
                      <a:pt x="201406" y="1521025"/>
                      <a:pt x="0" y="1221557"/>
                      <a:pt x="0" y="875048"/>
                    </a:cubicBezTo>
                    <a:cubicBezTo>
                      <a:pt x="0" y="391772"/>
                      <a:pt x="391772" y="0"/>
                      <a:pt x="875048" y="0"/>
                    </a:cubicBezTo>
                    <a:close/>
                  </a:path>
                </a:pathLst>
              </a:custGeom>
              <a:solidFill>
                <a:srgbClr val="FFFFFF">
                  <a:alpha val="21176"/>
                </a:srgbClr>
              </a:soli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j-ea"/>
                  <a:ea typeface="+mj-ea"/>
                </a:endParaRPr>
              </a:p>
            </p:txBody>
          </p:sp>
        </p:grpSp>
      </p:grpSp>
      <p:grpSp>
        <p:nvGrpSpPr>
          <p:cNvPr id="31" name="组合 30">
            <a:extLst>
              <a:ext uri="{FF2B5EF4-FFF2-40B4-BE49-F238E27FC236}">
                <a16:creationId xmlns="" xmlns:a16="http://schemas.microsoft.com/office/drawing/2014/main" id="{22686EBC-5F34-44EC-B21A-4ADDD1182AB4}"/>
              </a:ext>
            </a:extLst>
          </p:cNvPr>
          <p:cNvGrpSpPr/>
          <p:nvPr/>
        </p:nvGrpSpPr>
        <p:grpSpPr>
          <a:xfrm>
            <a:off x="7357118" y="4742752"/>
            <a:ext cx="1435100" cy="2109787"/>
            <a:chOff x="774700" y="3770313"/>
            <a:chExt cx="1435100" cy="2109787"/>
          </a:xfrm>
        </p:grpSpPr>
        <p:sp>
          <p:nvSpPr>
            <p:cNvPr id="32" name="Oval 65">
              <a:extLst>
                <a:ext uri="{FF2B5EF4-FFF2-40B4-BE49-F238E27FC236}">
                  <a16:creationId xmlns="" xmlns:a16="http://schemas.microsoft.com/office/drawing/2014/main" id="{34B9C9AE-0F89-4256-90C8-0B9DEFFA0E80}"/>
                </a:ext>
              </a:extLst>
            </p:cNvPr>
            <p:cNvSpPr>
              <a:spLocks noChangeArrowheads="1"/>
            </p:cNvSpPr>
            <p:nvPr/>
          </p:nvSpPr>
          <p:spPr bwMode="auto">
            <a:xfrm rot="7998615" flipV="1">
              <a:off x="898525" y="4938713"/>
              <a:ext cx="1747837" cy="134938"/>
            </a:xfrm>
            <a:prstGeom prst="ellipse">
              <a:avLst/>
            </a:prstGeom>
            <a:gradFill rotWithShape="1">
              <a:gsLst>
                <a:gs pos="0">
                  <a:sysClr val="windowText" lastClr="000000">
                    <a:lumMod val="75000"/>
                    <a:lumOff val="25000"/>
                    <a:alpha val="70000"/>
                  </a:sysClr>
                </a:gs>
                <a:gs pos="100000">
                  <a:srgbClr val="EEECE1">
                    <a:alpha val="0"/>
                  </a:srgbClr>
                </a:gs>
              </a:gsLst>
              <a:path path="shape">
                <a:fillToRect l="50000" t="50000" r="50000" b="50000"/>
              </a:path>
            </a:gradFill>
            <a:ln w="9525">
              <a:noFill/>
              <a:round/>
            </a:ln>
            <a:effectLst/>
          </p:spPr>
          <p:txBody>
            <a:bodyPr wrap="none" anchor="ctr"/>
            <a:lstStyle/>
            <a:p>
              <a:pPr eaLnBrk="1" fontAlgn="auto" hangingPunct="1">
                <a:spcBef>
                  <a:spcPts val="0"/>
                </a:spcBef>
                <a:spcAft>
                  <a:spcPts val="0"/>
                </a:spcAft>
                <a:defRPr/>
              </a:pPr>
              <a:endParaRPr lang="zh-CN" altLang="en-US" sz="1350" kern="0">
                <a:solidFill>
                  <a:sysClr val="windowText" lastClr="000000"/>
                </a:solidFill>
                <a:latin typeface="+mj-ea"/>
                <a:ea typeface="+mj-ea"/>
              </a:endParaRPr>
            </a:p>
          </p:txBody>
        </p:sp>
        <p:grpSp>
          <p:nvGrpSpPr>
            <p:cNvPr id="33" name="组合 32">
              <a:extLst>
                <a:ext uri="{FF2B5EF4-FFF2-40B4-BE49-F238E27FC236}">
                  <a16:creationId xmlns="" xmlns:a16="http://schemas.microsoft.com/office/drawing/2014/main" id="{718043A3-AE84-44EB-A838-E1552C319FC7}"/>
                </a:ext>
              </a:extLst>
            </p:cNvPr>
            <p:cNvGrpSpPr/>
            <p:nvPr/>
          </p:nvGrpSpPr>
          <p:grpSpPr>
            <a:xfrm>
              <a:off x="774700" y="3770313"/>
              <a:ext cx="1435100" cy="1476375"/>
              <a:chOff x="774700" y="3770313"/>
              <a:chExt cx="1435100" cy="1476375"/>
            </a:xfrm>
          </p:grpSpPr>
          <p:sp>
            <p:nvSpPr>
              <p:cNvPr id="35" name="椭圆 7">
                <a:extLst>
                  <a:ext uri="{FF2B5EF4-FFF2-40B4-BE49-F238E27FC236}">
                    <a16:creationId xmlns="" xmlns:a16="http://schemas.microsoft.com/office/drawing/2014/main" id="{ADE2FDE5-F21F-4656-9DC4-C65BEF366BB3}"/>
                  </a:ext>
                </a:extLst>
              </p:cNvPr>
              <p:cNvSpPr/>
              <p:nvPr/>
            </p:nvSpPr>
            <p:spPr>
              <a:xfrm>
                <a:off x="785813" y="3822700"/>
                <a:ext cx="1423987" cy="1423988"/>
              </a:xfrm>
              <a:custGeom>
                <a:avLst/>
                <a:gdLst/>
                <a:ahLst/>
                <a:cxnLst/>
                <a:rect l="l" t="t" r="r" b="b"/>
                <a:pathLst>
                  <a:path w="2088232" h="2088232">
                    <a:moveTo>
                      <a:pt x="1044116" y="0"/>
                    </a:moveTo>
                    <a:cubicBezTo>
                      <a:pt x="1620765" y="0"/>
                      <a:pt x="2088232" y="467467"/>
                      <a:pt x="2088232" y="1044116"/>
                    </a:cubicBezTo>
                    <a:lnTo>
                      <a:pt x="2085280" y="1102583"/>
                    </a:lnTo>
                    <a:lnTo>
                      <a:pt x="1136371" y="2083574"/>
                    </a:lnTo>
                    <a:cubicBezTo>
                      <a:pt x="1106011" y="2086872"/>
                      <a:pt x="1075223" y="2088232"/>
                      <a:pt x="1044116" y="2088232"/>
                    </a:cubicBezTo>
                    <a:cubicBezTo>
                      <a:pt x="467467" y="2088232"/>
                      <a:pt x="0" y="1620765"/>
                      <a:pt x="0" y="1044116"/>
                    </a:cubicBezTo>
                    <a:cubicBezTo>
                      <a:pt x="0" y="467467"/>
                      <a:pt x="467467" y="0"/>
                      <a:pt x="1044116" y="0"/>
                    </a:cubicBezTo>
                    <a:close/>
                  </a:path>
                </a:pathLst>
              </a:custGeom>
              <a:solidFill>
                <a:srgbClr val="B26A37"/>
              </a:solidFill>
              <a:ln w="57150" cap="flat" cmpd="sng" algn="ctr">
                <a:solidFill>
                  <a:sysClr val="window" lastClr="FFFFFF"/>
                </a:solidFill>
                <a:prstDash val="solid"/>
              </a:ln>
              <a:effectLst>
                <a:outerShdw blurRad="50800" dist="38100" dir="10800000" algn="r" rotWithShape="0">
                  <a:prstClr val="black">
                    <a:alpha val="10000"/>
                  </a:prstClr>
                </a:outerShdw>
              </a:effectLst>
            </p:spPr>
            <p:txBody>
              <a:bodyPr anchor="ctr"/>
              <a:lstStyle/>
              <a:p>
                <a:pPr algn="ctr" eaLnBrk="1" fontAlgn="auto" hangingPunct="1">
                  <a:spcBef>
                    <a:spcPts val="0"/>
                  </a:spcBef>
                  <a:spcAft>
                    <a:spcPts val="0"/>
                  </a:spcAft>
                  <a:defRPr/>
                </a:pPr>
                <a:endParaRPr lang="en-US" sz="2000" kern="0" dirty="0">
                  <a:solidFill>
                    <a:sysClr val="window" lastClr="FFFFFF"/>
                  </a:solidFill>
                  <a:latin typeface="+mj-ea"/>
                  <a:ea typeface="+mj-ea"/>
                </a:endParaRPr>
              </a:p>
            </p:txBody>
          </p:sp>
          <p:sp>
            <p:nvSpPr>
              <p:cNvPr id="36" name="椭圆 42">
                <a:extLst>
                  <a:ext uri="{FF2B5EF4-FFF2-40B4-BE49-F238E27FC236}">
                    <a16:creationId xmlns="" xmlns:a16="http://schemas.microsoft.com/office/drawing/2014/main" id="{1C09BE39-08DB-4886-93F8-EB882014F738}"/>
                  </a:ext>
                </a:extLst>
              </p:cNvPr>
              <p:cNvSpPr/>
              <p:nvPr/>
            </p:nvSpPr>
            <p:spPr>
              <a:xfrm>
                <a:off x="774700" y="3770313"/>
                <a:ext cx="1373188" cy="1377950"/>
              </a:xfrm>
              <a:custGeom>
                <a:avLst/>
                <a:gdLst/>
                <a:ahLst/>
                <a:cxnLst/>
                <a:rect l="l" t="t" r="r" b="b"/>
                <a:pathLst>
                  <a:path w="1653165" h="1659889">
                    <a:moveTo>
                      <a:pt x="875048" y="0"/>
                    </a:moveTo>
                    <a:cubicBezTo>
                      <a:pt x="1216524" y="0"/>
                      <a:pt x="1512315" y="195597"/>
                      <a:pt x="1653165" y="482549"/>
                    </a:cubicBezTo>
                    <a:lnTo>
                      <a:pt x="1574228" y="478619"/>
                    </a:lnTo>
                    <a:cubicBezTo>
                      <a:pt x="974881" y="478619"/>
                      <a:pt x="489015" y="957597"/>
                      <a:pt x="489015" y="1548446"/>
                    </a:cubicBezTo>
                    <a:cubicBezTo>
                      <a:pt x="489015" y="1586083"/>
                      <a:pt x="490986" y="1623266"/>
                      <a:pt x="494937" y="1659889"/>
                    </a:cubicBezTo>
                    <a:cubicBezTo>
                      <a:pt x="201406" y="1521025"/>
                      <a:pt x="0" y="1221557"/>
                      <a:pt x="0" y="875048"/>
                    </a:cubicBezTo>
                    <a:cubicBezTo>
                      <a:pt x="0" y="391772"/>
                      <a:pt x="391772" y="0"/>
                      <a:pt x="875048" y="0"/>
                    </a:cubicBezTo>
                    <a:close/>
                  </a:path>
                </a:pathLst>
              </a:custGeom>
              <a:solidFill>
                <a:srgbClr val="FFFFFF">
                  <a:alpha val="21176"/>
                </a:srgbClr>
              </a:soli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j-ea"/>
                  <a:ea typeface="+mj-ea"/>
                </a:endParaRPr>
              </a:p>
            </p:txBody>
          </p:sp>
        </p:grpSp>
      </p:grpSp>
      <p:grpSp>
        <p:nvGrpSpPr>
          <p:cNvPr id="37" name="组合 36">
            <a:extLst>
              <a:ext uri="{FF2B5EF4-FFF2-40B4-BE49-F238E27FC236}">
                <a16:creationId xmlns="" xmlns:a16="http://schemas.microsoft.com/office/drawing/2014/main" id="{39F47B2C-1EBA-4D5E-B712-186916546066}"/>
              </a:ext>
            </a:extLst>
          </p:cNvPr>
          <p:cNvGrpSpPr/>
          <p:nvPr/>
        </p:nvGrpSpPr>
        <p:grpSpPr>
          <a:xfrm>
            <a:off x="9463511" y="4742752"/>
            <a:ext cx="1435100" cy="2109787"/>
            <a:chOff x="774700" y="3770313"/>
            <a:chExt cx="1435100" cy="2109787"/>
          </a:xfrm>
        </p:grpSpPr>
        <p:sp>
          <p:nvSpPr>
            <p:cNvPr id="38" name="Oval 65">
              <a:extLst>
                <a:ext uri="{FF2B5EF4-FFF2-40B4-BE49-F238E27FC236}">
                  <a16:creationId xmlns="" xmlns:a16="http://schemas.microsoft.com/office/drawing/2014/main" id="{E2B9B182-C952-4C42-BE12-9F9B36DCB282}"/>
                </a:ext>
              </a:extLst>
            </p:cNvPr>
            <p:cNvSpPr>
              <a:spLocks noChangeArrowheads="1"/>
            </p:cNvSpPr>
            <p:nvPr/>
          </p:nvSpPr>
          <p:spPr bwMode="auto">
            <a:xfrm rot="7998615" flipV="1">
              <a:off x="898525" y="4938713"/>
              <a:ext cx="1747837" cy="134938"/>
            </a:xfrm>
            <a:prstGeom prst="ellipse">
              <a:avLst/>
            </a:prstGeom>
            <a:gradFill rotWithShape="1">
              <a:gsLst>
                <a:gs pos="0">
                  <a:sysClr val="windowText" lastClr="000000">
                    <a:lumMod val="75000"/>
                    <a:lumOff val="25000"/>
                    <a:alpha val="70000"/>
                  </a:sysClr>
                </a:gs>
                <a:gs pos="100000">
                  <a:srgbClr val="EEECE1">
                    <a:alpha val="0"/>
                  </a:srgbClr>
                </a:gs>
              </a:gsLst>
              <a:path path="shape">
                <a:fillToRect l="50000" t="50000" r="50000" b="50000"/>
              </a:path>
            </a:gradFill>
            <a:ln w="9525">
              <a:noFill/>
              <a:round/>
            </a:ln>
            <a:effectLst/>
          </p:spPr>
          <p:txBody>
            <a:bodyPr wrap="none" anchor="ctr"/>
            <a:lstStyle/>
            <a:p>
              <a:pPr eaLnBrk="1" fontAlgn="auto" hangingPunct="1">
                <a:spcBef>
                  <a:spcPts val="0"/>
                </a:spcBef>
                <a:spcAft>
                  <a:spcPts val="0"/>
                </a:spcAft>
                <a:defRPr/>
              </a:pPr>
              <a:endParaRPr lang="zh-CN" altLang="en-US" sz="1350" kern="0">
                <a:solidFill>
                  <a:sysClr val="windowText" lastClr="000000"/>
                </a:solidFill>
                <a:latin typeface="+mj-ea"/>
                <a:ea typeface="+mj-ea"/>
              </a:endParaRPr>
            </a:p>
          </p:txBody>
        </p:sp>
        <p:grpSp>
          <p:nvGrpSpPr>
            <p:cNvPr id="39" name="组合 38">
              <a:extLst>
                <a:ext uri="{FF2B5EF4-FFF2-40B4-BE49-F238E27FC236}">
                  <a16:creationId xmlns="" xmlns:a16="http://schemas.microsoft.com/office/drawing/2014/main" id="{258D1E9F-704B-4A8F-9B8F-D1E25248E4CE}"/>
                </a:ext>
              </a:extLst>
            </p:cNvPr>
            <p:cNvGrpSpPr/>
            <p:nvPr/>
          </p:nvGrpSpPr>
          <p:grpSpPr>
            <a:xfrm>
              <a:off x="774700" y="3770313"/>
              <a:ext cx="1435100" cy="1476375"/>
              <a:chOff x="774700" y="3770313"/>
              <a:chExt cx="1435100" cy="1476375"/>
            </a:xfrm>
          </p:grpSpPr>
          <p:sp>
            <p:nvSpPr>
              <p:cNvPr id="40" name="椭圆 7">
                <a:extLst>
                  <a:ext uri="{FF2B5EF4-FFF2-40B4-BE49-F238E27FC236}">
                    <a16:creationId xmlns="" xmlns:a16="http://schemas.microsoft.com/office/drawing/2014/main" id="{0B047040-20E4-4050-9046-A47460A52B8A}"/>
                  </a:ext>
                </a:extLst>
              </p:cNvPr>
              <p:cNvSpPr/>
              <p:nvPr/>
            </p:nvSpPr>
            <p:spPr>
              <a:xfrm>
                <a:off x="785813" y="3822700"/>
                <a:ext cx="1423987" cy="1423988"/>
              </a:xfrm>
              <a:custGeom>
                <a:avLst/>
                <a:gdLst/>
                <a:ahLst/>
                <a:cxnLst/>
                <a:rect l="l" t="t" r="r" b="b"/>
                <a:pathLst>
                  <a:path w="2088232" h="2088232">
                    <a:moveTo>
                      <a:pt x="1044116" y="0"/>
                    </a:moveTo>
                    <a:cubicBezTo>
                      <a:pt x="1620765" y="0"/>
                      <a:pt x="2088232" y="467467"/>
                      <a:pt x="2088232" y="1044116"/>
                    </a:cubicBezTo>
                    <a:lnTo>
                      <a:pt x="2085280" y="1102583"/>
                    </a:lnTo>
                    <a:lnTo>
                      <a:pt x="1136371" y="2083574"/>
                    </a:lnTo>
                    <a:cubicBezTo>
                      <a:pt x="1106011" y="2086872"/>
                      <a:pt x="1075223" y="2088232"/>
                      <a:pt x="1044116" y="2088232"/>
                    </a:cubicBezTo>
                    <a:cubicBezTo>
                      <a:pt x="467467" y="2088232"/>
                      <a:pt x="0" y="1620765"/>
                      <a:pt x="0" y="1044116"/>
                    </a:cubicBezTo>
                    <a:cubicBezTo>
                      <a:pt x="0" y="467467"/>
                      <a:pt x="467467" y="0"/>
                      <a:pt x="1044116" y="0"/>
                    </a:cubicBezTo>
                    <a:close/>
                  </a:path>
                </a:pathLst>
              </a:custGeom>
              <a:solidFill>
                <a:srgbClr val="B26A37"/>
              </a:solidFill>
              <a:ln w="57150" cap="flat" cmpd="sng" algn="ctr">
                <a:solidFill>
                  <a:sysClr val="window" lastClr="FFFFFF"/>
                </a:solidFill>
                <a:prstDash val="solid"/>
              </a:ln>
              <a:effectLst>
                <a:outerShdw blurRad="50800" dist="38100" dir="10800000" algn="r" rotWithShape="0">
                  <a:prstClr val="black">
                    <a:alpha val="10000"/>
                  </a:prstClr>
                </a:outerShdw>
              </a:effectLst>
            </p:spPr>
            <p:txBody>
              <a:bodyPr anchor="ctr"/>
              <a:lstStyle/>
              <a:p>
                <a:pPr algn="ctr" eaLnBrk="1" fontAlgn="auto" hangingPunct="1">
                  <a:spcBef>
                    <a:spcPts val="0"/>
                  </a:spcBef>
                  <a:spcAft>
                    <a:spcPts val="0"/>
                  </a:spcAft>
                  <a:defRPr/>
                </a:pPr>
                <a:endParaRPr lang="en-US" sz="2000" kern="0" dirty="0">
                  <a:solidFill>
                    <a:sysClr val="window" lastClr="FFFFFF"/>
                  </a:solidFill>
                  <a:latin typeface="+mj-ea"/>
                  <a:ea typeface="+mj-ea"/>
                </a:endParaRPr>
              </a:p>
            </p:txBody>
          </p:sp>
          <p:sp>
            <p:nvSpPr>
              <p:cNvPr id="41" name="椭圆 42">
                <a:extLst>
                  <a:ext uri="{FF2B5EF4-FFF2-40B4-BE49-F238E27FC236}">
                    <a16:creationId xmlns="" xmlns:a16="http://schemas.microsoft.com/office/drawing/2014/main" id="{3BEAD7DD-4C6E-442F-8FF8-513D1EE85929}"/>
                  </a:ext>
                </a:extLst>
              </p:cNvPr>
              <p:cNvSpPr/>
              <p:nvPr/>
            </p:nvSpPr>
            <p:spPr>
              <a:xfrm>
                <a:off x="774700" y="3770313"/>
                <a:ext cx="1373188" cy="1377950"/>
              </a:xfrm>
              <a:custGeom>
                <a:avLst/>
                <a:gdLst/>
                <a:ahLst/>
                <a:cxnLst/>
                <a:rect l="l" t="t" r="r" b="b"/>
                <a:pathLst>
                  <a:path w="1653165" h="1659889">
                    <a:moveTo>
                      <a:pt x="875048" y="0"/>
                    </a:moveTo>
                    <a:cubicBezTo>
                      <a:pt x="1216524" y="0"/>
                      <a:pt x="1512315" y="195597"/>
                      <a:pt x="1653165" y="482549"/>
                    </a:cubicBezTo>
                    <a:lnTo>
                      <a:pt x="1574228" y="478619"/>
                    </a:lnTo>
                    <a:cubicBezTo>
                      <a:pt x="974881" y="478619"/>
                      <a:pt x="489015" y="957597"/>
                      <a:pt x="489015" y="1548446"/>
                    </a:cubicBezTo>
                    <a:cubicBezTo>
                      <a:pt x="489015" y="1586083"/>
                      <a:pt x="490986" y="1623266"/>
                      <a:pt x="494937" y="1659889"/>
                    </a:cubicBezTo>
                    <a:cubicBezTo>
                      <a:pt x="201406" y="1521025"/>
                      <a:pt x="0" y="1221557"/>
                      <a:pt x="0" y="875048"/>
                    </a:cubicBezTo>
                    <a:cubicBezTo>
                      <a:pt x="0" y="391772"/>
                      <a:pt x="391772" y="0"/>
                      <a:pt x="875048" y="0"/>
                    </a:cubicBezTo>
                    <a:close/>
                  </a:path>
                </a:pathLst>
              </a:custGeom>
              <a:solidFill>
                <a:srgbClr val="FFFFFF">
                  <a:alpha val="21176"/>
                </a:srgbClr>
              </a:soli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j-ea"/>
                  <a:ea typeface="+mj-ea"/>
                </a:endParaRPr>
              </a:p>
            </p:txBody>
          </p:sp>
        </p:grpSp>
      </p:grpSp>
      <p:sp>
        <p:nvSpPr>
          <p:cNvPr id="3" name="矩形 2">
            <a:extLst>
              <a:ext uri="{FF2B5EF4-FFF2-40B4-BE49-F238E27FC236}">
                <a16:creationId xmlns="" xmlns:a16="http://schemas.microsoft.com/office/drawing/2014/main" id="{AA4C45B9-DE2D-43C4-8148-C6F387210B46}"/>
              </a:ext>
            </a:extLst>
          </p:cNvPr>
          <p:cNvSpPr/>
          <p:nvPr/>
        </p:nvSpPr>
        <p:spPr>
          <a:xfrm>
            <a:off x="1273096" y="5170117"/>
            <a:ext cx="902811" cy="523220"/>
          </a:xfrm>
          <a:prstGeom prst="rect">
            <a:avLst/>
          </a:prstGeom>
        </p:spPr>
        <p:txBody>
          <a:bodyPr wrap="none">
            <a:spAutoFit/>
          </a:bodyPr>
          <a:lstStyle/>
          <a:p>
            <a:r>
              <a:rPr lang="zh-CN" altLang="en-US" sz="2800" b="1" kern="0" dirty="0">
                <a:ln w="9525">
                  <a:solidFill>
                    <a:prstClr val="white"/>
                  </a:solidFill>
                  <a:prstDash val="solid"/>
                </a:ln>
                <a:solidFill>
                  <a:srgbClr val="B26A37"/>
                </a:solidFill>
                <a:effectLst>
                  <a:outerShdw blurRad="12700" dist="38100" dir="2700000" algn="tl" rotWithShape="0">
                    <a:prstClr val="white">
                      <a:lumMod val="50000"/>
                    </a:prstClr>
                  </a:outerShdw>
                </a:effectLst>
                <a:latin typeface="Microsoft YaHei" panose="020B0503020204020204" pitchFamily="34" charset="-122"/>
                <a:ea typeface="Microsoft YaHei" panose="020B0503020204020204" pitchFamily="34" charset="-122"/>
                <a:sym typeface="SimHei" panose="02010609060101010101" pitchFamily="49" charset="-122"/>
              </a:rPr>
              <a:t>粉笔</a:t>
            </a:r>
            <a:endParaRPr lang="zh-CN" altLang="en-US" dirty="0"/>
          </a:p>
        </p:txBody>
      </p:sp>
      <p:sp>
        <p:nvSpPr>
          <p:cNvPr id="42" name="矩形 41">
            <a:extLst>
              <a:ext uri="{FF2B5EF4-FFF2-40B4-BE49-F238E27FC236}">
                <a16:creationId xmlns="" xmlns:a16="http://schemas.microsoft.com/office/drawing/2014/main" id="{FF95241C-56A3-482C-B9B0-817E9F4587DC}"/>
              </a:ext>
            </a:extLst>
          </p:cNvPr>
          <p:cNvSpPr/>
          <p:nvPr/>
        </p:nvSpPr>
        <p:spPr>
          <a:xfrm>
            <a:off x="3416030" y="5170117"/>
            <a:ext cx="902811" cy="523220"/>
          </a:xfrm>
          <a:prstGeom prst="rect">
            <a:avLst/>
          </a:prstGeom>
        </p:spPr>
        <p:txBody>
          <a:bodyPr wrap="none">
            <a:spAutoFit/>
          </a:bodyPr>
          <a:lstStyle/>
          <a:p>
            <a:r>
              <a:rPr lang="zh-CN" altLang="en-US" sz="2800" b="1" kern="0" dirty="0">
                <a:ln w="9525">
                  <a:solidFill>
                    <a:schemeClr val="bg1"/>
                  </a:solidFill>
                  <a:prstDash val="solid"/>
                </a:ln>
                <a:solidFill>
                  <a:srgbClr val="B26A37"/>
                </a:solidFill>
                <a:effectLst>
                  <a:outerShdw blurRad="12700" dist="38100" dir="2700000" algn="tl" rotWithShape="0">
                    <a:schemeClr val="bg1">
                      <a:lumMod val="50000"/>
                    </a:schemeClr>
                  </a:outerShdw>
                </a:effectLst>
                <a:latin typeface="Microsoft YaHei" panose="020B0503020204020204" pitchFamily="34" charset="-122"/>
                <a:ea typeface="Microsoft YaHei" panose="020B0503020204020204" pitchFamily="34" charset="-122"/>
                <a:sym typeface="SimHei" panose="02010609060101010101" pitchFamily="49" charset="-122"/>
              </a:rPr>
              <a:t>教师</a:t>
            </a:r>
            <a:endParaRPr lang="zh-CN" altLang="en-US" dirty="0"/>
          </a:p>
        </p:txBody>
      </p:sp>
      <p:sp>
        <p:nvSpPr>
          <p:cNvPr id="43" name="矩形 42">
            <a:extLst>
              <a:ext uri="{FF2B5EF4-FFF2-40B4-BE49-F238E27FC236}">
                <a16:creationId xmlns="" xmlns:a16="http://schemas.microsoft.com/office/drawing/2014/main" id="{75B156F3-889E-438F-BA5F-DBF3C3F04CF5}"/>
              </a:ext>
            </a:extLst>
          </p:cNvPr>
          <p:cNvSpPr/>
          <p:nvPr/>
        </p:nvSpPr>
        <p:spPr>
          <a:xfrm>
            <a:off x="5485912" y="5008808"/>
            <a:ext cx="902811" cy="954107"/>
          </a:xfrm>
          <a:prstGeom prst="rect">
            <a:avLst/>
          </a:prstGeom>
        </p:spPr>
        <p:txBody>
          <a:bodyPr wrap="none">
            <a:spAutoFit/>
          </a:bodyPr>
          <a:lstStyle/>
          <a:p>
            <a:r>
              <a:rPr lang="zh-CN" altLang="en-US" sz="2800" b="1" kern="0" dirty="0">
                <a:ln w="9525">
                  <a:solidFill>
                    <a:schemeClr val="bg1"/>
                  </a:solidFill>
                  <a:prstDash val="solid"/>
                </a:ln>
                <a:solidFill>
                  <a:srgbClr val="B26A37"/>
                </a:solidFill>
                <a:effectLst>
                  <a:outerShdw blurRad="12700" dist="38100" dir="2700000" algn="tl" rotWithShape="0">
                    <a:schemeClr val="bg1">
                      <a:lumMod val="50000"/>
                    </a:schemeClr>
                  </a:outerShdw>
                </a:effectLst>
                <a:latin typeface="Microsoft YaHei" panose="020B0503020204020204" pitchFamily="34" charset="-122"/>
                <a:ea typeface="Microsoft YaHei" panose="020B0503020204020204" pitchFamily="34" charset="-122"/>
                <a:sym typeface="SimHei" panose="02010609060101010101" pitchFamily="49" charset="-122"/>
              </a:rPr>
              <a:t>科学</a:t>
            </a:r>
            <a:endParaRPr lang="en-US" altLang="zh-CN" sz="2800" b="1" kern="0" dirty="0">
              <a:ln w="9525">
                <a:solidFill>
                  <a:schemeClr val="bg1"/>
                </a:solidFill>
                <a:prstDash val="solid"/>
              </a:ln>
              <a:solidFill>
                <a:srgbClr val="B26A37"/>
              </a:solidFill>
              <a:effectLst>
                <a:outerShdw blurRad="12700" dist="38100" dir="2700000" algn="tl" rotWithShape="0">
                  <a:schemeClr val="bg1">
                    <a:lumMod val="50000"/>
                  </a:schemeClr>
                </a:outerShdw>
              </a:effectLst>
              <a:latin typeface="Microsoft YaHei" panose="020B0503020204020204" pitchFamily="34" charset="-122"/>
              <a:ea typeface="Microsoft YaHei" panose="020B0503020204020204" pitchFamily="34" charset="-122"/>
              <a:sym typeface="SimHei" panose="02010609060101010101" pitchFamily="49" charset="-122"/>
            </a:endParaRPr>
          </a:p>
          <a:p>
            <a:r>
              <a:rPr lang="zh-CN" altLang="en-US" sz="2800" b="1" kern="0" dirty="0">
                <a:ln w="9525">
                  <a:solidFill>
                    <a:schemeClr val="bg1"/>
                  </a:solidFill>
                  <a:prstDash val="solid"/>
                </a:ln>
                <a:solidFill>
                  <a:srgbClr val="B26A37"/>
                </a:solidFill>
                <a:effectLst>
                  <a:outerShdw blurRad="12700" dist="38100" dir="2700000" algn="tl" rotWithShape="0">
                    <a:schemeClr val="bg1">
                      <a:lumMod val="50000"/>
                    </a:schemeClr>
                  </a:outerShdw>
                </a:effectLst>
                <a:latin typeface="Microsoft YaHei" panose="020B0503020204020204" pitchFamily="34" charset="-122"/>
                <a:ea typeface="Microsoft YaHei" panose="020B0503020204020204" pitchFamily="34" charset="-122"/>
                <a:sym typeface="SimHei" panose="02010609060101010101" pitchFamily="49" charset="-122"/>
              </a:rPr>
              <a:t>知识</a:t>
            </a:r>
            <a:endParaRPr lang="zh-CN" altLang="en-US" dirty="0"/>
          </a:p>
        </p:txBody>
      </p:sp>
      <p:sp>
        <p:nvSpPr>
          <p:cNvPr id="44" name="矩形 43">
            <a:extLst>
              <a:ext uri="{FF2B5EF4-FFF2-40B4-BE49-F238E27FC236}">
                <a16:creationId xmlns="" xmlns:a16="http://schemas.microsoft.com/office/drawing/2014/main" id="{15C377C5-772A-4F2A-A568-12783E28ACB2}"/>
              </a:ext>
            </a:extLst>
          </p:cNvPr>
          <p:cNvSpPr/>
          <p:nvPr/>
        </p:nvSpPr>
        <p:spPr>
          <a:xfrm>
            <a:off x="7450798" y="5170117"/>
            <a:ext cx="1261884" cy="523220"/>
          </a:xfrm>
          <a:prstGeom prst="rect">
            <a:avLst/>
          </a:prstGeom>
        </p:spPr>
        <p:txBody>
          <a:bodyPr wrap="none">
            <a:spAutoFit/>
          </a:bodyPr>
          <a:lstStyle/>
          <a:p>
            <a:r>
              <a:rPr lang="zh-CN" altLang="en-US" sz="2800" b="1" kern="0" dirty="0">
                <a:ln w="9525">
                  <a:solidFill>
                    <a:schemeClr val="bg1"/>
                  </a:solidFill>
                  <a:prstDash val="solid"/>
                </a:ln>
                <a:solidFill>
                  <a:srgbClr val="B26A37"/>
                </a:solidFill>
                <a:effectLst>
                  <a:outerShdw blurRad="12700" dist="38100" dir="2700000" algn="tl" rotWithShape="0">
                    <a:schemeClr val="bg1">
                      <a:lumMod val="50000"/>
                    </a:schemeClr>
                  </a:outerShdw>
                </a:effectLst>
                <a:latin typeface="Microsoft YaHei" panose="020B0503020204020204" pitchFamily="34" charset="-122"/>
                <a:ea typeface="Microsoft YaHei" panose="020B0503020204020204" pitchFamily="34" charset="-122"/>
                <a:sym typeface="SimHei" panose="02010609060101010101" pitchFamily="49" charset="-122"/>
              </a:rPr>
              <a:t>科学家</a:t>
            </a:r>
            <a:endParaRPr lang="zh-CN" altLang="en-US" dirty="0"/>
          </a:p>
        </p:txBody>
      </p:sp>
      <p:sp>
        <p:nvSpPr>
          <p:cNvPr id="45" name="矩形 44">
            <a:extLst>
              <a:ext uri="{FF2B5EF4-FFF2-40B4-BE49-F238E27FC236}">
                <a16:creationId xmlns="" xmlns:a16="http://schemas.microsoft.com/office/drawing/2014/main" id="{821B758B-5F78-4CF9-A4F5-CB374746B187}"/>
              </a:ext>
            </a:extLst>
          </p:cNvPr>
          <p:cNvSpPr/>
          <p:nvPr/>
        </p:nvSpPr>
        <p:spPr>
          <a:xfrm>
            <a:off x="9542994" y="5170117"/>
            <a:ext cx="1261884" cy="523220"/>
          </a:xfrm>
          <a:prstGeom prst="rect">
            <a:avLst/>
          </a:prstGeom>
        </p:spPr>
        <p:txBody>
          <a:bodyPr wrap="none">
            <a:spAutoFit/>
          </a:bodyPr>
          <a:lstStyle/>
          <a:p>
            <a:r>
              <a:rPr lang="zh-CN" altLang="en-US" sz="2800" b="1" kern="0" dirty="0">
                <a:ln w="9525">
                  <a:solidFill>
                    <a:schemeClr val="bg1"/>
                  </a:solidFill>
                  <a:prstDash val="solid"/>
                </a:ln>
                <a:solidFill>
                  <a:srgbClr val="B26A37"/>
                </a:solidFill>
                <a:effectLst>
                  <a:outerShdw blurRad="12700" dist="38100" dir="2700000" algn="tl" rotWithShape="0">
                    <a:schemeClr val="bg1">
                      <a:lumMod val="50000"/>
                    </a:schemeClr>
                  </a:outerShdw>
                </a:effectLst>
                <a:latin typeface="Microsoft YaHei" panose="020B0503020204020204" pitchFamily="34" charset="-122"/>
                <a:ea typeface="Microsoft YaHei" panose="020B0503020204020204" pitchFamily="34" charset="-122"/>
                <a:sym typeface="SimHei" panose="02010609060101010101" pitchFamily="49" charset="-122"/>
              </a:rPr>
              <a:t>原子弹</a:t>
            </a:r>
            <a:endParaRPr lang="zh-CN" altLang="en-US" dirty="0"/>
          </a:p>
        </p:txBody>
      </p:sp>
      <p:sp>
        <p:nvSpPr>
          <p:cNvPr id="46" name="矩形: 圆角 45">
            <a:extLst>
              <a:ext uri="{FF2B5EF4-FFF2-40B4-BE49-F238E27FC236}">
                <a16:creationId xmlns="" xmlns:a16="http://schemas.microsoft.com/office/drawing/2014/main" id="{B6493A13-661B-41DB-BCA4-97B1F6C68774}"/>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7045" name="矩形 2">
            <a:extLst>
              <a:ext uri="{FF2B5EF4-FFF2-40B4-BE49-F238E27FC236}">
                <a16:creationId xmlns="" xmlns:a16="http://schemas.microsoft.com/office/drawing/2014/main" id="{E021399A-4862-43F1-89F5-DBD2C31904DA}"/>
              </a:ext>
            </a:extLst>
          </p:cNvPr>
          <p:cNvSpPr>
            <a:spLocks noChangeArrowheads="1"/>
          </p:cNvSpPr>
          <p:nvPr/>
        </p:nvSpPr>
        <p:spPr bwMode="auto">
          <a:xfrm>
            <a:off x="706438" y="1938337"/>
            <a:ext cx="5127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b="1">
                <a:latin typeface="微软雅黑" panose="020B0503020204020204" pitchFamily="34" charset="-122"/>
              </a:rPr>
              <a:t>事物普遍联系的方法论意义</a:t>
            </a:r>
          </a:p>
        </p:txBody>
      </p:sp>
      <p:grpSp>
        <p:nvGrpSpPr>
          <p:cNvPr id="87046" name="组合 2">
            <a:extLst>
              <a:ext uri="{FF2B5EF4-FFF2-40B4-BE49-F238E27FC236}">
                <a16:creationId xmlns="" xmlns:a16="http://schemas.microsoft.com/office/drawing/2014/main" id="{9DF31A15-1023-4CC2-936D-07FB5269601D}"/>
              </a:ext>
            </a:extLst>
          </p:cNvPr>
          <p:cNvGrpSpPr>
            <a:grpSpLocks/>
          </p:cNvGrpSpPr>
          <p:nvPr/>
        </p:nvGrpSpPr>
        <p:grpSpPr bwMode="auto">
          <a:xfrm>
            <a:off x="1147763" y="2836863"/>
            <a:ext cx="4198938" cy="2924175"/>
            <a:chOff x="1845818" y="2836863"/>
            <a:chExt cx="2849563" cy="2924175"/>
          </a:xfrm>
          <a:solidFill>
            <a:srgbClr val="B26A37"/>
          </a:solidFill>
        </p:grpSpPr>
        <p:sp>
          <p:nvSpPr>
            <p:cNvPr id="23" name="任意多边形 5">
              <a:extLst>
                <a:ext uri="{FF2B5EF4-FFF2-40B4-BE49-F238E27FC236}">
                  <a16:creationId xmlns="" xmlns:a16="http://schemas.microsoft.com/office/drawing/2014/main" id="{FB1B60E9-5C25-4B2E-9E15-BFDDFD22E0A8}"/>
                </a:ext>
              </a:extLst>
            </p:cNvPr>
            <p:cNvSpPr/>
            <p:nvPr/>
          </p:nvSpPr>
          <p:spPr>
            <a:xfrm>
              <a:off x="1845818" y="2836863"/>
              <a:ext cx="2849563" cy="681037"/>
            </a:xfrm>
            <a:custGeom>
              <a:avLst/>
              <a:gdLst>
                <a:gd name="connsiteX0" fmla="*/ 0 w 1910532"/>
                <a:gd name="connsiteY0" fmla="*/ 68158 h 681578"/>
                <a:gd name="connsiteX1" fmla="*/ 68158 w 1910532"/>
                <a:gd name="connsiteY1" fmla="*/ 0 h 681578"/>
                <a:gd name="connsiteX2" fmla="*/ 1842374 w 1910532"/>
                <a:gd name="connsiteY2" fmla="*/ 0 h 681578"/>
                <a:gd name="connsiteX3" fmla="*/ 1910532 w 1910532"/>
                <a:gd name="connsiteY3" fmla="*/ 68158 h 681578"/>
                <a:gd name="connsiteX4" fmla="*/ 1910532 w 1910532"/>
                <a:gd name="connsiteY4" fmla="*/ 613420 h 681578"/>
                <a:gd name="connsiteX5" fmla="*/ 1842374 w 1910532"/>
                <a:gd name="connsiteY5" fmla="*/ 681578 h 681578"/>
                <a:gd name="connsiteX6" fmla="*/ 68158 w 1910532"/>
                <a:gd name="connsiteY6" fmla="*/ 681578 h 681578"/>
                <a:gd name="connsiteX7" fmla="*/ 0 w 1910532"/>
                <a:gd name="connsiteY7" fmla="*/ 613420 h 681578"/>
                <a:gd name="connsiteX8" fmla="*/ 0 w 1910532"/>
                <a:gd name="connsiteY8" fmla="*/ 68158 h 68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0532" h="681578">
                  <a:moveTo>
                    <a:pt x="0" y="68158"/>
                  </a:moveTo>
                  <a:cubicBezTo>
                    <a:pt x="0" y="30515"/>
                    <a:pt x="30515" y="0"/>
                    <a:pt x="68158" y="0"/>
                  </a:cubicBezTo>
                  <a:lnTo>
                    <a:pt x="1842374" y="0"/>
                  </a:lnTo>
                  <a:cubicBezTo>
                    <a:pt x="1880017" y="0"/>
                    <a:pt x="1910532" y="30515"/>
                    <a:pt x="1910532" y="68158"/>
                  </a:cubicBezTo>
                  <a:lnTo>
                    <a:pt x="1910532" y="613420"/>
                  </a:lnTo>
                  <a:cubicBezTo>
                    <a:pt x="1910532" y="651063"/>
                    <a:pt x="1880017" y="681578"/>
                    <a:pt x="1842374" y="681578"/>
                  </a:cubicBezTo>
                  <a:lnTo>
                    <a:pt x="68158" y="681578"/>
                  </a:lnTo>
                  <a:cubicBezTo>
                    <a:pt x="30515" y="681578"/>
                    <a:pt x="0" y="651063"/>
                    <a:pt x="0" y="613420"/>
                  </a:cubicBezTo>
                  <a:lnTo>
                    <a:pt x="0" y="68158"/>
                  </a:lnTo>
                  <a:close/>
                </a:path>
              </a:pathLst>
            </a:cu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8543" tIns="88543" rIns="88543" bIns="88543"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chemeClr val="bg1"/>
                  </a:solidFill>
                  <a:latin typeface="宋体" panose="02010600030101010101" pitchFamily="2" charset="-122"/>
                  <a:sym typeface="微软雅黑" panose="020B0503020204020204" pitchFamily="34" charset="-122"/>
                </a:rPr>
                <a:t>注意联系的条件</a:t>
              </a:r>
              <a:endParaRPr lang="zh-CN" altLang="en-US" sz="2400" b="1">
                <a:solidFill>
                  <a:schemeClr val="bg1"/>
                </a:solidFill>
                <a:sym typeface="微软雅黑" panose="020B0503020204020204" pitchFamily="34" charset="-122"/>
              </a:endParaRPr>
            </a:p>
          </p:txBody>
        </p:sp>
        <p:sp>
          <p:nvSpPr>
            <p:cNvPr id="33" name="任意多边形 9">
              <a:extLst>
                <a:ext uri="{FF2B5EF4-FFF2-40B4-BE49-F238E27FC236}">
                  <a16:creationId xmlns="" xmlns:a16="http://schemas.microsoft.com/office/drawing/2014/main" id="{E68B4B70-AEB2-49A0-9875-6F98209841C9}"/>
                </a:ext>
              </a:extLst>
            </p:cNvPr>
            <p:cNvSpPr/>
            <p:nvPr/>
          </p:nvSpPr>
          <p:spPr>
            <a:xfrm>
              <a:off x="1845818" y="3956050"/>
              <a:ext cx="2847976" cy="682625"/>
            </a:xfrm>
            <a:custGeom>
              <a:avLst/>
              <a:gdLst>
                <a:gd name="connsiteX0" fmla="*/ 0 w 1910532"/>
                <a:gd name="connsiteY0" fmla="*/ 68158 h 681578"/>
                <a:gd name="connsiteX1" fmla="*/ 68158 w 1910532"/>
                <a:gd name="connsiteY1" fmla="*/ 0 h 681578"/>
                <a:gd name="connsiteX2" fmla="*/ 1842374 w 1910532"/>
                <a:gd name="connsiteY2" fmla="*/ 0 h 681578"/>
                <a:gd name="connsiteX3" fmla="*/ 1910532 w 1910532"/>
                <a:gd name="connsiteY3" fmla="*/ 68158 h 681578"/>
                <a:gd name="connsiteX4" fmla="*/ 1910532 w 1910532"/>
                <a:gd name="connsiteY4" fmla="*/ 613420 h 681578"/>
                <a:gd name="connsiteX5" fmla="*/ 1842374 w 1910532"/>
                <a:gd name="connsiteY5" fmla="*/ 681578 h 681578"/>
                <a:gd name="connsiteX6" fmla="*/ 68158 w 1910532"/>
                <a:gd name="connsiteY6" fmla="*/ 681578 h 681578"/>
                <a:gd name="connsiteX7" fmla="*/ 0 w 1910532"/>
                <a:gd name="connsiteY7" fmla="*/ 613420 h 681578"/>
                <a:gd name="connsiteX8" fmla="*/ 0 w 1910532"/>
                <a:gd name="connsiteY8" fmla="*/ 68158 h 68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0532" h="681578">
                  <a:moveTo>
                    <a:pt x="0" y="68158"/>
                  </a:moveTo>
                  <a:cubicBezTo>
                    <a:pt x="0" y="30515"/>
                    <a:pt x="30515" y="0"/>
                    <a:pt x="68158" y="0"/>
                  </a:cubicBezTo>
                  <a:lnTo>
                    <a:pt x="1842374" y="0"/>
                  </a:lnTo>
                  <a:cubicBezTo>
                    <a:pt x="1880017" y="0"/>
                    <a:pt x="1910532" y="30515"/>
                    <a:pt x="1910532" y="68158"/>
                  </a:cubicBezTo>
                  <a:lnTo>
                    <a:pt x="1910532" y="613420"/>
                  </a:lnTo>
                  <a:cubicBezTo>
                    <a:pt x="1910532" y="651063"/>
                    <a:pt x="1880017" y="681578"/>
                    <a:pt x="1842374" y="681578"/>
                  </a:cubicBezTo>
                  <a:lnTo>
                    <a:pt x="68158" y="681578"/>
                  </a:lnTo>
                  <a:cubicBezTo>
                    <a:pt x="30515" y="681578"/>
                    <a:pt x="0" y="651063"/>
                    <a:pt x="0" y="613420"/>
                  </a:cubicBezTo>
                  <a:lnTo>
                    <a:pt x="0" y="68158"/>
                  </a:lnTo>
                  <a:close/>
                </a:path>
              </a:pathLst>
            </a:custGeom>
            <a:solidFill>
              <a:srgbClr val="D49A59"/>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8543" tIns="88543" rIns="88543" bIns="88543"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chemeClr val="bg1"/>
                  </a:solidFill>
                  <a:latin typeface="宋体" panose="02010600030101010101" pitchFamily="2" charset="-122"/>
                  <a:sym typeface="微软雅黑" panose="020B0503020204020204" pitchFamily="34" charset="-122"/>
                </a:rPr>
                <a:t>认识规律</a:t>
              </a:r>
            </a:p>
          </p:txBody>
        </p:sp>
        <p:sp>
          <p:nvSpPr>
            <p:cNvPr id="34" name="任意多边形 11">
              <a:extLst>
                <a:ext uri="{FF2B5EF4-FFF2-40B4-BE49-F238E27FC236}">
                  <a16:creationId xmlns="" xmlns:a16="http://schemas.microsoft.com/office/drawing/2014/main" id="{B6F8F8F1-AD35-48B8-8DC7-235DC50473DD}"/>
                </a:ext>
              </a:extLst>
            </p:cNvPr>
            <p:cNvSpPr/>
            <p:nvPr/>
          </p:nvSpPr>
          <p:spPr>
            <a:xfrm>
              <a:off x="1845818" y="5078413"/>
              <a:ext cx="2849563" cy="682625"/>
            </a:xfrm>
            <a:custGeom>
              <a:avLst/>
              <a:gdLst>
                <a:gd name="connsiteX0" fmla="*/ 0 w 1910532"/>
                <a:gd name="connsiteY0" fmla="*/ 68158 h 681578"/>
                <a:gd name="connsiteX1" fmla="*/ 68158 w 1910532"/>
                <a:gd name="connsiteY1" fmla="*/ 0 h 681578"/>
                <a:gd name="connsiteX2" fmla="*/ 1842374 w 1910532"/>
                <a:gd name="connsiteY2" fmla="*/ 0 h 681578"/>
                <a:gd name="connsiteX3" fmla="*/ 1910532 w 1910532"/>
                <a:gd name="connsiteY3" fmla="*/ 68158 h 681578"/>
                <a:gd name="connsiteX4" fmla="*/ 1910532 w 1910532"/>
                <a:gd name="connsiteY4" fmla="*/ 613420 h 681578"/>
                <a:gd name="connsiteX5" fmla="*/ 1842374 w 1910532"/>
                <a:gd name="connsiteY5" fmla="*/ 681578 h 681578"/>
                <a:gd name="connsiteX6" fmla="*/ 68158 w 1910532"/>
                <a:gd name="connsiteY6" fmla="*/ 681578 h 681578"/>
                <a:gd name="connsiteX7" fmla="*/ 0 w 1910532"/>
                <a:gd name="connsiteY7" fmla="*/ 613420 h 681578"/>
                <a:gd name="connsiteX8" fmla="*/ 0 w 1910532"/>
                <a:gd name="connsiteY8" fmla="*/ 68158 h 68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0532" h="681578">
                  <a:moveTo>
                    <a:pt x="0" y="68158"/>
                  </a:moveTo>
                  <a:cubicBezTo>
                    <a:pt x="0" y="30515"/>
                    <a:pt x="30515" y="0"/>
                    <a:pt x="68158" y="0"/>
                  </a:cubicBezTo>
                  <a:lnTo>
                    <a:pt x="1842374" y="0"/>
                  </a:lnTo>
                  <a:cubicBezTo>
                    <a:pt x="1880017" y="0"/>
                    <a:pt x="1910532" y="30515"/>
                    <a:pt x="1910532" y="68158"/>
                  </a:cubicBezTo>
                  <a:lnTo>
                    <a:pt x="1910532" y="613420"/>
                  </a:lnTo>
                  <a:cubicBezTo>
                    <a:pt x="1910532" y="651063"/>
                    <a:pt x="1880017" y="681578"/>
                    <a:pt x="1842374" y="681578"/>
                  </a:cubicBezTo>
                  <a:lnTo>
                    <a:pt x="68158" y="681578"/>
                  </a:lnTo>
                  <a:cubicBezTo>
                    <a:pt x="30515" y="681578"/>
                    <a:pt x="0" y="651063"/>
                    <a:pt x="0" y="613420"/>
                  </a:cubicBezTo>
                  <a:lnTo>
                    <a:pt x="0" y="68158"/>
                  </a:lnTo>
                  <a:close/>
                </a:path>
              </a:pathLst>
            </a:cu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8543" tIns="88543" rIns="88543" bIns="88543"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chemeClr val="bg1"/>
                  </a:solidFill>
                  <a:latin typeface="宋体" panose="02010600030101010101" pitchFamily="2" charset="-122"/>
                  <a:sym typeface="微软雅黑" panose="020B0503020204020204" pitchFamily="34" charset="-122"/>
                </a:rPr>
                <a:t>确立整体性观念</a:t>
              </a:r>
            </a:p>
          </p:txBody>
        </p:sp>
      </p:grpSp>
      <p:sp>
        <p:nvSpPr>
          <p:cNvPr id="38" name="任意多边形 15">
            <a:extLst>
              <a:ext uri="{FF2B5EF4-FFF2-40B4-BE49-F238E27FC236}">
                <a16:creationId xmlns="" xmlns:a16="http://schemas.microsoft.com/office/drawing/2014/main" id="{13F4D2F9-6A8C-4C79-A011-665B50C89769}"/>
              </a:ext>
            </a:extLst>
          </p:cNvPr>
          <p:cNvSpPr/>
          <p:nvPr/>
        </p:nvSpPr>
        <p:spPr>
          <a:xfrm>
            <a:off x="6684962" y="5743054"/>
            <a:ext cx="4359275" cy="936625"/>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762000">
                <a:moveTo>
                  <a:pt x="0" y="0"/>
                </a:moveTo>
                <a:lnTo>
                  <a:pt x="3048000" y="0"/>
                </a:lnTo>
                <a:lnTo>
                  <a:pt x="3048000" y="762000"/>
                </a:lnTo>
                <a:lnTo>
                  <a:pt x="0" y="762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8016" tIns="128016" rIns="128016" bIns="128016"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50000"/>
              </a:spcBef>
              <a:spcAft>
                <a:spcPct val="35000"/>
              </a:spcAft>
              <a:buFontTx/>
              <a:buNone/>
              <a:defRPr/>
            </a:pPr>
            <a:r>
              <a:rPr lang="zh-CN" altLang="en-US" sz="2400" b="1" dirty="0">
                <a:latin typeface="微软雅黑" panose="020B0503020204020204" pitchFamily="34" charset="-122"/>
                <a:sym typeface="微软雅黑" panose="020B0503020204020204" pitchFamily="34" charset="-122"/>
              </a:rPr>
              <a:t>正确认识和处理中国特色社会主义事业中的重大关系</a:t>
            </a:r>
          </a:p>
        </p:txBody>
      </p:sp>
      <p:grpSp>
        <p:nvGrpSpPr>
          <p:cNvPr id="87049" name="组合 5">
            <a:extLst>
              <a:ext uri="{FF2B5EF4-FFF2-40B4-BE49-F238E27FC236}">
                <a16:creationId xmlns="" xmlns:a16="http://schemas.microsoft.com/office/drawing/2014/main" id="{0EF714D3-2579-4EEB-BF45-C1A02C1776BE}"/>
              </a:ext>
            </a:extLst>
          </p:cNvPr>
          <p:cNvGrpSpPr>
            <a:grpSpLocks/>
          </p:cNvGrpSpPr>
          <p:nvPr/>
        </p:nvGrpSpPr>
        <p:grpSpPr bwMode="auto">
          <a:xfrm>
            <a:off x="6569076" y="1875770"/>
            <a:ext cx="4608801" cy="3686293"/>
            <a:chOff x="5924550" y="1814513"/>
            <a:chExt cx="3910013" cy="3127375"/>
          </a:xfrm>
        </p:grpSpPr>
        <p:sp>
          <p:nvSpPr>
            <p:cNvPr id="35" name="形状 34">
              <a:extLst>
                <a:ext uri="{FF2B5EF4-FFF2-40B4-BE49-F238E27FC236}">
                  <a16:creationId xmlns="" xmlns:a16="http://schemas.microsoft.com/office/drawing/2014/main" id="{21052551-739B-4692-A099-43D8357E00A2}"/>
                </a:ext>
              </a:extLst>
            </p:cNvPr>
            <p:cNvSpPr/>
            <p:nvPr/>
          </p:nvSpPr>
          <p:spPr>
            <a:xfrm>
              <a:off x="5924550" y="1814513"/>
              <a:ext cx="3910013" cy="3127375"/>
            </a:xfrm>
            <a:prstGeom prst="funnel">
              <a:avLst/>
            </a:prstGeom>
            <a:ln>
              <a:solidFill>
                <a:srgbClr val="B26A37"/>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36" name="椭圆 35">
              <a:extLst>
                <a:ext uri="{FF2B5EF4-FFF2-40B4-BE49-F238E27FC236}">
                  <a16:creationId xmlns="" xmlns:a16="http://schemas.microsoft.com/office/drawing/2014/main" id="{2681E5C3-4902-4B5D-945A-E02F8B155AE0}"/>
                </a:ext>
              </a:extLst>
            </p:cNvPr>
            <p:cNvSpPr/>
            <p:nvPr/>
          </p:nvSpPr>
          <p:spPr>
            <a:xfrm>
              <a:off x="6261101" y="2082800"/>
              <a:ext cx="3276601" cy="1138238"/>
            </a:xfrm>
            <a:prstGeom prst="ellipse">
              <a:avLst/>
            </a:prstGeom>
            <a:solidFill>
              <a:srgbClr val="F0DCC6">
                <a:alpha val="40000"/>
              </a:srgbClr>
            </a:solidFill>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39" name="任意多边形 16">
              <a:extLst>
                <a:ext uri="{FF2B5EF4-FFF2-40B4-BE49-F238E27FC236}">
                  <a16:creationId xmlns="" xmlns:a16="http://schemas.microsoft.com/office/drawing/2014/main" id="{F171A0CC-7D31-4687-A89E-847D207A303B}"/>
                </a:ext>
              </a:extLst>
            </p:cNvPr>
            <p:cNvSpPr/>
            <p:nvPr/>
          </p:nvSpPr>
          <p:spPr>
            <a:xfrm>
              <a:off x="7267575" y="3213100"/>
              <a:ext cx="1355725" cy="1355725"/>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a:solidFill>
              <a:srgbClr val="D49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0248" tIns="190248" rIns="190248" bIns="190248"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200" b="1">
                  <a:solidFill>
                    <a:schemeClr val="bg1"/>
                  </a:solidFill>
                  <a:sym typeface="Arial" panose="020B0604020202020204" pitchFamily="34" charset="0"/>
                </a:rPr>
                <a:t>人与自身的关系</a:t>
              </a:r>
              <a:endParaRPr lang="zh-CN" altLang="en-US" sz="2200" b="1">
                <a:solidFill>
                  <a:schemeClr val="bg1"/>
                </a:solidFill>
                <a:sym typeface="微软雅黑" panose="020B0503020204020204" pitchFamily="34" charset="-122"/>
              </a:endParaRPr>
            </a:p>
          </p:txBody>
        </p:sp>
        <p:sp>
          <p:nvSpPr>
            <p:cNvPr id="40" name="任意多边形 17">
              <a:extLst>
                <a:ext uri="{FF2B5EF4-FFF2-40B4-BE49-F238E27FC236}">
                  <a16:creationId xmlns="" xmlns:a16="http://schemas.microsoft.com/office/drawing/2014/main" id="{EB32F8A3-0795-4DD9-A07C-7158EDDAD0CF}"/>
                </a:ext>
              </a:extLst>
            </p:cNvPr>
            <p:cNvSpPr/>
            <p:nvPr/>
          </p:nvSpPr>
          <p:spPr>
            <a:xfrm>
              <a:off x="6523037" y="2162175"/>
              <a:ext cx="1355725" cy="1355725"/>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a:solidFill>
              <a:srgbClr val="D49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0248" tIns="190248" rIns="190248" bIns="190248"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200" b="1" dirty="0">
                  <a:solidFill>
                    <a:schemeClr val="bg1"/>
                  </a:solidFill>
                  <a:sym typeface="Arial" panose="020B0604020202020204" pitchFamily="34" charset="0"/>
                </a:rPr>
                <a:t>人与他人和社会的关系</a:t>
              </a:r>
              <a:endParaRPr lang="zh-CN" altLang="en-US" sz="2200" b="1" dirty="0">
                <a:solidFill>
                  <a:schemeClr val="bg1"/>
                </a:solidFill>
                <a:sym typeface="微软雅黑" panose="020B0503020204020204" pitchFamily="34" charset="-122"/>
              </a:endParaRPr>
            </a:p>
          </p:txBody>
        </p:sp>
        <p:sp>
          <p:nvSpPr>
            <p:cNvPr id="41" name="任意多边形 18">
              <a:extLst>
                <a:ext uri="{FF2B5EF4-FFF2-40B4-BE49-F238E27FC236}">
                  <a16:creationId xmlns="" xmlns:a16="http://schemas.microsoft.com/office/drawing/2014/main" id="{DFD0FEB2-DCB3-491F-A938-DFA43E954D83}"/>
                </a:ext>
              </a:extLst>
            </p:cNvPr>
            <p:cNvSpPr/>
            <p:nvPr/>
          </p:nvSpPr>
          <p:spPr>
            <a:xfrm>
              <a:off x="7899401" y="2090738"/>
              <a:ext cx="1355725" cy="1355725"/>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a:solidFill>
              <a:srgbClr val="D49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0248" tIns="190248" rIns="190248" bIns="190248"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200" b="1">
                  <a:solidFill>
                    <a:schemeClr val="bg1"/>
                  </a:solidFill>
                  <a:sym typeface="微软雅黑" panose="020B0503020204020204" pitchFamily="34" charset="-122"/>
                </a:rPr>
                <a:t>人与自然的关系</a:t>
              </a:r>
            </a:p>
          </p:txBody>
        </p:sp>
      </p:grpSp>
      <p:sp>
        <p:nvSpPr>
          <p:cNvPr id="21" name="文本框 20">
            <a:extLst>
              <a:ext uri="{FF2B5EF4-FFF2-40B4-BE49-F238E27FC236}">
                <a16:creationId xmlns="" xmlns:a16="http://schemas.microsoft.com/office/drawing/2014/main" id="{DE029E2A-6771-41CD-87FF-4BBDAC487EAC}"/>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16" name="矩形: 圆角 15">
            <a:extLst>
              <a:ext uri="{FF2B5EF4-FFF2-40B4-BE49-F238E27FC236}">
                <a16:creationId xmlns="" xmlns:a16="http://schemas.microsoft.com/office/drawing/2014/main" id="{9DA21C5C-A8E9-47A8-9F0B-8A9B608980D0}"/>
              </a:ext>
            </a:extLst>
          </p:cNvPr>
          <p:cNvSpPr/>
          <p:nvPr/>
        </p:nvSpPr>
        <p:spPr>
          <a:xfrm>
            <a:off x="3835401" y="1064542"/>
            <a:ext cx="4521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（一）事物的普遍联系</a:t>
            </a:r>
          </a:p>
        </p:txBody>
      </p:sp>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8071" name="文本框 1">
            <a:extLst>
              <a:ext uri="{FF2B5EF4-FFF2-40B4-BE49-F238E27FC236}">
                <a16:creationId xmlns="" xmlns:a16="http://schemas.microsoft.com/office/drawing/2014/main" id="{74F78F72-4B1A-4205-BAEF-2129163F1FD6}"/>
              </a:ext>
            </a:extLst>
          </p:cNvPr>
          <p:cNvSpPr txBox="1">
            <a:spLocks noChangeArrowheads="1"/>
          </p:cNvSpPr>
          <p:nvPr/>
        </p:nvSpPr>
        <p:spPr bwMode="auto">
          <a:xfrm>
            <a:off x="824057" y="1854200"/>
            <a:ext cx="10543886"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buFontTx/>
              <a:buNone/>
            </a:pPr>
            <a:r>
              <a:rPr lang="zh-CN" altLang="en-US" sz="2400" b="1" dirty="0"/>
              <a:t>事物之间相互作用的结果，是使事物原有的状态和性质发生程度不同的变化</a:t>
            </a:r>
          </a:p>
        </p:txBody>
      </p:sp>
      <p:sp>
        <p:nvSpPr>
          <p:cNvPr id="24" name="文本框 23">
            <a:extLst>
              <a:ext uri="{FF2B5EF4-FFF2-40B4-BE49-F238E27FC236}">
                <a16:creationId xmlns="" xmlns:a16="http://schemas.microsoft.com/office/drawing/2014/main" id="{6F930B3E-5ADF-4BE1-900E-579B376520E2}"/>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25" name="矩形: 圆角 24">
            <a:extLst>
              <a:ext uri="{FF2B5EF4-FFF2-40B4-BE49-F238E27FC236}">
                <a16:creationId xmlns="" xmlns:a16="http://schemas.microsoft.com/office/drawing/2014/main" id="{185AA2FF-B644-4220-A0D2-3C60E7411BF6}"/>
              </a:ext>
            </a:extLst>
          </p:cNvPr>
          <p:cNvSpPr/>
          <p:nvPr/>
        </p:nvSpPr>
        <p:spPr>
          <a:xfrm>
            <a:off x="3906983" y="1064542"/>
            <a:ext cx="4378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（二）事物的变化发展</a:t>
            </a:r>
          </a:p>
        </p:txBody>
      </p:sp>
      <p:grpSp>
        <p:nvGrpSpPr>
          <p:cNvPr id="6" name="组合 5">
            <a:extLst>
              <a:ext uri="{FF2B5EF4-FFF2-40B4-BE49-F238E27FC236}">
                <a16:creationId xmlns="" xmlns:a16="http://schemas.microsoft.com/office/drawing/2014/main" id="{0235DDC3-AD8D-45AC-B928-E4AE8CECEB24}"/>
              </a:ext>
            </a:extLst>
          </p:cNvPr>
          <p:cNvGrpSpPr/>
          <p:nvPr/>
        </p:nvGrpSpPr>
        <p:grpSpPr>
          <a:xfrm>
            <a:off x="1428121" y="2683713"/>
            <a:ext cx="9335759" cy="3758651"/>
            <a:chOff x="824057" y="2683713"/>
            <a:chExt cx="9335759" cy="3758651"/>
          </a:xfrm>
        </p:grpSpPr>
        <p:grpSp>
          <p:nvGrpSpPr>
            <p:cNvPr id="88070" name="组合 3">
              <a:extLst>
                <a:ext uri="{FF2B5EF4-FFF2-40B4-BE49-F238E27FC236}">
                  <a16:creationId xmlns="" xmlns:a16="http://schemas.microsoft.com/office/drawing/2014/main" id="{F5BBBFC1-A6FE-430F-A657-EFBBF3B33127}"/>
                </a:ext>
              </a:extLst>
            </p:cNvPr>
            <p:cNvGrpSpPr>
              <a:grpSpLocks/>
            </p:cNvGrpSpPr>
            <p:nvPr/>
          </p:nvGrpSpPr>
          <p:grpSpPr bwMode="auto">
            <a:xfrm>
              <a:off x="824057" y="2683713"/>
              <a:ext cx="6970712" cy="3758651"/>
              <a:chOff x="2232025" y="3430588"/>
              <a:chExt cx="6971290" cy="2965450"/>
            </a:xfrm>
          </p:grpSpPr>
          <p:sp>
            <p:nvSpPr>
              <p:cNvPr id="26" name="任意多边形 12">
                <a:extLst>
                  <a:ext uri="{FF2B5EF4-FFF2-40B4-BE49-F238E27FC236}">
                    <a16:creationId xmlns="" xmlns:a16="http://schemas.microsoft.com/office/drawing/2014/main" id="{1B605F7D-BCC3-4C98-859A-F55D448C6809}"/>
                  </a:ext>
                </a:extLst>
              </p:cNvPr>
              <p:cNvSpPr/>
              <p:nvPr/>
            </p:nvSpPr>
            <p:spPr bwMode="auto">
              <a:xfrm>
                <a:off x="3994296" y="3430588"/>
                <a:ext cx="5209019"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a:solidFill>
                <a:srgbClr val="F0DCC6">
                  <a:alpha val="90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anchor="ctr"/>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eaLnBrk="1" hangingPunct="1">
                  <a:spcBef>
                    <a:spcPct val="50000"/>
                  </a:spcBef>
                  <a:spcAft>
                    <a:spcPct val="15000"/>
                  </a:spcAft>
                  <a:buFontTx/>
                  <a:buNone/>
                  <a:defRPr/>
                </a:pPr>
                <a:r>
                  <a:rPr lang="zh-CN" altLang="en-US" dirty="0">
                    <a:solidFill>
                      <a:srgbClr val="000000"/>
                    </a:solidFill>
                    <a:latin typeface="微软雅黑" panose="020B0503020204020204" pitchFamily="34" charset="-122"/>
                    <a:sym typeface="微软雅黑" panose="020B0503020204020204" pitchFamily="34" charset="-122"/>
                  </a:rPr>
                  <a:t>物体位置的变化</a:t>
                </a:r>
              </a:p>
            </p:txBody>
          </p:sp>
          <p:sp>
            <p:nvSpPr>
              <p:cNvPr id="27" name="任意多边形 20">
                <a:extLst>
                  <a:ext uri="{FF2B5EF4-FFF2-40B4-BE49-F238E27FC236}">
                    <a16:creationId xmlns="" xmlns:a16="http://schemas.microsoft.com/office/drawing/2014/main" id="{9D2ECC27-9006-483F-87D7-58A6F312885E}"/>
                  </a:ext>
                </a:extLst>
              </p:cNvPr>
              <p:cNvSpPr/>
              <p:nvPr/>
            </p:nvSpPr>
            <p:spPr bwMode="auto">
              <a:xfrm>
                <a:off x="2232025" y="3430588"/>
                <a:ext cx="1762271"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rgbClr val="B26A3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chemeClr val="bg1"/>
                    </a:solidFill>
                    <a:sym typeface="微软雅黑" panose="020B0503020204020204" pitchFamily="34" charset="-122"/>
                  </a:rPr>
                  <a:t>机械运动</a:t>
                </a:r>
              </a:p>
            </p:txBody>
          </p:sp>
          <p:sp>
            <p:nvSpPr>
              <p:cNvPr id="28" name="任意多边形 21">
                <a:extLst>
                  <a:ext uri="{FF2B5EF4-FFF2-40B4-BE49-F238E27FC236}">
                    <a16:creationId xmlns="" xmlns:a16="http://schemas.microsoft.com/office/drawing/2014/main" id="{8CF00900-15DD-4936-8598-31DA83FF15F3}"/>
                  </a:ext>
                </a:extLst>
              </p:cNvPr>
              <p:cNvSpPr/>
              <p:nvPr/>
            </p:nvSpPr>
            <p:spPr bwMode="auto">
              <a:xfrm>
                <a:off x="3994296" y="4033838"/>
                <a:ext cx="5209019"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a:solidFill>
                <a:srgbClr val="F0DCC6">
                  <a:alpha val="90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anchor="ctr"/>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eaLnBrk="1" hangingPunct="1">
                  <a:spcBef>
                    <a:spcPct val="50000"/>
                  </a:spcBef>
                  <a:spcAft>
                    <a:spcPct val="15000"/>
                  </a:spcAft>
                  <a:buFontTx/>
                  <a:buNone/>
                  <a:defRPr/>
                </a:pPr>
                <a:r>
                  <a:rPr lang="zh-CN" altLang="en-US">
                    <a:solidFill>
                      <a:srgbClr val="000000"/>
                    </a:solidFill>
                    <a:latin typeface="微软雅黑" panose="020B0503020204020204" pitchFamily="34" charset="-122"/>
                    <a:sym typeface="微软雅黑" panose="020B0503020204020204" pitchFamily="34" charset="-122"/>
                  </a:rPr>
                  <a:t>物质分子状态的变化</a:t>
                </a:r>
              </a:p>
            </p:txBody>
          </p:sp>
          <p:sp>
            <p:nvSpPr>
              <p:cNvPr id="29" name="任意多边形 22">
                <a:extLst>
                  <a:ext uri="{FF2B5EF4-FFF2-40B4-BE49-F238E27FC236}">
                    <a16:creationId xmlns="" xmlns:a16="http://schemas.microsoft.com/office/drawing/2014/main" id="{D204DF48-8676-464C-814E-3C737462ED80}"/>
                  </a:ext>
                </a:extLst>
              </p:cNvPr>
              <p:cNvSpPr/>
              <p:nvPr/>
            </p:nvSpPr>
            <p:spPr bwMode="auto">
              <a:xfrm>
                <a:off x="2232025" y="4033838"/>
                <a:ext cx="1762271"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rgbClr val="B26A3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chemeClr val="bg1"/>
                    </a:solidFill>
                    <a:sym typeface="微软雅黑" panose="020B0503020204020204" pitchFamily="34" charset="-122"/>
                  </a:rPr>
                  <a:t>物理运动</a:t>
                </a:r>
              </a:p>
            </p:txBody>
          </p:sp>
          <p:sp>
            <p:nvSpPr>
              <p:cNvPr id="30" name="任意多边形 23">
                <a:extLst>
                  <a:ext uri="{FF2B5EF4-FFF2-40B4-BE49-F238E27FC236}">
                    <a16:creationId xmlns="" xmlns:a16="http://schemas.microsoft.com/office/drawing/2014/main" id="{91FB5A9B-9743-441B-9D1E-7DAF2473E93C}"/>
                  </a:ext>
                </a:extLst>
              </p:cNvPr>
              <p:cNvSpPr/>
              <p:nvPr/>
            </p:nvSpPr>
            <p:spPr bwMode="auto">
              <a:xfrm>
                <a:off x="3994296" y="4638675"/>
                <a:ext cx="5209019"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a:solidFill>
                <a:srgbClr val="F0DCC6">
                  <a:alpha val="90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anchor="ctr"/>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eaLnBrk="1" hangingPunct="1">
                  <a:spcBef>
                    <a:spcPct val="50000"/>
                  </a:spcBef>
                  <a:spcAft>
                    <a:spcPct val="15000"/>
                  </a:spcAft>
                  <a:buFontTx/>
                  <a:buNone/>
                  <a:defRPr/>
                </a:pPr>
                <a:r>
                  <a:rPr lang="zh-CN" altLang="en-US">
                    <a:solidFill>
                      <a:srgbClr val="000000"/>
                    </a:solidFill>
                    <a:latin typeface="微软雅黑" panose="020B0503020204020204" pitchFamily="34" charset="-122"/>
                    <a:sym typeface="微软雅黑" panose="020B0503020204020204" pitchFamily="34" charset="-122"/>
                  </a:rPr>
                  <a:t>物质化学成分及其结构的变化</a:t>
                </a:r>
              </a:p>
            </p:txBody>
          </p:sp>
          <p:sp>
            <p:nvSpPr>
              <p:cNvPr id="31" name="任意多边形 24">
                <a:extLst>
                  <a:ext uri="{FF2B5EF4-FFF2-40B4-BE49-F238E27FC236}">
                    <a16:creationId xmlns="" xmlns:a16="http://schemas.microsoft.com/office/drawing/2014/main" id="{55EC2D86-1BF8-403B-8BE3-14188696A139}"/>
                  </a:ext>
                </a:extLst>
              </p:cNvPr>
              <p:cNvSpPr/>
              <p:nvPr/>
            </p:nvSpPr>
            <p:spPr bwMode="auto">
              <a:xfrm>
                <a:off x="2232025" y="4638675"/>
                <a:ext cx="1762271"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rgbClr val="B26A3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chemeClr val="bg1"/>
                    </a:solidFill>
                    <a:sym typeface="微软雅黑" panose="020B0503020204020204" pitchFamily="34" charset="-122"/>
                  </a:rPr>
                  <a:t>化学运动</a:t>
                </a:r>
              </a:p>
            </p:txBody>
          </p:sp>
          <p:sp>
            <p:nvSpPr>
              <p:cNvPr id="32" name="任意多边形 25">
                <a:extLst>
                  <a:ext uri="{FF2B5EF4-FFF2-40B4-BE49-F238E27FC236}">
                    <a16:creationId xmlns="" xmlns:a16="http://schemas.microsoft.com/office/drawing/2014/main" id="{6153997C-A380-4082-B4C2-90B852408579}"/>
                  </a:ext>
                </a:extLst>
              </p:cNvPr>
              <p:cNvSpPr/>
              <p:nvPr/>
            </p:nvSpPr>
            <p:spPr bwMode="auto">
              <a:xfrm>
                <a:off x="3994296" y="5243513"/>
                <a:ext cx="5209019"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a:solidFill>
                <a:srgbClr val="F0DCC6">
                  <a:alpha val="90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anchor="ctr"/>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eaLnBrk="1" hangingPunct="1">
                  <a:spcBef>
                    <a:spcPct val="50000"/>
                  </a:spcBef>
                  <a:spcAft>
                    <a:spcPct val="15000"/>
                  </a:spcAft>
                  <a:buFontTx/>
                  <a:buNone/>
                  <a:defRPr/>
                </a:pPr>
                <a:r>
                  <a:rPr lang="zh-CN" altLang="en-US">
                    <a:solidFill>
                      <a:srgbClr val="000000"/>
                    </a:solidFill>
                    <a:latin typeface="微软雅黑" panose="020B0503020204020204" pitchFamily="34" charset="-122"/>
                    <a:sym typeface="微软雅黑" panose="020B0503020204020204" pitchFamily="34" charset="-122"/>
                  </a:rPr>
                  <a:t>生物机体的变化</a:t>
                </a:r>
              </a:p>
            </p:txBody>
          </p:sp>
          <p:sp>
            <p:nvSpPr>
              <p:cNvPr id="42" name="任意多边形 26">
                <a:extLst>
                  <a:ext uri="{FF2B5EF4-FFF2-40B4-BE49-F238E27FC236}">
                    <a16:creationId xmlns="" xmlns:a16="http://schemas.microsoft.com/office/drawing/2014/main" id="{7EF606ED-AE88-4C11-B0F9-270E776F231E}"/>
                  </a:ext>
                </a:extLst>
              </p:cNvPr>
              <p:cNvSpPr/>
              <p:nvPr/>
            </p:nvSpPr>
            <p:spPr bwMode="auto">
              <a:xfrm>
                <a:off x="2232025" y="5243513"/>
                <a:ext cx="1762271"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rgbClr val="B26A3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chemeClr val="bg1"/>
                    </a:solidFill>
                    <a:sym typeface="微软雅黑" panose="020B0503020204020204" pitchFamily="34" charset="-122"/>
                  </a:rPr>
                  <a:t>生物运动</a:t>
                </a:r>
              </a:p>
            </p:txBody>
          </p:sp>
          <p:sp>
            <p:nvSpPr>
              <p:cNvPr id="43" name="任意多边形 27">
                <a:extLst>
                  <a:ext uri="{FF2B5EF4-FFF2-40B4-BE49-F238E27FC236}">
                    <a16:creationId xmlns="" xmlns:a16="http://schemas.microsoft.com/office/drawing/2014/main" id="{3890E762-5C7F-4D10-A1F9-B9A3DEC1D0C3}"/>
                  </a:ext>
                </a:extLst>
              </p:cNvPr>
              <p:cNvSpPr/>
              <p:nvPr/>
            </p:nvSpPr>
            <p:spPr bwMode="auto">
              <a:xfrm>
                <a:off x="3994296" y="5846763"/>
                <a:ext cx="5209019"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a:solidFill>
                <a:srgbClr val="F0DCC6">
                  <a:alpha val="90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anchor="ctr"/>
              <a:lstStyle>
                <a:lvl1pPr marL="228600" indent="-228600"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lvl="1" eaLnBrk="1" hangingPunct="1">
                  <a:spcBef>
                    <a:spcPct val="50000"/>
                  </a:spcBef>
                  <a:spcAft>
                    <a:spcPct val="15000"/>
                  </a:spcAft>
                  <a:buFontTx/>
                  <a:buNone/>
                  <a:defRPr/>
                </a:pPr>
                <a:r>
                  <a:rPr lang="zh-CN" altLang="en-US">
                    <a:solidFill>
                      <a:srgbClr val="000000"/>
                    </a:solidFill>
                    <a:latin typeface="微软雅黑" panose="020B0503020204020204" pitchFamily="34" charset="-122"/>
                    <a:sym typeface="微软雅黑" panose="020B0503020204020204" pitchFamily="34" charset="-122"/>
                  </a:rPr>
                  <a:t>社会有机体的变化</a:t>
                </a:r>
              </a:p>
            </p:txBody>
          </p:sp>
          <p:sp>
            <p:nvSpPr>
              <p:cNvPr id="44" name="任意多边形 28">
                <a:extLst>
                  <a:ext uri="{FF2B5EF4-FFF2-40B4-BE49-F238E27FC236}">
                    <a16:creationId xmlns="" xmlns:a16="http://schemas.microsoft.com/office/drawing/2014/main" id="{0CD58147-1B03-432D-B01D-DFEB3023B73C}"/>
                  </a:ext>
                </a:extLst>
              </p:cNvPr>
              <p:cNvSpPr/>
              <p:nvPr/>
            </p:nvSpPr>
            <p:spPr bwMode="auto">
              <a:xfrm>
                <a:off x="2232025" y="5846763"/>
                <a:ext cx="1762271"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rgbClr val="B26A3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b="1">
                    <a:solidFill>
                      <a:schemeClr val="bg1"/>
                    </a:solidFill>
                    <a:sym typeface="微软雅黑" panose="020B0503020204020204" pitchFamily="34" charset="-122"/>
                  </a:rPr>
                  <a:t>社会运动</a:t>
                </a:r>
              </a:p>
            </p:txBody>
          </p:sp>
        </p:grpSp>
        <p:sp>
          <p:nvSpPr>
            <p:cNvPr id="3" name="矩形 2">
              <a:extLst>
                <a:ext uri="{FF2B5EF4-FFF2-40B4-BE49-F238E27FC236}">
                  <a16:creationId xmlns="" xmlns:a16="http://schemas.microsoft.com/office/drawing/2014/main" id="{5EEC7C68-D0C7-4481-B6C0-014D0602220D}"/>
                </a:ext>
              </a:extLst>
            </p:cNvPr>
            <p:cNvSpPr/>
            <p:nvPr/>
          </p:nvSpPr>
          <p:spPr>
            <a:xfrm>
              <a:off x="8285019" y="4270650"/>
              <a:ext cx="1005403" cy="584775"/>
            </a:xfrm>
            <a:prstGeom prst="rect">
              <a:avLst/>
            </a:prstGeom>
          </p:spPr>
          <p:txBody>
            <a:bodyPr wrap="none">
              <a:spAutoFit/>
            </a:bodyPr>
            <a:lstStyle/>
            <a:p>
              <a:pPr lvl="0" algn="ctr" eaLnBrk="1" hangingPunct="1"/>
              <a:r>
                <a:rPr lang="zh-CN" altLang="en-US" sz="3200" b="1" dirty="0">
                  <a:solidFill>
                    <a:srgbClr val="995A2F"/>
                  </a:solidFill>
                  <a:latin typeface="微软雅黑" panose="020B0503020204020204" pitchFamily="34" charset="-122"/>
                  <a:sym typeface="微软雅黑" panose="020B0503020204020204" pitchFamily="34" charset="-122"/>
                </a:rPr>
                <a:t>发展</a:t>
              </a:r>
            </a:p>
          </p:txBody>
        </p:sp>
        <p:sp>
          <p:nvSpPr>
            <p:cNvPr id="5" name="矩形 4">
              <a:extLst>
                <a:ext uri="{FF2B5EF4-FFF2-40B4-BE49-F238E27FC236}">
                  <a16:creationId xmlns="" xmlns:a16="http://schemas.microsoft.com/office/drawing/2014/main" id="{38B12148-E0D6-4292-9A53-9798A12FDEBD}"/>
                </a:ext>
              </a:extLst>
            </p:cNvPr>
            <p:cNvSpPr/>
            <p:nvPr/>
          </p:nvSpPr>
          <p:spPr>
            <a:xfrm>
              <a:off x="9605818" y="3170348"/>
              <a:ext cx="553998" cy="2785378"/>
            </a:xfrm>
            <a:prstGeom prst="rect">
              <a:avLst/>
            </a:prstGeom>
          </p:spPr>
          <p:txBody>
            <a:bodyPr vert="eaVert" wrap="none">
              <a:spAutoFit/>
            </a:bodyPr>
            <a:lstStyle/>
            <a:p>
              <a:r>
                <a:rPr lang="zh-CN" altLang="en-US" sz="2400" spc="600" dirty="0">
                  <a:solidFill>
                    <a:prstClr val="black"/>
                  </a:solidFill>
                </a:rPr>
                <a:t>变化的基本趋势</a:t>
              </a:r>
              <a:endParaRPr lang="zh-CN" altLang="en-US" spc="600" dirty="0"/>
            </a:p>
          </p:txBody>
        </p:sp>
      </p:grpSp>
      <p:sp>
        <p:nvSpPr>
          <p:cNvPr id="7" name="矩形: 圆角 6">
            <a:extLst>
              <a:ext uri="{FF2B5EF4-FFF2-40B4-BE49-F238E27FC236}">
                <a16:creationId xmlns="" xmlns:a16="http://schemas.microsoft.com/office/drawing/2014/main" id="{D72FBB07-E164-4A9E-B4D7-359793988B7F}"/>
              </a:ext>
            </a:extLst>
          </p:cNvPr>
          <p:cNvSpPr/>
          <p:nvPr/>
        </p:nvSpPr>
        <p:spPr>
          <a:xfrm>
            <a:off x="1136073" y="2549235"/>
            <a:ext cx="9892146" cy="4053717"/>
          </a:xfrm>
          <a:prstGeom prst="roundRect">
            <a:avLst>
              <a:gd name="adj" fmla="val 935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0000" b="-10000"/>
          </a:stretch>
        </a:blipFill>
        <a:effectLst/>
      </p:bgPr>
    </p:bg>
    <p:spTree>
      <p:nvGrpSpPr>
        <p:cNvPr id="1" name=""/>
        <p:cNvGrpSpPr/>
        <p:nvPr/>
      </p:nvGrpSpPr>
      <p:grpSpPr>
        <a:xfrm>
          <a:off x="0" y="0"/>
          <a:ext cx="0" cy="0"/>
          <a:chOff x="0" y="0"/>
          <a:chExt cx="0" cy="0"/>
        </a:xfrm>
      </p:grpSpPr>
      <p:pic>
        <p:nvPicPr>
          <p:cNvPr id="38" name="图片 19459">
            <a:extLst>
              <a:ext uri="{FF2B5EF4-FFF2-40B4-BE49-F238E27FC236}">
                <a16:creationId xmlns="" xmlns:a16="http://schemas.microsoft.com/office/drawing/2014/main" id="{D5E85604-3503-4575-93FF-4A3B35295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2" t="3894" r="28168" b="4060"/>
          <a:stretch>
            <a:fillRect/>
          </a:stretch>
        </p:blipFill>
        <p:spPr bwMode="auto">
          <a:xfrm>
            <a:off x="568743" y="1751891"/>
            <a:ext cx="4623365" cy="4726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
            <a:extLst>
              <a:ext uri="{FF2B5EF4-FFF2-40B4-BE49-F238E27FC236}">
                <a16:creationId xmlns="" xmlns:a16="http://schemas.microsoft.com/office/drawing/2014/main" id="{49C26DDB-88D0-4758-9E3E-25940554E2D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1895" t="20552" r="7123" b="12788"/>
          <a:stretch>
            <a:fillRect/>
          </a:stretch>
        </p:blipFill>
        <p:spPr bwMode="auto">
          <a:xfrm flipH="1">
            <a:off x="10129812" y="4011612"/>
            <a:ext cx="1874684" cy="174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组合 3">
            <a:extLst>
              <a:ext uri="{FF2B5EF4-FFF2-40B4-BE49-F238E27FC236}">
                <a16:creationId xmlns="" xmlns:a16="http://schemas.microsoft.com/office/drawing/2014/main" id="{ED540D99-A80D-4E64-BEAA-FCCD4C1168AF}"/>
              </a:ext>
            </a:extLst>
          </p:cNvPr>
          <p:cNvGrpSpPr>
            <a:grpSpLocks/>
          </p:cNvGrpSpPr>
          <p:nvPr/>
        </p:nvGrpSpPr>
        <p:grpSpPr bwMode="auto">
          <a:xfrm>
            <a:off x="5277777" y="1603375"/>
            <a:ext cx="5109091" cy="4885296"/>
            <a:chOff x="7704390" y="1080353"/>
            <a:chExt cx="5109278" cy="4885306"/>
          </a:xfrm>
        </p:grpSpPr>
        <p:sp>
          <p:nvSpPr>
            <p:cNvPr id="41" name="文本框 1">
              <a:extLst>
                <a:ext uri="{FF2B5EF4-FFF2-40B4-BE49-F238E27FC236}">
                  <a16:creationId xmlns="" xmlns:a16="http://schemas.microsoft.com/office/drawing/2014/main" id="{D896D409-5005-44FF-8B3C-F8ED0E1D38B4}"/>
                </a:ext>
              </a:extLst>
            </p:cNvPr>
            <p:cNvSpPr txBox="1">
              <a:spLocks noChangeArrowheads="1"/>
            </p:cNvSpPr>
            <p:nvPr/>
          </p:nvSpPr>
          <p:spPr bwMode="auto">
            <a:xfrm>
              <a:off x="9243367" y="1080353"/>
              <a:ext cx="20313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solidFill>
                    <a:srgbClr val="B26A37"/>
                  </a:solidFill>
                </a:rPr>
                <a:t>气象预报的</a:t>
              </a:r>
              <a:endParaRPr lang="en-US" altLang="zh-CN" sz="2400" b="1" dirty="0">
                <a:solidFill>
                  <a:srgbClr val="B26A37"/>
                </a:solidFill>
              </a:endParaRPr>
            </a:p>
            <a:p>
              <a:pPr algn="ctr">
                <a:lnSpc>
                  <a:spcPct val="100000"/>
                </a:lnSpc>
                <a:spcBef>
                  <a:spcPct val="0"/>
                </a:spcBef>
                <a:buFontTx/>
                <a:buNone/>
              </a:pPr>
              <a:r>
                <a:rPr lang="zh-CN" altLang="en-US" sz="2400" b="1" dirty="0">
                  <a:solidFill>
                    <a:srgbClr val="B26A37"/>
                  </a:solidFill>
                </a:rPr>
                <a:t>“蝴蝶效应”</a:t>
              </a:r>
            </a:p>
          </p:txBody>
        </p:sp>
        <p:sp>
          <p:nvSpPr>
            <p:cNvPr id="42" name="文本框 9">
              <a:extLst>
                <a:ext uri="{FF2B5EF4-FFF2-40B4-BE49-F238E27FC236}">
                  <a16:creationId xmlns="" xmlns:a16="http://schemas.microsoft.com/office/drawing/2014/main" id="{11515E3A-CC9C-41E6-A7C2-BAD03C05BFCD}"/>
                </a:ext>
              </a:extLst>
            </p:cNvPr>
            <p:cNvSpPr txBox="1">
              <a:spLocks noChangeArrowheads="1"/>
            </p:cNvSpPr>
            <p:nvPr/>
          </p:nvSpPr>
          <p:spPr bwMode="auto">
            <a:xfrm>
              <a:off x="8781703" y="2554900"/>
              <a:ext cx="29546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solidFill>
                    <a:srgbClr val="B26A37"/>
                  </a:solidFill>
                </a:rPr>
                <a:t>初值的微小差别</a:t>
              </a:r>
              <a:endParaRPr lang="en-US" altLang="zh-CN" sz="2400" b="1" dirty="0">
                <a:solidFill>
                  <a:srgbClr val="B26A37"/>
                </a:solidFill>
              </a:endParaRPr>
            </a:p>
            <a:p>
              <a:pPr algn="ctr">
                <a:lnSpc>
                  <a:spcPct val="100000"/>
                </a:lnSpc>
                <a:spcBef>
                  <a:spcPct val="0"/>
                </a:spcBef>
                <a:buFontTx/>
                <a:buNone/>
              </a:pPr>
              <a:r>
                <a:rPr lang="zh-CN" altLang="en-US" sz="2400" b="1" dirty="0">
                  <a:solidFill>
                    <a:srgbClr val="B26A37"/>
                  </a:solidFill>
                </a:rPr>
                <a:t>随着时间被指数放大</a:t>
              </a:r>
            </a:p>
          </p:txBody>
        </p:sp>
        <p:sp>
          <p:nvSpPr>
            <p:cNvPr id="43" name="文本框 10">
              <a:extLst>
                <a:ext uri="{FF2B5EF4-FFF2-40B4-BE49-F238E27FC236}">
                  <a16:creationId xmlns="" xmlns:a16="http://schemas.microsoft.com/office/drawing/2014/main" id="{7719C0E9-C780-40BE-9422-2EECAD3DE12E}"/>
                </a:ext>
              </a:extLst>
            </p:cNvPr>
            <p:cNvSpPr txBox="1">
              <a:spLocks noChangeArrowheads="1"/>
            </p:cNvSpPr>
            <p:nvPr/>
          </p:nvSpPr>
          <p:spPr bwMode="auto">
            <a:xfrm>
              <a:off x="7704390" y="4029447"/>
              <a:ext cx="5109278"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solidFill>
                    <a:srgbClr val="B26A37"/>
                  </a:solidFill>
                </a:rPr>
                <a:t>亚马逊热带雨林的一只蝴蝶扇动翅膀</a:t>
              </a:r>
            </a:p>
          </p:txBody>
        </p:sp>
        <p:sp>
          <p:nvSpPr>
            <p:cNvPr id="44" name="文本框 11">
              <a:extLst>
                <a:ext uri="{FF2B5EF4-FFF2-40B4-BE49-F238E27FC236}">
                  <a16:creationId xmlns="" xmlns:a16="http://schemas.microsoft.com/office/drawing/2014/main" id="{1E63EDB7-2FCF-4933-BE77-D34A536C8B30}"/>
                </a:ext>
              </a:extLst>
            </p:cNvPr>
            <p:cNvSpPr txBox="1">
              <a:spLocks noChangeArrowheads="1"/>
            </p:cNvSpPr>
            <p:nvPr/>
          </p:nvSpPr>
          <p:spPr bwMode="auto">
            <a:xfrm>
              <a:off x="8080182" y="5134660"/>
              <a:ext cx="4623535" cy="83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solidFill>
                    <a:srgbClr val="B26A37"/>
                  </a:solidFill>
                </a:rPr>
                <a:t>可能引发</a:t>
              </a:r>
              <a:endParaRPr lang="en-US" altLang="zh-CN" sz="2400" b="1" dirty="0">
                <a:solidFill>
                  <a:srgbClr val="B26A37"/>
                </a:solidFill>
              </a:endParaRPr>
            </a:p>
            <a:p>
              <a:pPr algn="ctr">
                <a:lnSpc>
                  <a:spcPct val="100000"/>
                </a:lnSpc>
                <a:spcBef>
                  <a:spcPct val="0"/>
                </a:spcBef>
                <a:buFontTx/>
                <a:buNone/>
              </a:pPr>
              <a:r>
                <a:rPr lang="zh-CN" altLang="en-US" sz="2400" b="1" dirty="0">
                  <a:solidFill>
                    <a:srgbClr val="B26A37"/>
                  </a:solidFill>
                </a:rPr>
                <a:t>美国得克萨斯州刮起一阵龙卷风</a:t>
              </a:r>
            </a:p>
          </p:txBody>
        </p:sp>
        <p:sp>
          <p:nvSpPr>
            <p:cNvPr id="45" name="箭头: 下 44">
              <a:extLst>
                <a:ext uri="{FF2B5EF4-FFF2-40B4-BE49-F238E27FC236}">
                  <a16:creationId xmlns="" xmlns:a16="http://schemas.microsoft.com/office/drawing/2014/main" id="{FFFA5B4F-6411-41F8-AB76-379E8AAED464}"/>
                </a:ext>
              </a:extLst>
            </p:cNvPr>
            <p:cNvSpPr/>
            <p:nvPr/>
          </p:nvSpPr>
          <p:spPr>
            <a:xfrm>
              <a:off x="10012165" y="2013805"/>
              <a:ext cx="493730" cy="438151"/>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46" name="箭头: 下 45">
              <a:extLst>
                <a:ext uri="{FF2B5EF4-FFF2-40B4-BE49-F238E27FC236}">
                  <a16:creationId xmlns="" xmlns:a16="http://schemas.microsoft.com/office/drawing/2014/main" id="{629C8C67-9DBC-4FAE-A262-83D2231D2D22}"/>
                </a:ext>
              </a:extLst>
            </p:cNvPr>
            <p:cNvSpPr/>
            <p:nvPr/>
          </p:nvSpPr>
          <p:spPr>
            <a:xfrm>
              <a:off x="10012165" y="3488595"/>
              <a:ext cx="493730" cy="438151"/>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sp>
          <p:nvSpPr>
            <p:cNvPr id="47" name="箭头: 下 46">
              <a:extLst>
                <a:ext uri="{FF2B5EF4-FFF2-40B4-BE49-F238E27FC236}">
                  <a16:creationId xmlns="" xmlns:a16="http://schemas.microsoft.com/office/drawing/2014/main" id="{B1417163-32BA-4D2A-87CA-F5F7A6B035C4}"/>
                </a:ext>
              </a:extLst>
            </p:cNvPr>
            <p:cNvSpPr/>
            <p:nvPr/>
          </p:nvSpPr>
          <p:spPr>
            <a:xfrm>
              <a:off x="10012165" y="4593497"/>
              <a:ext cx="493730" cy="438151"/>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grpSp>
      <p:grpSp>
        <p:nvGrpSpPr>
          <p:cNvPr id="4" name="组合 3">
            <a:extLst>
              <a:ext uri="{FF2B5EF4-FFF2-40B4-BE49-F238E27FC236}">
                <a16:creationId xmlns="" xmlns:a16="http://schemas.microsoft.com/office/drawing/2014/main" id="{E877AB37-600C-4453-8DB4-81FE5525F50B}"/>
              </a:ext>
            </a:extLst>
          </p:cNvPr>
          <p:cNvGrpSpPr/>
          <p:nvPr/>
        </p:nvGrpSpPr>
        <p:grpSpPr>
          <a:xfrm>
            <a:off x="-156" y="0"/>
            <a:ext cx="12192154" cy="1379459"/>
            <a:chOff x="-156" y="0"/>
            <a:chExt cx="12192154" cy="1379459"/>
          </a:xfrm>
        </p:grpSpPr>
        <p:grpSp>
          <p:nvGrpSpPr>
            <p:cNvPr id="6" name="组合 5">
              <a:extLst>
                <a:ext uri="{FF2B5EF4-FFF2-40B4-BE49-F238E27FC236}">
                  <a16:creationId xmlns="" xmlns:a16="http://schemas.microsoft.com/office/drawing/2014/main" id="{022F30FF-3A82-4929-B77D-655778EBA4AE}"/>
                </a:ext>
              </a:extLst>
            </p:cNvPr>
            <p:cNvGrpSpPr/>
            <p:nvPr/>
          </p:nvGrpSpPr>
          <p:grpSpPr>
            <a:xfrm>
              <a:off x="-156" y="132762"/>
              <a:ext cx="12192154" cy="1246697"/>
              <a:chOff x="-156" y="132762"/>
              <a:chExt cx="12192154" cy="1246697"/>
            </a:xfrm>
          </p:grpSpPr>
          <p:grpSp>
            <p:nvGrpSpPr>
              <p:cNvPr id="10" name="组合 9">
                <a:extLst>
                  <a:ext uri="{FF2B5EF4-FFF2-40B4-BE49-F238E27FC236}">
                    <a16:creationId xmlns="" xmlns:a16="http://schemas.microsoft.com/office/drawing/2014/main" id="{1200C344-94E4-44C8-A640-891D7FD35CE6}"/>
                  </a:ext>
                </a:extLst>
              </p:cNvPr>
              <p:cNvGrpSpPr/>
              <p:nvPr/>
            </p:nvGrpSpPr>
            <p:grpSpPr>
              <a:xfrm>
                <a:off x="-156" y="132762"/>
                <a:ext cx="12192154" cy="1246697"/>
                <a:chOff x="-5720519" y="757867"/>
                <a:chExt cx="14864518" cy="1519954"/>
              </a:xfrm>
            </p:grpSpPr>
            <p:sp>
              <p:nvSpPr>
                <p:cNvPr id="2" name="矩形 1">
                  <a:extLst>
                    <a:ext uri="{FF2B5EF4-FFF2-40B4-BE49-F238E27FC236}">
                      <a16:creationId xmlns="" xmlns:a16="http://schemas.microsoft.com/office/drawing/2014/main"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 xmlns:a16="http://schemas.microsoft.com/office/drawing/2014/main" id="{435995E0-1B5C-464F-A829-7C644C240508}"/>
                    </a:ext>
                  </a:extLst>
                </p:cNvPr>
                <p:cNvSpPr txBox="1"/>
                <p:nvPr/>
              </p:nvSpPr>
              <p:spPr>
                <a:xfrm>
                  <a:off x="-3635193" y="1583561"/>
                  <a:ext cx="10271491" cy="637903"/>
                </a:xfrm>
                <a:prstGeom prst="rect">
                  <a:avLst/>
                </a:prstGeom>
                <a:noFill/>
              </p:spPr>
              <p:txBody>
                <a:bodyPr wrap="square" rtlCol="0">
                  <a:spAutoFit/>
                </a:bodyPr>
                <a:lstStyle/>
                <a:p>
                  <a:pPr lvl="0" algn="ctr"/>
                  <a:r>
                    <a:rPr lang="zh-CN" altLang="en-US" sz="2800" b="1" dirty="0">
                      <a:solidFill>
                        <a:prstClr val="white"/>
                      </a:solidFill>
                      <a:latin typeface="微软雅黑" panose="020B0503020204020204" pitchFamily="34" charset="-122"/>
                    </a:rPr>
                    <a:t>蝴蝶效应的哲学魅力</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 xmlns:a16="http://schemas.microsoft.com/office/drawing/2014/main"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37" name="图片 7">
                <a:extLst>
                  <a:ext uri="{FF2B5EF4-FFF2-40B4-BE49-F238E27FC236}">
                    <a16:creationId xmlns="" xmlns:a16="http://schemas.microsoft.com/office/drawing/2014/main" id="{8DBF4E7F-C422-4654-BC7D-D210DB4D028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785" t="11674" r="-1" b="11674"/>
              <a:stretch/>
            </p:blipFill>
            <p:spPr bwMode="auto">
              <a:xfrm>
                <a:off x="10276917" y="211685"/>
                <a:ext cx="1727580" cy="116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 name="图片 26">
              <a:extLst>
                <a:ext uri="{FF2B5EF4-FFF2-40B4-BE49-F238E27FC236}">
                  <a16:creationId xmlns="" xmlns:a16="http://schemas.microsoft.com/office/drawing/2014/main" id="{483EDFAD-DF26-4366-BC91-4BB0B8F880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3409119248"/>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0000" b="-10000"/>
          </a:stretch>
        </a:blip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 xmlns:a16="http://schemas.microsoft.com/office/drawing/2014/main" id="{FF20AE07-53D1-40F5-B03F-1F33FA26774A}"/>
              </a:ext>
            </a:extLst>
          </p:cNvPr>
          <p:cNvGrpSpPr/>
          <p:nvPr/>
        </p:nvGrpSpPr>
        <p:grpSpPr>
          <a:xfrm>
            <a:off x="1287896" y="1356762"/>
            <a:ext cx="10317677" cy="5625789"/>
            <a:chOff x="1758950" y="1013588"/>
            <a:chExt cx="10317677" cy="5625789"/>
          </a:xfrm>
        </p:grpSpPr>
        <p:grpSp>
          <p:nvGrpSpPr>
            <p:cNvPr id="15" name="组合 22">
              <a:extLst>
                <a:ext uri="{FF2B5EF4-FFF2-40B4-BE49-F238E27FC236}">
                  <a16:creationId xmlns="" xmlns:a16="http://schemas.microsoft.com/office/drawing/2014/main" id="{8A05A004-25B0-453F-BE2D-94BCA0DE6DBA}"/>
                </a:ext>
              </a:extLst>
            </p:cNvPr>
            <p:cNvGrpSpPr>
              <a:grpSpLocks/>
            </p:cNvGrpSpPr>
            <p:nvPr/>
          </p:nvGrpSpPr>
          <p:grpSpPr bwMode="auto">
            <a:xfrm>
              <a:off x="1758950" y="1844675"/>
              <a:ext cx="10317677" cy="4794702"/>
              <a:chOff x="4555083" y="2506688"/>
              <a:chExt cx="4908616" cy="1309035"/>
            </a:xfrm>
          </p:grpSpPr>
          <p:sp>
            <p:nvSpPr>
              <p:cNvPr id="16" name="圆角矩形 29">
                <a:extLst>
                  <a:ext uri="{FF2B5EF4-FFF2-40B4-BE49-F238E27FC236}">
                    <a16:creationId xmlns="" xmlns:a16="http://schemas.microsoft.com/office/drawing/2014/main" id="{9272CC84-07E1-4E6C-B3F9-9B98B62901C5}"/>
                  </a:ext>
                </a:extLst>
              </p:cNvPr>
              <p:cNvSpPr/>
              <p:nvPr/>
            </p:nvSpPr>
            <p:spPr>
              <a:xfrm>
                <a:off x="4555083" y="2506688"/>
                <a:ext cx="4562222" cy="1107728"/>
              </a:xfrm>
              <a:prstGeom prst="roundRect">
                <a:avLst>
                  <a:gd name="adj" fmla="val 9218"/>
                </a:avLst>
              </a:prstGeom>
              <a:gradFill>
                <a:gsLst>
                  <a:gs pos="47000">
                    <a:srgbClr val="FDFDFD"/>
                  </a:gs>
                  <a:gs pos="53000">
                    <a:srgbClr val="E8E8E8"/>
                  </a:gs>
                  <a:gs pos="100000">
                    <a:srgbClr val="ECECEC"/>
                  </a:gs>
                </a:gsLst>
                <a:lin ang="5400000" scaled="1"/>
              </a:gradFill>
              <a:ln w="12700" cap="flat" cmpd="sng" algn="ctr">
                <a:noFill/>
                <a:prstDash val="solid"/>
                <a:miter lim="800000"/>
              </a:ln>
              <a:effectLst>
                <a:outerShdw blurRad="76200" dist="38100" dir="2700000" algn="tl" rotWithShape="0">
                  <a:prstClr val="black">
                    <a:alpha val="14000"/>
                  </a:prstClr>
                </a:outerShdw>
              </a:effectLst>
            </p:spPr>
            <p:txBody>
              <a:bodyPr anchor="ctr"/>
              <a:lstStyle/>
              <a:p>
                <a:pPr algn="ctr" eaLnBrk="1" hangingPunct="1">
                  <a:defRPr/>
                </a:pPr>
                <a:endParaRPr lang="zh-CN" altLang="en-US">
                  <a:solidFill>
                    <a:srgbClr val="FFFFFF"/>
                  </a:solidFill>
                  <a:latin typeface="Calibri" panose="020F0502020204030204" pitchFamily="34" charset="0"/>
                  <a:ea typeface="宋体" panose="02010600030101010101" pitchFamily="2" charset="-122"/>
                </a:endParaRPr>
              </a:p>
            </p:txBody>
          </p:sp>
          <p:pic>
            <p:nvPicPr>
              <p:cNvPr id="17" name="图片 24">
                <a:extLst>
                  <a:ext uri="{FF2B5EF4-FFF2-40B4-BE49-F238E27FC236}">
                    <a16:creationId xmlns="" xmlns:a16="http://schemas.microsoft.com/office/drawing/2014/main" id="{22EE6D75-4DFF-4D71-BE04-BA3A4C0C7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6775"/>
              <a:stretch>
                <a:fillRect/>
              </a:stretch>
            </p:blipFill>
            <p:spPr bwMode="auto">
              <a:xfrm rot="16200000">
                <a:off x="8811441" y="2830336"/>
                <a:ext cx="958122" cy="34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5">
                <a:extLst>
                  <a:ext uri="{FF2B5EF4-FFF2-40B4-BE49-F238E27FC236}">
                    <a16:creationId xmlns="" xmlns:a16="http://schemas.microsoft.com/office/drawing/2014/main" id="{C6B7842C-E28D-4651-A7B5-B8D4CE532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6775"/>
              <a:stretch>
                <a:fillRect/>
              </a:stretch>
            </p:blipFill>
            <p:spPr bwMode="auto">
              <a:xfrm>
                <a:off x="4926460" y="3614416"/>
                <a:ext cx="3646270" cy="20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文本框 8">
              <a:extLst>
                <a:ext uri="{FF2B5EF4-FFF2-40B4-BE49-F238E27FC236}">
                  <a16:creationId xmlns="" xmlns:a16="http://schemas.microsoft.com/office/drawing/2014/main" id="{71160117-4375-4177-A959-E1E5018F5DC9}"/>
                </a:ext>
              </a:extLst>
            </p:cNvPr>
            <p:cNvSpPr txBox="1">
              <a:spLocks noChangeArrowheads="1"/>
            </p:cNvSpPr>
            <p:nvPr/>
          </p:nvSpPr>
          <p:spPr bwMode="auto">
            <a:xfrm>
              <a:off x="2018741" y="2947539"/>
              <a:ext cx="885651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07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360363" indent="-360363" algn="just">
                <a:lnSpc>
                  <a:spcPct val="150000"/>
                </a:lnSpc>
                <a:spcBef>
                  <a:spcPct val="0"/>
                </a:spcBef>
                <a:buClr>
                  <a:srgbClr val="D49A59"/>
                </a:buClr>
              </a:pPr>
              <a:r>
                <a:rPr lang="zh-CN" altLang="en-US" sz="2400" dirty="0">
                  <a:latin typeface="微软雅黑" panose="020B0503020204020204" pitchFamily="34" charset="-122"/>
                </a:rPr>
                <a:t>是一种混沌现象，指事物发展的结果，对初始条件具有极为敏感的依赖性，初始条件的极小偏差，将会引起结果的极大差异</a:t>
              </a:r>
              <a:endParaRPr lang="en-US" altLang="zh-CN" sz="2400" dirty="0">
                <a:latin typeface="微软雅黑" panose="020B0503020204020204" pitchFamily="34" charset="-122"/>
              </a:endParaRPr>
            </a:p>
            <a:p>
              <a:pPr marL="360363" indent="-360363" algn="just">
                <a:lnSpc>
                  <a:spcPct val="150000"/>
                </a:lnSpc>
                <a:spcBef>
                  <a:spcPct val="0"/>
                </a:spcBef>
                <a:buClr>
                  <a:srgbClr val="D49A59"/>
                </a:buClr>
              </a:pPr>
              <a:r>
                <a:rPr lang="zh-CN" altLang="en-US" sz="2400" dirty="0">
                  <a:latin typeface="微软雅黑" panose="020B0503020204020204" pitchFamily="34" charset="-122"/>
                </a:rPr>
                <a:t>提醒人们关注事物的联系，有利于我们更好地把握事物的发展</a:t>
              </a:r>
              <a:endParaRPr lang="en-US" altLang="zh-CN" sz="2400" dirty="0">
                <a:latin typeface="微软雅黑" panose="020B0503020204020204" pitchFamily="34" charset="-122"/>
              </a:endParaRPr>
            </a:p>
          </p:txBody>
        </p:sp>
        <p:pic>
          <p:nvPicPr>
            <p:cNvPr id="23" name="Picture 2">
              <a:extLst>
                <a:ext uri="{FF2B5EF4-FFF2-40B4-BE49-F238E27FC236}">
                  <a16:creationId xmlns="" xmlns:a16="http://schemas.microsoft.com/office/drawing/2014/main" id="{F663676B-C7AC-47E3-A3C5-E0996AF4F39B}"/>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85" y="1013588"/>
              <a:ext cx="2954338"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7">
              <a:extLst>
                <a:ext uri="{FF2B5EF4-FFF2-40B4-BE49-F238E27FC236}">
                  <a16:creationId xmlns="" xmlns:a16="http://schemas.microsoft.com/office/drawing/2014/main" id="{38C6B01A-D483-4C6A-8368-EBD8F2B7707D}"/>
                </a:ext>
              </a:extLst>
            </p:cNvPr>
            <p:cNvSpPr>
              <a:spLocks/>
            </p:cNvSpPr>
            <p:nvPr/>
          </p:nvSpPr>
          <p:spPr bwMode="auto">
            <a:xfrm>
              <a:off x="2018741" y="2004302"/>
              <a:ext cx="1832822" cy="531767"/>
            </a:xfrm>
            <a:prstGeom prst="roundRect">
              <a:avLst>
                <a:gd name="adj" fmla="val 18519"/>
              </a:avLst>
            </a:prstGeom>
            <a:solidFill>
              <a:srgbClr val="CC873C"/>
            </a:solidFill>
            <a:ln>
              <a:noFill/>
            </a:ln>
            <a:effectLst>
              <a:outerShdw dist="12699" dir="5400000" algn="ctr" rotWithShape="0">
                <a:srgbClr val="EEECE1">
                  <a:alpha val="50000"/>
                </a:srgbClr>
              </a:outerShdw>
            </a:effectLst>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2800" b="1" kern="0" dirty="0">
                  <a:solidFill>
                    <a:prstClr val="white"/>
                  </a:solidFill>
                  <a:latin typeface="微软雅黑" panose="020B0503020204020204" pitchFamily="34" charset="-122"/>
                  <a:ea typeface="微软雅黑" panose="020B0503020204020204" pitchFamily="34" charset="-122"/>
                  <a:sym typeface="Comic Sans MS" panose="030F0702030302020204" pitchFamily="66" charset="0"/>
                </a:rPr>
                <a:t>蝴蝶效应</a:t>
              </a:r>
              <a:endPar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Comic Sans MS" panose="030F0702030302020204" pitchFamily="66" charset="0"/>
              </a:endParaRPr>
            </a:p>
          </p:txBody>
        </p:sp>
      </p:grpSp>
      <p:pic>
        <p:nvPicPr>
          <p:cNvPr id="19" name="图片 8">
            <a:extLst>
              <a:ext uri="{FF2B5EF4-FFF2-40B4-BE49-F238E27FC236}">
                <a16:creationId xmlns="" xmlns:a16="http://schemas.microsoft.com/office/drawing/2014/main" id="{0039A959-EA6D-45C4-AFE7-359AE2B0B06F}"/>
              </a:ext>
            </a:extLst>
          </p:cNvPr>
          <p:cNvPicPr>
            <a:picLocks noChangeAspect="1" noChangeArrowheads="1"/>
          </p:cNvPicPr>
          <p:nvPr/>
        </p:nvPicPr>
        <p:blipFill>
          <a:blip r:embed="rId5"/>
          <a:srcRect/>
          <a:stretch>
            <a:fillRect/>
          </a:stretch>
        </p:blipFill>
        <p:spPr bwMode="auto">
          <a:xfrm>
            <a:off x="9030333" y="5009984"/>
            <a:ext cx="2747743" cy="1831028"/>
          </a:xfrm>
          <a:prstGeom prst="rect">
            <a:avLst/>
          </a:prstGeom>
        </p:spPr>
      </p:pic>
      <p:grpSp>
        <p:nvGrpSpPr>
          <p:cNvPr id="20" name="组合 19">
            <a:extLst>
              <a:ext uri="{FF2B5EF4-FFF2-40B4-BE49-F238E27FC236}">
                <a16:creationId xmlns="" xmlns:a16="http://schemas.microsoft.com/office/drawing/2014/main" id="{75987AA3-DB98-4712-8FA5-A4011B991865}"/>
              </a:ext>
            </a:extLst>
          </p:cNvPr>
          <p:cNvGrpSpPr/>
          <p:nvPr/>
        </p:nvGrpSpPr>
        <p:grpSpPr>
          <a:xfrm>
            <a:off x="-156" y="0"/>
            <a:ext cx="12192154" cy="1379459"/>
            <a:chOff x="-156" y="0"/>
            <a:chExt cx="12192154" cy="1379459"/>
          </a:xfrm>
        </p:grpSpPr>
        <p:grpSp>
          <p:nvGrpSpPr>
            <p:cNvPr id="21" name="组合 20">
              <a:extLst>
                <a:ext uri="{FF2B5EF4-FFF2-40B4-BE49-F238E27FC236}">
                  <a16:creationId xmlns="" xmlns:a16="http://schemas.microsoft.com/office/drawing/2014/main" id="{F4C26182-6D70-4E6B-816C-13BC820A23F6}"/>
                </a:ext>
              </a:extLst>
            </p:cNvPr>
            <p:cNvGrpSpPr/>
            <p:nvPr/>
          </p:nvGrpSpPr>
          <p:grpSpPr>
            <a:xfrm>
              <a:off x="-156" y="132762"/>
              <a:ext cx="12192154" cy="1246697"/>
              <a:chOff x="-156" y="132762"/>
              <a:chExt cx="12192154" cy="1246697"/>
            </a:xfrm>
          </p:grpSpPr>
          <p:grpSp>
            <p:nvGrpSpPr>
              <p:cNvPr id="26" name="组合 25">
                <a:extLst>
                  <a:ext uri="{FF2B5EF4-FFF2-40B4-BE49-F238E27FC236}">
                    <a16:creationId xmlns="" xmlns:a16="http://schemas.microsoft.com/office/drawing/2014/main" id="{F0B0F0E5-FE61-48C8-985E-2DB5D7D3FDCA}"/>
                  </a:ext>
                </a:extLst>
              </p:cNvPr>
              <p:cNvGrpSpPr/>
              <p:nvPr/>
            </p:nvGrpSpPr>
            <p:grpSpPr>
              <a:xfrm>
                <a:off x="-156" y="132762"/>
                <a:ext cx="12192154" cy="1246697"/>
                <a:chOff x="-5720519" y="757867"/>
                <a:chExt cx="14864518" cy="1519954"/>
              </a:xfrm>
            </p:grpSpPr>
            <p:sp>
              <p:nvSpPr>
                <p:cNvPr id="28" name="矩形 27">
                  <a:extLst>
                    <a:ext uri="{FF2B5EF4-FFF2-40B4-BE49-F238E27FC236}">
                      <a16:creationId xmlns="" xmlns:a16="http://schemas.microsoft.com/office/drawing/2014/main" id="{70BBA953-0355-49E2-83DF-160DC826BF49}"/>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 xmlns:a16="http://schemas.microsoft.com/office/drawing/2014/main" id="{B0EFBD2D-D600-40F5-952D-DCA567F35CD4}"/>
                    </a:ext>
                  </a:extLst>
                </p:cNvPr>
                <p:cNvSpPr txBox="1"/>
                <p:nvPr/>
              </p:nvSpPr>
              <p:spPr>
                <a:xfrm>
                  <a:off x="-3635193" y="1583561"/>
                  <a:ext cx="10271491" cy="637903"/>
                </a:xfrm>
                <a:prstGeom prst="rect">
                  <a:avLst/>
                </a:prstGeom>
                <a:noFill/>
              </p:spPr>
              <p:txBody>
                <a:bodyPr wrap="square" rtlCol="0">
                  <a:spAutoFit/>
                </a:bodyPr>
                <a:lstStyle/>
                <a:p>
                  <a:pPr lvl="0" algn="ctr"/>
                  <a:r>
                    <a:rPr lang="zh-CN" altLang="en-US" sz="2800" b="1" dirty="0">
                      <a:solidFill>
                        <a:prstClr val="white"/>
                      </a:solidFill>
                      <a:latin typeface="微软雅黑" panose="020B0503020204020204" pitchFamily="34" charset="-122"/>
                    </a:rPr>
                    <a:t>蝴蝶效应的哲学魅力</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29">
                  <a:extLst>
                    <a:ext uri="{FF2B5EF4-FFF2-40B4-BE49-F238E27FC236}">
                      <a16:creationId xmlns="" xmlns:a16="http://schemas.microsoft.com/office/drawing/2014/main" id="{9F33B4E8-5EBB-47A6-B723-F335E0B90AE5}"/>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7" name="图片 7">
                <a:extLst>
                  <a:ext uri="{FF2B5EF4-FFF2-40B4-BE49-F238E27FC236}">
                    <a16:creationId xmlns="" xmlns:a16="http://schemas.microsoft.com/office/drawing/2014/main" id="{4AE74261-B041-44B1-B980-38901427259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785" t="11674" r="-1" b="11674"/>
              <a:stretch/>
            </p:blipFill>
            <p:spPr bwMode="auto">
              <a:xfrm>
                <a:off x="10276917" y="211685"/>
                <a:ext cx="1727580" cy="116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图片 24">
              <a:extLst>
                <a:ext uri="{FF2B5EF4-FFF2-40B4-BE49-F238E27FC236}">
                  <a16:creationId xmlns="" xmlns:a16="http://schemas.microsoft.com/office/drawing/2014/main" id="{C19BF32A-3BB5-4091-83A7-0F216889B6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2050907411"/>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7" name="图片 4">
            <a:extLst>
              <a:ext uri="{FF2B5EF4-FFF2-40B4-BE49-F238E27FC236}">
                <a16:creationId xmlns="" xmlns:a16="http://schemas.microsoft.com/office/drawing/2014/main" id="{ECDB0164-F419-44F1-B4D8-C8D3BE7E60DD}"/>
              </a:ext>
            </a:extLst>
          </p:cNvPr>
          <p:cNvPicPr>
            <a:picLocks noChangeAspect="1" noChangeArrowheads="1"/>
          </p:cNvPicPr>
          <p:nvPr/>
        </p:nvPicPr>
        <p:blipFill>
          <a:blip r:embed="rId2" cstate="print"/>
          <a:srcRect/>
          <a:stretch>
            <a:fillRect/>
          </a:stretch>
        </p:blipFill>
        <p:spPr bwMode="auto">
          <a:xfrm>
            <a:off x="4619625" y="2718048"/>
            <a:ext cx="6264755" cy="319409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8" name="文本框 17">
            <a:extLst>
              <a:ext uri="{FF2B5EF4-FFF2-40B4-BE49-F238E27FC236}">
                <a16:creationId xmlns="" xmlns:a16="http://schemas.microsoft.com/office/drawing/2014/main" id="{8D9CC982-3CDC-4160-905A-9091601CE921}"/>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25" name="矩形: 圆角 24">
            <a:extLst>
              <a:ext uri="{FF2B5EF4-FFF2-40B4-BE49-F238E27FC236}">
                <a16:creationId xmlns="" xmlns:a16="http://schemas.microsoft.com/office/drawing/2014/main" id="{2184321C-9052-481C-B038-C354710780D4}"/>
              </a:ext>
            </a:extLst>
          </p:cNvPr>
          <p:cNvSpPr/>
          <p:nvPr/>
        </p:nvSpPr>
        <p:spPr>
          <a:xfrm>
            <a:off x="3906983" y="1064542"/>
            <a:ext cx="4378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（二）事物的变化发展</a:t>
            </a:r>
          </a:p>
        </p:txBody>
      </p:sp>
      <p:sp>
        <p:nvSpPr>
          <p:cNvPr id="26" name="矩形 4">
            <a:extLst>
              <a:ext uri="{FF2B5EF4-FFF2-40B4-BE49-F238E27FC236}">
                <a16:creationId xmlns="" xmlns:a16="http://schemas.microsoft.com/office/drawing/2014/main" id="{35198D4F-0A4A-4B5C-A2D8-EF2EC25DDBD2}"/>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1.</a:t>
            </a:r>
            <a:r>
              <a:rPr lang="zh-CN" altLang="en-US" sz="2400" b="1" dirty="0">
                <a:solidFill>
                  <a:srgbClr val="C87E4C"/>
                </a:solidFill>
              </a:rPr>
              <a:t>自然界是变化发展的</a:t>
            </a:r>
          </a:p>
        </p:txBody>
      </p:sp>
    </p:spTree>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4" descr="img609771_1">
            <a:extLst>
              <a:ext uri="{FF2B5EF4-FFF2-40B4-BE49-F238E27FC236}">
                <a16:creationId xmlns="" xmlns:a16="http://schemas.microsoft.com/office/drawing/2014/main" id="{FF858FF5-F67C-4D40-970E-12E84762E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39"/>
          <a:stretch>
            <a:fillRect/>
          </a:stretch>
        </p:blipFill>
        <p:spPr bwMode="auto">
          <a:xfrm>
            <a:off x="0" y="0"/>
            <a:ext cx="12220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矩形 23">
            <a:extLst>
              <a:ext uri="{FF2B5EF4-FFF2-40B4-BE49-F238E27FC236}">
                <a16:creationId xmlns="" xmlns:a16="http://schemas.microsoft.com/office/drawing/2014/main" id="{84CEE295-557D-4F74-A3CE-68BA7E509E97}"/>
              </a:ext>
            </a:extLst>
          </p:cNvPr>
          <p:cNvSpPr>
            <a:spLocks noChangeArrowheads="1"/>
          </p:cNvSpPr>
          <p:nvPr/>
        </p:nvSpPr>
        <p:spPr bwMode="auto">
          <a:xfrm>
            <a:off x="3429000" y="5064847"/>
            <a:ext cx="5334000"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0"/>
              </a:spcBef>
              <a:buFontTx/>
              <a:buNone/>
            </a:pPr>
            <a:r>
              <a:rPr lang="zh-CN" altLang="en-US" b="1" dirty="0">
                <a:solidFill>
                  <a:srgbClr val="FFFF00"/>
                </a:solidFill>
                <a:latin typeface="微软雅黑" panose="020B0503020204020204" pitchFamily="34" charset="-122"/>
              </a:rPr>
              <a:t>宇宙是由大约</a:t>
            </a:r>
            <a:r>
              <a:rPr lang="en-US" altLang="zh-CN" b="1" dirty="0">
                <a:solidFill>
                  <a:srgbClr val="FFFF00"/>
                </a:solidFill>
                <a:latin typeface="微软雅黑" panose="020B0503020204020204" pitchFamily="34" charset="-122"/>
              </a:rPr>
              <a:t>150</a:t>
            </a:r>
            <a:r>
              <a:rPr lang="zh-CN" altLang="en-US" b="1" dirty="0">
                <a:solidFill>
                  <a:srgbClr val="FFFF00"/>
                </a:solidFill>
                <a:latin typeface="微软雅黑" panose="020B0503020204020204" pitchFamily="34" charset="-122"/>
              </a:rPr>
              <a:t>亿年前发生的一次大爆炸形成的</a:t>
            </a:r>
            <a:endParaRPr lang="zh-CN" altLang="en-US" b="1" dirty="0">
              <a:solidFill>
                <a:srgbClr val="050606"/>
              </a:solidFill>
              <a:latin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5362" name="组合 4">
            <a:extLst>
              <a:ext uri="{FF2B5EF4-FFF2-40B4-BE49-F238E27FC236}">
                <a16:creationId xmlns="" xmlns:a16="http://schemas.microsoft.com/office/drawing/2014/main" id="{89EA214F-B49B-467F-B8CE-711949E4CEDE}"/>
              </a:ext>
            </a:extLst>
          </p:cNvPr>
          <p:cNvGrpSpPr>
            <a:grpSpLocks/>
          </p:cNvGrpSpPr>
          <p:nvPr/>
        </p:nvGrpSpPr>
        <p:grpSpPr bwMode="auto">
          <a:xfrm>
            <a:off x="2343872" y="3429000"/>
            <a:ext cx="7020707" cy="2843213"/>
            <a:chOff x="1394169" y="3544888"/>
            <a:chExt cx="7021985" cy="2843865"/>
          </a:xfrm>
        </p:grpSpPr>
        <p:sp>
          <p:nvSpPr>
            <p:cNvPr id="15371" name="Text Box 5">
              <a:extLst>
                <a:ext uri="{FF2B5EF4-FFF2-40B4-BE49-F238E27FC236}">
                  <a16:creationId xmlns="" xmlns:a16="http://schemas.microsoft.com/office/drawing/2014/main" id="{456DAFEA-62F5-4EF1-97E0-C5FBC4E9BADA}"/>
                </a:ext>
              </a:extLst>
            </p:cNvPr>
            <p:cNvSpPr txBox="1">
              <a:spLocks noChangeArrowheads="1"/>
            </p:cNvSpPr>
            <p:nvPr/>
          </p:nvSpPr>
          <p:spPr bwMode="auto">
            <a:xfrm>
              <a:off x="1394169" y="4265613"/>
              <a:ext cx="1528101" cy="464230"/>
            </a:xfrm>
            <a:prstGeom prst="rect">
              <a:avLst/>
            </a:prstGeom>
            <a:noFill/>
            <a:ln w="12700">
              <a:solidFill>
                <a:srgbClr val="333300"/>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a:latin typeface="微软雅黑" panose="020B0503020204020204" pitchFamily="34" charset="-122"/>
                </a:rPr>
                <a:t>物质现象</a:t>
              </a:r>
            </a:p>
          </p:txBody>
        </p:sp>
        <p:sp>
          <p:nvSpPr>
            <p:cNvPr id="15372" name="Text Box 5">
              <a:extLst>
                <a:ext uri="{FF2B5EF4-FFF2-40B4-BE49-F238E27FC236}">
                  <a16:creationId xmlns="" xmlns:a16="http://schemas.microsoft.com/office/drawing/2014/main" id="{65831DEA-59F9-49BC-8C07-8EE9297798FA}"/>
                </a:ext>
              </a:extLst>
            </p:cNvPr>
            <p:cNvSpPr txBox="1">
              <a:spLocks noChangeArrowheads="1"/>
            </p:cNvSpPr>
            <p:nvPr/>
          </p:nvSpPr>
          <p:spPr bwMode="auto">
            <a:xfrm>
              <a:off x="4159019" y="5726326"/>
              <a:ext cx="2461419" cy="464230"/>
            </a:xfrm>
            <a:prstGeom prst="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chemeClr val="bg1"/>
                  </a:solidFill>
                  <a:latin typeface="微软雅黑" panose="020B0503020204020204" pitchFamily="34" charset="-122"/>
                </a:rPr>
                <a:t>世界的状态问题</a:t>
              </a:r>
            </a:p>
          </p:txBody>
        </p:sp>
        <p:sp>
          <p:nvSpPr>
            <p:cNvPr id="15373" name="Text Box 5">
              <a:extLst>
                <a:ext uri="{FF2B5EF4-FFF2-40B4-BE49-F238E27FC236}">
                  <a16:creationId xmlns="" xmlns:a16="http://schemas.microsoft.com/office/drawing/2014/main" id="{28FC1D35-A162-486A-A64B-B2023D0CDA0E}"/>
                </a:ext>
              </a:extLst>
            </p:cNvPr>
            <p:cNvSpPr txBox="1">
              <a:spLocks noChangeArrowheads="1"/>
            </p:cNvSpPr>
            <p:nvPr/>
          </p:nvSpPr>
          <p:spPr bwMode="auto">
            <a:xfrm>
              <a:off x="4159521" y="5005723"/>
              <a:ext cx="2461073" cy="463656"/>
            </a:xfrm>
            <a:prstGeom prst="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chemeClr val="bg1"/>
                  </a:solidFill>
                  <a:latin typeface="微软雅黑" panose="020B0503020204020204" pitchFamily="34" charset="-122"/>
                  <a:sym typeface="微软雅黑" panose="020B0503020204020204" pitchFamily="34" charset="-122"/>
                </a:rPr>
                <a:t>世界的本原问题</a:t>
              </a:r>
            </a:p>
          </p:txBody>
        </p:sp>
        <p:sp>
          <p:nvSpPr>
            <p:cNvPr id="15374" name="Text Box 5">
              <a:extLst>
                <a:ext uri="{FF2B5EF4-FFF2-40B4-BE49-F238E27FC236}">
                  <a16:creationId xmlns="" xmlns:a16="http://schemas.microsoft.com/office/drawing/2014/main" id="{58A3ED73-64FE-478E-A5DE-A69406B4AC16}"/>
                </a:ext>
              </a:extLst>
            </p:cNvPr>
            <p:cNvSpPr txBox="1">
              <a:spLocks noChangeArrowheads="1"/>
            </p:cNvSpPr>
            <p:nvPr/>
          </p:nvSpPr>
          <p:spPr bwMode="auto">
            <a:xfrm>
              <a:off x="2647724" y="5423495"/>
              <a:ext cx="1442062" cy="4642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rgbClr val="B26A37"/>
                  </a:solidFill>
                  <a:latin typeface="微软雅黑" panose="020B0503020204020204" pitchFamily="34" charset="-122"/>
                </a:rPr>
                <a:t>总体看法</a:t>
              </a:r>
            </a:p>
          </p:txBody>
        </p:sp>
        <p:sp>
          <p:nvSpPr>
            <p:cNvPr id="15375" name="Text Box 5">
              <a:extLst>
                <a:ext uri="{FF2B5EF4-FFF2-40B4-BE49-F238E27FC236}">
                  <a16:creationId xmlns="" xmlns:a16="http://schemas.microsoft.com/office/drawing/2014/main" id="{638B6E2B-5AC0-47B0-B68D-393FDC5265F2}"/>
                </a:ext>
              </a:extLst>
            </p:cNvPr>
            <p:cNvSpPr txBox="1">
              <a:spLocks noChangeArrowheads="1"/>
            </p:cNvSpPr>
            <p:nvPr/>
          </p:nvSpPr>
          <p:spPr bwMode="auto">
            <a:xfrm>
              <a:off x="2331741" y="3544888"/>
              <a:ext cx="1684306" cy="464230"/>
            </a:xfrm>
            <a:prstGeom prst="rect">
              <a:avLst/>
            </a:prstGeom>
            <a:noFill/>
            <a:ln w="12700">
              <a:solidFill>
                <a:srgbClr val="333300"/>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a:latin typeface="微软雅黑" panose="020B0503020204020204" pitchFamily="34" charset="-122"/>
                </a:rPr>
                <a:t>整个世界</a:t>
              </a:r>
            </a:p>
          </p:txBody>
        </p:sp>
        <p:sp>
          <p:nvSpPr>
            <p:cNvPr id="15376" name="Text Box 5">
              <a:extLst>
                <a:ext uri="{FF2B5EF4-FFF2-40B4-BE49-F238E27FC236}">
                  <a16:creationId xmlns="" xmlns:a16="http://schemas.microsoft.com/office/drawing/2014/main" id="{8E416EFD-E99C-4F14-9825-80B7278785BE}"/>
                </a:ext>
              </a:extLst>
            </p:cNvPr>
            <p:cNvSpPr txBox="1">
              <a:spLocks noChangeArrowheads="1"/>
            </p:cNvSpPr>
            <p:nvPr/>
          </p:nvSpPr>
          <p:spPr bwMode="auto">
            <a:xfrm>
              <a:off x="3753185" y="4265613"/>
              <a:ext cx="1442063" cy="464230"/>
            </a:xfrm>
            <a:prstGeom prst="rect">
              <a:avLst/>
            </a:prstGeom>
            <a:noFill/>
            <a:ln w="12700">
              <a:solidFill>
                <a:srgbClr val="333300"/>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a:latin typeface="微软雅黑" panose="020B0503020204020204" pitchFamily="34" charset="-122"/>
                </a:rPr>
                <a:t>精神现象</a:t>
              </a:r>
            </a:p>
          </p:txBody>
        </p:sp>
        <p:cxnSp>
          <p:nvCxnSpPr>
            <p:cNvPr id="15377" name="AutoShape 12">
              <a:extLst>
                <a:ext uri="{FF2B5EF4-FFF2-40B4-BE49-F238E27FC236}">
                  <a16:creationId xmlns="" xmlns:a16="http://schemas.microsoft.com/office/drawing/2014/main" id="{C184DC60-AC76-4702-B1E4-2F54A11E8F6C}"/>
                </a:ext>
              </a:extLst>
            </p:cNvPr>
            <p:cNvCxnSpPr>
              <a:cxnSpLocks noChangeShapeType="1"/>
            </p:cNvCxnSpPr>
            <p:nvPr/>
          </p:nvCxnSpPr>
          <p:spPr bwMode="auto">
            <a:xfrm rot="10800000" flipV="1">
              <a:off x="2162752" y="3760788"/>
              <a:ext cx="168988" cy="484187"/>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5378" name="AutoShape 13">
              <a:extLst>
                <a:ext uri="{FF2B5EF4-FFF2-40B4-BE49-F238E27FC236}">
                  <a16:creationId xmlns="" xmlns:a16="http://schemas.microsoft.com/office/drawing/2014/main" id="{4F7DCC2C-9FEE-48A7-90F1-5175B6C96230}"/>
                </a:ext>
              </a:extLst>
            </p:cNvPr>
            <p:cNvCxnSpPr>
              <a:cxnSpLocks noChangeShapeType="1"/>
            </p:cNvCxnSpPr>
            <p:nvPr/>
          </p:nvCxnSpPr>
          <p:spPr bwMode="auto">
            <a:xfrm>
              <a:off x="4016047" y="3760788"/>
              <a:ext cx="295265" cy="485775"/>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5379" name="AutoShape 15">
              <a:extLst>
                <a:ext uri="{FF2B5EF4-FFF2-40B4-BE49-F238E27FC236}">
                  <a16:creationId xmlns="" xmlns:a16="http://schemas.microsoft.com/office/drawing/2014/main" id="{C8017A11-E309-47BC-A4A3-CCCED103DBA7}"/>
                </a:ext>
              </a:extLst>
            </p:cNvPr>
            <p:cNvSpPr>
              <a:spLocks noChangeArrowheads="1"/>
            </p:cNvSpPr>
            <p:nvPr/>
          </p:nvSpPr>
          <p:spPr bwMode="auto">
            <a:xfrm>
              <a:off x="2586598" y="4805652"/>
              <a:ext cx="5829556" cy="1583101"/>
            </a:xfrm>
            <a:prstGeom prst="flowChartAlternateProcess">
              <a:avLst/>
            </a:prstGeom>
            <a:noFill/>
            <a:ln w="12700">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en-US" sz="2400" dirty="0">
                <a:latin typeface="微软雅黑" panose="020B0503020204020204" pitchFamily="34" charset="-122"/>
              </a:endParaRPr>
            </a:p>
          </p:txBody>
        </p:sp>
        <p:sp>
          <p:nvSpPr>
            <p:cNvPr id="15380" name="AutoShape 16">
              <a:extLst>
                <a:ext uri="{FF2B5EF4-FFF2-40B4-BE49-F238E27FC236}">
                  <a16:creationId xmlns="" xmlns:a16="http://schemas.microsoft.com/office/drawing/2014/main" id="{1BD73F37-5159-4927-9CE1-2C5341C68891}"/>
                </a:ext>
              </a:extLst>
            </p:cNvPr>
            <p:cNvSpPr>
              <a:spLocks noChangeArrowheads="1"/>
            </p:cNvSpPr>
            <p:nvPr/>
          </p:nvSpPr>
          <p:spPr bwMode="auto">
            <a:xfrm rot="5460000">
              <a:off x="2654843" y="4567479"/>
              <a:ext cx="1297284" cy="25881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12700">
              <a:solidFill>
                <a:srgbClr val="D49A59"/>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81" name="Rectangle 5">
              <a:extLst>
                <a:ext uri="{FF2B5EF4-FFF2-40B4-BE49-F238E27FC236}">
                  <a16:creationId xmlns="" xmlns:a16="http://schemas.microsoft.com/office/drawing/2014/main" id="{E0E2D654-9050-4993-9E0A-8971B0831123}"/>
                </a:ext>
              </a:extLst>
            </p:cNvPr>
            <p:cNvSpPr>
              <a:spLocks noChangeArrowheads="1"/>
            </p:cNvSpPr>
            <p:nvPr/>
          </p:nvSpPr>
          <p:spPr bwMode="auto">
            <a:xfrm>
              <a:off x="6768834" y="4913627"/>
              <a:ext cx="1357560" cy="647849"/>
            </a:xfrm>
            <a:prstGeom prst="rect">
              <a:avLst/>
            </a:prstGeom>
            <a:solidFill>
              <a:srgbClr val="D49A5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dirty="0">
                  <a:solidFill>
                    <a:schemeClr val="bg1"/>
                  </a:solidFill>
                  <a:latin typeface="微软雅黑" panose="020B0503020204020204" pitchFamily="34" charset="-122"/>
                  <a:sym typeface="微软雅黑" panose="020B0503020204020204" pitchFamily="34" charset="-122"/>
                </a:rPr>
                <a:t>唯物主义</a:t>
              </a:r>
            </a:p>
            <a:p>
              <a:pPr algn="ctr" eaLnBrk="1" hangingPunct="1">
                <a:lnSpc>
                  <a:spcPct val="100000"/>
                </a:lnSpc>
                <a:spcBef>
                  <a:spcPct val="0"/>
                </a:spcBef>
                <a:buFontTx/>
                <a:buNone/>
              </a:pPr>
              <a:r>
                <a:rPr lang="zh-CN" altLang="en-US" sz="2000" dirty="0">
                  <a:solidFill>
                    <a:schemeClr val="bg1"/>
                  </a:solidFill>
                  <a:latin typeface="微软雅黑" panose="020B0503020204020204" pitchFamily="34" charset="-122"/>
                  <a:sym typeface="微软雅黑" panose="020B0503020204020204" pitchFamily="34" charset="-122"/>
                </a:rPr>
                <a:t>唯心主义</a:t>
              </a:r>
            </a:p>
          </p:txBody>
        </p:sp>
        <p:sp>
          <p:nvSpPr>
            <p:cNvPr id="15382" name="Rectangle 5">
              <a:extLst>
                <a:ext uri="{FF2B5EF4-FFF2-40B4-BE49-F238E27FC236}">
                  <a16:creationId xmlns="" xmlns:a16="http://schemas.microsoft.com/office/drawing/2014/main" id="{39249330-4800-447F-8F58-20B0CEF46B68}"/>
                </a:ext>
              </a:extLst>
            </p:cNvPr>
            <p:cNvSpPr>
              <a:spLocks noChangeArrowheads="1"/>
            </p:cNvSpPr>
            <p:nvPr/>
          </p:nvSpPr>
          <p:spPr bwMode="auto">
            <a:xfrm>
              <a:off x="6768834" y="5634517"/>
              <a:ext cx="1357560" cy="647849"/>
            </a:xfrm>
            <a:prstGeom prst="rect">
              <a:avLst/>
            </a:prstGeom>
            <a:solidFill>
              <a:srgbClr val="D49A5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a:solidFill>
                    <a:schemeClr val="bg1"/>
                  </a:solidFill>
                  <a:latin typeface="微软雅黑" panose="020B0503020204020204" pitchFamily="34" charset="-122"/>
                  <a:sym typeface="微软雅黑" panose="020B0503020204020204" pitchFamily="34" charset="-122"/>
                </a:rPr>
                <a:t>辩证法</a:t>
              </a:r>
            </a:p>
            <a:p>
              <a:pPr algn="ctr" eaLnBrk="1" hangingPunct="1">
                <a:lnSpc>
                  <a:spcPct val="100000"/>
                </a:lnSpc>
                <a:spcBef>
                  <a:spcPct val="0"/>
                </a:spcBef>
                <a:buFontTx/>
                <a:buNone/>
              </a:pPr>
              <a:r>
                <a:rPr lang="zh-CN" altLang="en-US" sz="2000">
                  <a:solidFill>
                    <a:schemeClr val="bg1"/>
                  </a:solidFill>
                  <a:latin typeface="微软雅黑" panose="020B0503020204020204" pitchFamily="34" charset="-122"/>
                  <a:sym typeface="微软雅黑" panose="020B0503020204020204" pitchFamily="34" charset="-122"/>
                </a:rPr>
                <a:t>形而上学</a:t>
              </a:r>
            </a:p>
          </p:txBody>
        </p:sp>
      </p:grpSp>
      <p:sp>
        <p:nvSpPr>
          <p:cNvPr id="15363" name="文本框 1">
            <a:extLst>
              <a:ext uri="{FF2B5EF4-FFF2-40B4-BE49-F238E27FC236}">
                <a16:creationId xmlns="" xmlns:a16="http://schemas.microsoft.com/office/drawing/2014/main" id="{BE059D87-779A-451A-BEF0-ECD78C34D521}"/>
              </a:ext>
            </a:extLst>
          </p:cNvPr>
          <p:cNvSpPr txBox="1">
            <a:spLocks noChangeArrowheads="1"/>
          </p:cNvSpPr>
          <p:nvPr/>
        </p:nvSpPr>
        <p:spPr bwMode="auto">
          <a:xfrm>
            <a:off x="534754" y="1053756"/>
            <a:ext cx="9428396"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Clr>
                <a:srgbClr val="B26A37"/>
              </a:buClr>
              <a:buFont typeface="Wingdings" panose="05000000000000000000" pitchFamily="2" charset="2"/>
              <a:buChar char="Ø"/>
            </a:pPr>
            <a:r>
              <a:rPr lang="zh-CN" altLang="en-US" sz="2400" dirty="0"/>
              <a:t>世界观是人们对整个世界的总体看法和根本观点</a:t>
            </a:r>
          </a:p>
          <a:p>
            <a:pPr algn="just" eaLnBrk="1" hangingPunct="1">
              <a:lnSpc>
                <a:spcPct val="150000"/>
              </a:lnSpc>
              <a:spcBef>
                <a:spcPct val="0"/>
              </a:spcBef>
              <a:buClr>
                <a:srgbClr val="B26A37"/>
              </a:buClr>
              <a:buFont typeface="Wingdings" panose="05000000000000000000" pitchFamily="2" charset="2"/>
              <a:buChar char="Ø"/>
            </a:pPr>
            <a:r>
              <a:rPr lang="zh-CN" altLang="en-US" sz="2400" dirty="0"/>
              <a:t>方法论是人们认识和改造世界所遵循的根本方法的学说和理论体系</a:t>
            </a:r>
          </a:p>
          <a:p>
            <a:pPr algn="just" eaLnBrk="1" hangingPunct="1">
              <a:lnSpc>
                <a:spcPct val="150000"/>
              </a:lnSpc>
              <a:spcBef>
                <a:spcPct val="0"/>
              </a:spcBef>
              <a:buClr>
                <a:srgbClr val="B26A37"/>
              </a:buClr>
              <a:buFont typeface="Wingdings" panose="05000000000000000000" pitchFamily="2" charset="2"/>
              <a:buChar char="Ø"/>
            </a:pPr>
            <a:r>
              <a:rPr lang="zh-CN" altLang="en-US" sz="2400" dirty="0"/>
              <a:t>哲学是系统化、理论化的世界观，又是方法论</a:t>
            </a:r>
          </a:p>
        </p:txBody>
      </p:sp>
      <p:sp>
        <p:nvSpPr>
          <p:cNvPr id="23" name="文本框 22">
            <a:extLst>
              <a:ext uri="{FF2B5EF4-FFF2-40B4-BE49-F238E27FC236}">
                <a16:creationId xmlns="" xmlns:a16="http://schemas.microsoft.com/office/drawing/2014/main" id="{BC0AEB8C-1080-4835-9CFC-D860EDE36C0D}"/>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pic>
        <p:nvPicPr>
          <p:cNvPr id="24" name="图片 8">
            <a:hlinkClick r:id="rId2" action="ppaction://hlinksldjump"/>
            <a:extLst>
              <a:ext uri="{FF2B5EF4-FFF2-40B4-BE49-F238E27FC236}">
                <a16:creationId xmlns="" xmlns:a16="http://schemas.microsoft.com/office/drawing/2014/main" id="{E45C7C8A-47E8-4637-8CFB-0BC690E2B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a:extLst>
              <a:ext uri="{FF2B5EF4-FFF2-40B4-BE49-F238E27FC236}">
                <a16:creationId xmlns="" xmlns:a16="http://schemas.microsoft.com/office/drawing/2014/main" id="{1563DC90-54C4-4F9C-A541-48FB4CB7F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086"/>
          <a:stretch>
            <a:fillRect/>
          </a:stretch>
        </p:blipFill>
        <p:spPr bwMode="auto">
          <a:xfrm>
            <a:off x="0" y="-1588"/>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矩形 4">
            <a:extLst>
              <a:ext uri="{FF2B5EF4-FFF2-40B4-BE49-F238E27FC236}">
                <a16:creationId xmlns="" xmlns:a16="http://schemas.microsoft.com/office/drawing/2014/main" id="{C94E4430-F456-400D-8691-F2DD9A96D2C7}"/>
              </a:ext>
            </a:extLst>
          </p:cNvPr>
          <p:cNvSpPr>
            <a:spLocks noChangeArrowheads="1"/>
          </p:cNvSpPr>
          <p:nvPr/>
        </p:nvSpPr>
        <p:spPr bwMode="auto">
          <a:xfrm>
            <a:off x="550863" y="620713"/>
            <a:ext cx="3097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a:solidFill>
                  <a:srgbClr val="FFFF00"/>
                </a:solidFill>
                <a:latin typeface="微软雅黑" panose="020B0503020204020204" pitchFamily="34" charset="-122"/>
              </a:rPr>
              <a:t>银河系的诞生</a:t>
            </a:r>
            <a:endParaRPr lang="zh-CN" altLang="en-US" b="1">
              <a:solidFill>
                <a:srgbClr val="050606"/>
              </a:solidFill>
              <a:latin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图片 82946">
            <a:extLst>
              <a:ext uri="{FF2B5EF4-FFF2-40B4-BE49-F238E27FC236}">
                <a16:creationId xmlns="" xmlns:a16="http://schemas.microsoft.com/office/drawing/2014/main" id="{39773BD4-F0C3-48DC-9FE4-7E8A1B0B5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3"/>
            <a:ext cx="121920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矩形 3">
            <a:extLst>
              <a:ext uri="{FF2B5EF4-FFF2-40B4-BE49-F238E27FC236}">
                <a16:creationId xmlns="" xmlns:a16="http://schemas.microsoft.com/office/drawing/2014/main" id="{FAE96FC7-A5B7-444D-BD08-36CB54994C6E}"/>
              </a:ext>
            </a:extLst>
          </p:cNvPr>
          <p:cNvSpPr>
            <a:spLocks noChangeArrowheads="1"/>
          </p:cNvSpPr>
          <p:nvPr/>
        </p:nvSpPr>
        <p:spPr bwMode="auto">
          <a:xfrm>
            <a:off x="8688388" y="4584700"/>
            <a:ext cx="30956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a:solidFill>
                  <a:srgbClr val="FFFF00"/>
                </a:solidFill>
                <a:latin typeface="微软雅黑" panose="020B0503020204020204" pitchFamily="34" charset="-122"/>
              </a:rPr>
              <a:t>太阳系的形成</a:t>
            </a:r>
            <a:endParaRPr lang="zh-CN" altLang="en-US" b="1">
              <a:solidFill>
                <a:srgbClr val="050606"/>
              </a:solidFill>
              <a:latin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内容占位符 69633">
            <a:extLst>
              <a:ext uri="{FF2B5EF4-FFF2-40B4-BE49-F238E27FC236}">
                <a16:creationId xmlns="" xmlns:a16="http://schemas.microsoft.com/office/drawing/2014/main" id="{32A46157-AAF0-4529-9607-29FAE2199B38}"/>
              </a:ext>
            </a:extLst>
          </p:cNvPr>
          <p:cNvPicPr>
            <a:picLocks noGrp="1" noChangeAspect="1" noChangeArrowheads="1"/>
          </p:cNvPicPr>
          <p:nvPr/>
        </p:nvPicPr>
        <p:blipFill rotWithShape="1">
          <a:blip r:embed="rId2" cstate="print"/>
          <a:srcRect l="17348" t="18911" r="17348" b="41044"/>
          <a:stretch/>
        </p:blipFill>
        <p:spPr bwMode="auto">
          <a:xfrm>
            <a:off x="5948671" y="4449312"/>
            <a:ext cx="6243329" cy="1734516"/>
          </a:xfrm>
          <a:prstGeom prst="rect">
            <a:avLst/>
          </a:prstGeom>
        </p:spPr>
      </p:pic>
      <p:grpSp>
        <p:nvGrpSpPr>
          <p:cNvPr id="104455" name="组合 2">
            <a:extLst>
              <a:ext uri="{FF2B5EF4-FFF2-40B4-BE49-F238E27FC236}">
                <a16:creationId xmlns="" xmlns:a16="http://schemas.microsoft.com/office/drawing/2014/main" id="{F5AFEE7D-EC37-4216-A919-EEA2A4E2A4B7}"/>
              </a:ext>
            </a:extLst>
          </p:cNvPr>
          <p:cNvGrpSpPr>
            <a:grpSpLocks/>
          </p:cNvGrpSpPr>
          <p:nvPr/>
        </p:nvGrpSpPr>
        <p:grpSpPr bwMode="auto">
          <a:xfrm>
            <a:off x="905389" y="2259516"/>
            <a:ext cx="9564067" cy="2733902"/>
            <a:chOff x="4172780" y="4835524"/>
            <a:chExt cx="8107361" cy="2317501"/>
          </a:xfrm>
        </p:grpSpPr>
        <p:sp>
          <p:nvSpPr>
            <p:cNvPr id="28" name="L 形 27">
              <a:extLst>
                <a:ext uri="{FF2B5EF4-FFF2-40B4-BE49-F238E27FC236}">
                  <a16:creationId xmlns="" xmlns:a16="http://schemas.microsoft.com/office/drawing/2014/main" id="{7B6A1957-EA5C-40EE-A652-E02C9DF015CC}"/>
                </a:ext>
              </a:extLst>
            </p:cNvPr>
            <p:cNvSpPr/>
            <p:nvPr/>
          </p:nvSpPr>
          <p:spPr bwMode="auto">
            <a:xfrm rot="5400000">
              <a:off x="4515680" y="5586412"/>
              <a:ext cx="517525" cy="1203325"/>
            </a:xfrm>
            <a:prstGeom prst="corner">
              <a:avLst>
                <a:gd name="adj1" fmla="val 16120"/>
                <a:gd name="adj2" fmla="val 16110"/>
              </a:avLst>
            </a:pr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任意多边形 30">
              <a:extLst>
                <a:ext uri="{FF2B5EF4-FFF2-40B4-BE49-F238E27FC236}">
                  <a16:creationId xmlns="" xmlns:a16="http://schemas.microsoft.com/office/drawing/2014/main" id="{7B0A3A05-8234-428D-ACBB-D4C0C9C9F460}"/>
                </a:ext>
              </a:extLst>
            </p:cNvPr>
            <p:cNvSpPr/>
            <p:nvPr/>
          </p:nvSpPr>
          <p:spPr bwMode="auto">
            <a:xfrm>
              <a:off x="4258505" y="6100513"/>
              <a:ext cx="984250" cy="1052512"/>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ts val="0"/>
                </a:spcBef>
                <a:spcAft>
                  <a:spcPts val="0"/>
                </a:spcAft>
                <a:defRPr/>
              </a:pPr>
              <a:r>
                <a:rPr lang="zh-CN" altLang="en-US" sz="2400" b="1" dirty="0">
                  <a:solidFill>
                    <a:srgbClr val="B26A37"/>
                  </a:solidFill>
                  <a:sym typeface="微软雅黑" panose="020B0503020204020204" pitchFamily="34" charset="-122"/>
                </a:rPr>
                <a:t>原始</a:t>
              </a:r>
              <a:endParaRPr lang="en-US" altLang="zh-CN" sz="2400" b="1" dirty="0">
                <a:solidFill>
                  <a:srgbClr val="B26A37"/>
                </a:solidFill>
                <a:sym typeface="微软雅黑" panose="020B0503020204020204" pitchFamily="34" charset="-122"/>
              </a:endParaRPr>
            </a:p>
            <a:p>
              <a:pPr algn="ctr" eaLnBrk="1" hangingPunct="1">
                <a:spcBef>
                  <a:spcPts val="0"/>
                </a:spcBef>
                <a:spcAft>
                  <a:spcPts val="0"/>
                </a:spcAft>
                <a:defRPr/>
              </a:pPr>
              <a:r>
                <a:rPr lang="zh-CN" altLang="en-US" sz="2400" b="1" dirty="0">
                  <a:solidFill>
                    <a:srgbClr val="B26A37"/>
                  </a:solidFill>
                  <a:sym typeface="微软雅黑" panose="020B0503020204020204" pitchFamily="34" charset="-122"/>
                </a:rPr>
                <a:t>社会</a:t>
              </a:r>
            </a:p>
          </p:txBody>
        </p:sp>
        <p:sp>
          <p:nvSpPr>
            <p:cNvPr id="30" name="等腰三角形 29">
              <a:extLst>
                <a:ext uri="{FF2B5EF4-FFF2-40B4-BE49-F238E27FC236}">
                  <a16:creationId xmlns="" xmlns:a16="http://schemas.microsoft.com/office/drawing/2014/main" id="{7FAA0B62-59B1-4FD2-9FB6-840D47369A82}"/>
                </a:ext>
              </a:extLst>
            </p:cNvPr>
            <p:cNvSpPr/>
            <p:nvPr/>
          </p:nvSpPr>
          <p:spPr bwMode="auto">
            <a:xfrm>
              <a:off x="5203067" y="5692774"/>
              <a:ext cx="147638" cy="147638"/>
            </a:xfrm>
            <a:prstGeom prst="triangle">
              <a:avLst>
                <a:gd name="adj" fmla="val 100000"/>
              </a:avLst>
            </a:pr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L 形 30">
              <a:extLst>
                <a:ext uri="{FF2B5EF4-FFF2-40B4-BE49-F238E27FC236}">
                  <a16:creationId xmlns="" xmlns:a16="http://schemas.microsoft.com/office/drawing/2014/main" id="{BA710AD3-1F10-4C7F-8A3C-22E08C77001B}"/>
                </a:ext>
              </a:extLst>
            </p:cNvPr>
            <p:cNvSpPr/>
            <p:nvPr/>
          </p:nvSpPr>
          <p:spPr bwMode="auto">
            <a:xfrm rot="5400000">
              <a:off x="6096035" y="5352256"/>
              <a:ext cx="519113" cy="1200150"/>
            </a:xfrm>
            <a:prstGeom prst="corner">
              <a:avLst>
                <a:gd name="adj1" fmla="val 16120"/>
                <a:gd name="adj2" fmla="val 16110"/>
              </a:avLst>
            </a:pr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任意多边形 32769">
              <a:extLst>
                <a:ext uri="{FF2B5EF4-FFF2-40B4-BE49-F238E27FC236}">
                  <a16:creationId xmlns="" xmlns:a16="http://schemas.microsoft.com/office/drawing/2014/main" id="{BCE71E1B-DE66-4DD1-AF1F-59B360E7CE4F}"/>
                </a:ext>
              </a:extLst>
            </p:cNvPr>
            <p:cNvSpPr/>
            <p:nvPr/>
          </p:nvSpPr>
          <p:spPr bwMode="auto">
            <a:xfrm>
              <a:off x="5841242" y="5863975"/>
              <a:ext cx="982663" cy="1052513"/>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ts val="0"/>
                </a:spcBef>
                <a:spcAft>
                  <a:spcPts val="0"/>
                </a:spcAft>
                <a:defRPr/>
              </a:pPr>
              <a:r>
                <a:rPr lang="zh-CN" altLang="en-US" sz="2400" b="1" dirty="0">
                  <a:solidFill>
                    <a:srgbClr val="B26A37"/>
                  </a:solidFill>
                  <a:sym typeface="微软雅黑" panose="020B0503020204020204" pitchFamily="34" charset="-122"/>
                </a:rPr>
                <a:t>奴隶</a:t>
              </a:r>
              <a:endParaRPr lang="en-US" altLang="zh-CN" sz="2400" b="1" dirty="0">
                <a:solidFill>
                  <a:srgbClr val="B26A37"/>
                </a:solidFill>
                <a:sym typeface="微软雅黑" panose="020B0503020204020204" pitchFamily="34" charset="-122"/>
              </a:endParaRPr>
            </a:p>
            <a:p>
              <a:pPr algn="ctr" eaLnBrk="1" hangingPunct="1">
                <a:spcBef>
                  <a:spcPts val="0"/>
                </a:spcBef>
                <a:spcAft>
                  <a:spcPts val="0"/>
                </a:spcAft>
                <a:defRPr/>
              </a:pPr>
              <a:r>
                <a:rPr lang="zh-CN" altLang="en-US" sz="2400" b="1" dirty="0">
                  <a:solidFill>
                    <a:srgbClr val="B26A37"/>
                  </a:solidFill>
                  <a:sym typeface="微软雅黑" panose="020B0503020204020204" pitchFamily="34" charset="-122"/>
                </a:rPr>
                <a:t>社会</a:t>
              </a:r>
            </a:p>
          </p:txBody>
        </p:sp>
        <p:sp>
          <p:nvSpPr>
            <p:cNvPr id="33" name="等腰三角形 32">
              <a:extLst>
                <a:ext uri="{FF2B5EF4-FFF2-40B4-BE49-F238E27FC236}">
                  <a16:creationId xmlns="" xmlns:a16="http://schemas.microsoft.com/office/drawing/2014/main" id="{832CA909-B6DA-4988-A8F0-75810703CA44}"/>
                </a:ext>
              </a:extLst>
            </p:cNvPr>
            <p:cNvSpPr/>
            <p:nvPr/>
          </p:nvSpPr>
          <p:spPr bwMode="auto">
            <a:xfrm>
              <a:off x="6769930" y="5457824"/>
              <a:ext cx="146050" cy="146050"/>
            </a:xfrm>
            <a:prstGeom prst="triangle">
              <a:avLst>
                <a:gd name="adj" fmla="val 100000"/>
              </a:avLst>
            </a:pr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L 形 33">
              <a:extLst>
                <a:ext uri="{FF2B5EF4-FFF2-40B4-BE49-F238E27FC236}">
                  <a16:creationId xmlns="" xmlns:a16="http://schemas.microsoft.com/office/drawing/2014/main" id="{E165312C-D1CC-4AB9-8BB0-BC5BD5361BDF}"/>
                </a:ext>
              </a:extLst>
            </p:cNvPr>
            <p:cNvSpPr/>
            <p:nvPr/>
          </p:nvSpPr>
          <p:spPr bwMode="auto">
            <a:xfrm rot="5400000">
              <a:off x="7586699" y="5114130"/>
              <a:ext cx="519112" cy="1203325"/>
            </a:xfrm>
            <a:prstGeom prst="corner">
              <a:avLst>
                <a:gd name="adj1" fmla="val 16120"/>
                <a:gd name="adj2" fmla="val 16110"/>
              </a:avLst>
            </a:pr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任意多边形 32773">
              <a:extLst>
                <a:ext uri="{FF2B5EF4-FFF2-40B4-BE49-F238E27FC236}">
                  <a16:creationId xmlns="" xmlns:a16="http://schemas.microsoft.com/office/drawing/2014/main" id="{AEECE7DB-101B-4574-8B3E-0AEE0FCCE859}"/>
                </a:ext>
              </a:extLst>
            </p:cNvPr>
            <p:cNvSpPr/>
            <p:nvPr/>
          </p:nvSpPr>
          <p:spPr bwMode="auto">
            <a:xfrm>
              <a:off x="7330317" y="5627438"/>
              <a:ext cx="982663" cy="1525587"/>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ts val="0"/>
                </a:spcBef>
                <a:spcAft>
                  <a:spcPts val="0"/>
                </a:spcAft>
                <a:defRPr/>
              </a:pPr>
              <a:r>
                <a:rPr lang="zh-CN" altLang="en-US" sz="2400" b="1" dirty="0">
                  <a:solidFill>
                    <a:srgbClr val="B26A37"/>
                  </a:solidFill>
                  <a:sym typeface="微软雅黑" panose="020B0503020204020204" pitchFamily="34" charset="-122"/>
                </a:rPr>
                <a:t>封建</a:t>
              </a:r>
              <a:endParaRPr lang="en-US" altLang="zh-CN" sz="2400" b="1" dirty="0">
                <a:solidFill>
                  <a:srgbClr val="B26A37"/>
                </a:solidFill>
                <a:sym typeface="微软雅黑" panose="020B0503020204020204" pitchFamily="34" charset="-122"/>
              </a:endParaRPr>
            </a:p>
            <a:p>
              <a:pPr algn="ctr" eaLnBrk="1" hangingPunct="1">
                <a:spcBef>
                  <a:spcPts val="0"/>
                </a:spcBef>
                <a:spcAft>
                  <a:spcPts val="0"/>
                </a:spcAft>
                <a:defRPr/>
              </a:pPr>
              <a:r>
                <a:rPr lang="zh-CN" altLang="en-US" sz="2400" b="1" dirty="0">
                  <a:solidFill>
                    <a:srgbClr val="B26A37"/>
                  </a:solidFill>
                  <a:sym typeface="微软雅黑" panose="020B0503020204020204" pitchFamily="34" charset="-122"/>
                </a:rPr>
                <a:t>社会</a:t>
              </a:r>
            </a:p>
          </p:txBody>
        </p:sp>
        <p:sp>
          <p:nvSpPr>
            <p:cNvPr id="36" name="等腰三角形 35">
              <a:extLst>
                <a:ext uri="{FF2B5EF4-FFF2-40B4-BE49-F238E27FC236}">
                  <a16:creationId xmlns="" xmlns:a16="http://schemas.microsoft.com/office/drawing/2014/main" id="{6BADBC18-F99A-46A5-85BE-85BD266A5196}"/>
                </a:ext>
              </a:extLst>
            </p:cNvPr>
            <p:cNvSpPr/>
            <p:nvPr/>
          </p:nvSpPr>
          <p:spPr bwMode="auto">
            <a:xfrm>
              <a:off x="8282817" y="5160962"/>
              <a:ext cx="147638" cy="146050"/>
            </a:xfrm>
            <a:prstGeom prst="triangle">
              <a:avLst>
                <a:gd name="adj" fmla="val 100000"/>
              </a:avLst>
            </a:pr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L 形 36">
              <a:extLst>
                <a:ext uri="{FF2B5EF4-FFF2-40B4-BE49-F238E27FC236}">
                  <a16:creationId xmlns="" xmlns:a16="http://schemas.microsoft.com/office/drawing/2014/main" id="{D6C4552A-E15E-465F-A50D-55E52B587BE2}"/>
                </a:ext>
              </a:extLst>
            </p:cNvPr>
            <p:cNvSpPr/>
            <p:nvPr/>
          </p:nvSpPr>
          <p:spPr bwMode="auto">
            <a:xfrm rot="5400000">
              <a:off x="9090854" y="4819650"/>
              <a:ext cx="517525" cy="1200150"/>
            </a:xfrm>
            <a:prstGeom prst="corner">
              <a:avLst>
                <a:gd name="adj1" fmla="val 16120"/>
                <a:gd name="adj2" fmla="val 16110"/>
              </a:avLst>
            </a:pr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任意多边形 44">
              <a:extLst>
                <a:ext uri="{FF2B5EF4-FFF2-40B4-BE49-F238E27FC236}">
                  <a16:creationId xmlns="" xmlns:a16="http://schemas.microsoft.com/office/drawing/2014/main" id="{E4A076DE-EEEC-45E9-BCF4-8594C2CB5CAA}"/>
                </a:ext>
              </a:extLst>
            </p:cNvPr>
            <p:cNvSpPr/>
            <p:nvPr/>
          </p:nvSpPr>
          <p:spPr bwMode="auto">
            <a:xfrm>
              <a:off x="8835267" y="5332163"/>
              <a:ext cx="1204913" cy="1525587"/>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ts val="0"/>
                </a:spcBef>
                <a:spcAft>
                  <a:spcPts val="0"/>
                </a:spcAft>
                <a:buFontTx/>
                <a:buNone/>
                <a:defRPr/>
              </a:pPr>
              <a:r>
                <a:rPr lang="zh-CN" altLang="en-US" sz="2400" b="1" dirty="0">
                  <a:solidFill>
                    <a:srgbClr val="B26A37"/>
                  </a:solidFill>
                  <a:sym typeface="微软雅黑" panose="020B0503020204020204" pitchFamily="34" charset="-122"/>
                </a:rPr>
                <a:t>资本主义社会</a:t>
              </a:r>
            </a:p>
          </p:txBody>
        </p:sp>
        <p:sp>
          <p:nvSpPr>
            <p:cNvPr id="39" name="等腰三角形 38">
              <a:extLst>
                <a:ext uri="{FF2B5EF4-FFF2-40B4-BE49-F238E27FC236}">
                  <a16:creationId xmlns="" xmlns:a16="http://schemas.microsoft.com/office/drawing/2014/main" id="{DD0B6B4A-0CB1-4706-A9EF-635886FA0EA9}"/>
                </a:ext>
              </a:extLst>
            </p:cNvPr>
            <p:cNvSpPr/>
            <p:nvPr/>
          </p:nvSpPr>
          <p:spPr bwMode="auto">
            <a:xfrm>
              <a:off x="9741730" y="4835524"/>
              <a:ext cx="147637" cy="147638"/>
            </a:xfrm>
            <a:prstGeom prst="triangle">
              <a:avLst>
                <a:gd name="adj" fmla="val 100000"/>
              </a:avLst>
            </a:pr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L 形 39">
              <a:extLst>
                <a:ext uri="{FF2B5EF4-FFF2-40B4-BE49-F238E27FC236}">
                  <a16:creationId xmlns="" xmlns:a16="http://schemas.microsoft.com/office/drawing/2014/main" id="{4E3AF867-C9D9-436B-B651-BE0B258C3BC5}"/>
                </a:ext>
              </a:extLst>
            </p:cNvPr>
            <p:cNvSpPr/>
            <p:nvPr/>
          </p:nvSpPr>
          <p:spPr bwMode="auto">
            <a:xfrm rot="5400000">
              <a:off x="10976804" y="4202113"/>
              <a:ext cx="519113" cy="1785938"/>
            </a:xfrm>
            <a:prstGeom prst="corner">
              <a:avLst>
                <a:gd name="adj1" fmla="val 16120"/>
                <a:gd name="adj2" fmla="val 13210"/>
              </a:avLst>
            </a:prstGeom>
            <a:solidFill>
              <a:srgbClr val="CC873C"/>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任意多边形 47">
              <a:extLst>
                <a:ext uri="{FF2B5EF4-FFF2-40B4-BE49-F238E27FC236}">
                  <a16:creationId xmlns="" xmlns:a16="http://schemas.microsoft.com/office/drawing/2014/main" id="{892CEFF3-74AB-4BED-B924-1A5C3CF62F34}"/>
                </a:ext>
              </a:extLst>
            </p:cNvPr>
            <p:cNvSpPr/>
            <p:nvPr/>
          </p:nvSpPr>
          <p:spPr bwMode="auto">
            <a:xfrm>
              <a:off x="10519605" y="5006725"/>
              <a:ext cx="1760536" cy="1525588"/>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ts val="0"/>
                </a:spcBef>
                <a:spcAft>
                  <a:spcPts val="0"/>
                </a:spcAft>
                <a:buFontTx/>
                <a:buNone/>
                <a:defRPr/>
              </a:pPr>
              <a:r>
                <a:rPr lang="zh-CN" altLang="en-US" sz="2400" b="1" dirty="0">
                  <a:solidFill>
                    <a:srgbClr val="B26A37"/>
                  </a:solidFill>
                  <a:sym typeface="微软雅黑" panose="020B0503020204020204" pitchFamily="34" charset="-122"/>
                </a:rPr>
                <a:t>共产主义社会（社会主义社会是第一阶段）</a:t>
              </a:r>
            </a:p>
          </p:txBody>
        </p:sp>
      </p:grpSp>
      <p:sp>
        <p:nvSpPr>
          <p:cNvPr id="42" name="文本框 41">
            <a:extLst>
              <a:ext uri="{FF2B5EF4-FFF2-40B4-BE49-F238E27FC236}">
                <a16:creationId xmlns="" xmlns:a16="http://schemas.microsoft.com/office/drawing/2014/main" id="{6CD65956-1E04-46C2-8C58-0094F4123D22}"/>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61" name="矩形: 圆角 60">
            <a:extLst>
              <a:ext uri="{FF2B5EF4-FFF2-40B4-BE49-F238E27FC236}">
                <a16:creationId xmlns="" xmlns:a16="http://schemas.microsoft.com/office/drawing/2014/main" id="{EE7A04C9-78EC-476D-AB1C-C89901F4F75A}"/>
              </a:ext>
            </a:extLst>
          </p:cNvPr>
          <p:cNvSpPr/>
          <p:nvPr/>
        </p:nvSpPr>
        <p:spPr>
          <a:xfrm>
            <a:off x="3906983" y="1064542"/>
            <a:ext cx="4378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（二）事物的变化发展</a:t>
            </a:r>
          </a:p>
        </p:txBody>
      </p:sp>
      <p:sp>
        <p:nvSpPr>
          <p:cNvPr id="62" name="矩形 4">
            <a:extLst>
              <a:ext uri="{FF2B5EF4-FFF2-40B4-BE49-F238E27FC236}">
                <a16:creationId xmlns="" xmlns:a16="http://schemas.microsoft.com/office/drawing/2014/main" id="{A7D9C3AB-8F03-421D-A9DA-E3895A2AC4DB}"/>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2.</a:t>
            </a:r>
            <a:r>
              <a:rPr lang="zh-CN" altLang="en-US" sz="2400" b="1" dirty="0">
                <a:solidFill>
                  <a:srgbClr val="C87E4C"/>
                </a:solidFill>
              </a:rPr>
              <a:t>人类社会是变化发展的</a:t>
            </a:r>
          </a:p>
        </p:txBody>
      </p:sp>
    </p:spTree>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8" name="组合 7">
            <a:extLst>
              <a:ext uri="{FF2B5EF4-FFF2-40B4-BE49-F238E27FC236}">
                <a16:creationId xmlns="" xmlns:a16="http://schemas.microsoft.com/office/drawing/2014/main" id="{22CE93DB-5019-42F4-84FA-1867A0ED9D39}"/>
              </a:ext>
            </a:extLst>
          </p:cNvPr>
          <p:cNvGrpSpPr>
            <a:grpSpLocks/>
          </p:cNvGrpSpPr>
          <p:nvPr/>
        </p:nvGrpSpPr>
        <p:grpSpPr bwMode="auto">
          <a:xfrm>
            <a:off x="2809875" y="2619062"/>
            <a:ext cx="6965805" cy="4066957"/>
            <a:chOff x="2111820" y="2255322"/>
            <a:chExt cx="6876731" cy="4232275"/>
          </a:xfrm>
        </p:grpSpPr>
        <p:grpSp>
          <p:nvGrpSpPr>
            <p:cNvPr id="105479" name="组合 1">
              <a:extLst>
                <a:ext uri="{FF2B5EF4-FFF2-40B4-BE49-F238E27FC236}">
                  <a16:creationId xmlns="" xmlns:a16="http://schemas.microsoft.com/office/drawing/2014/main" id="{C1EA1C91-FEAE-4AE6-B9D0-1F8CB8A1D154}"/>
                </a:ext>
              </a:extLst>
            </p:cNvPr>
            <p:cNvGrpSpPr>
              <a:grpSpLocks/>
            </p:cNvGrpSpPr>
            <p:nvPr/>
          </p:nvGrpSpPr>
          <p:grpSpPr bwMode="auto">
            <a:xfrm>
              <a:off x="2111820" y="2255322"/>
              <a:ext cx="2099944" cy="1858963"/>
              <a:chOff x="3298826" y="1570039"/>
              <a:chExt cx="2332037" cy="2603500"/>
            </a:xfrm>
          </p:grpSpPr>
          <p:sp>
            <p:nvSpPr>
              <p:cNvPr id="43" name="MH_Picture_1">
                <a:extLst>
                  <a:ext uri="{FF2B5EF4-FFF2-40B4-BE49-F238E27FC236}">
                    <a16:creationId xmlns="" xmlns:a16="http://schemas.microsoft.com/office/drawing/2014/main" id="{E42B40FC-3CD9-42B1-9FD3-D7156096DC45}"/>
                  </a:ext>
                </a:extLst>
              </p:cNvPr>
              <p:cNvSpPr/>
              <p:nvPr>
                <p:custDataLst>
                  <p:tags r:id="rId16"/>
                </p:custDataLst>
              </p:nvPr>
            </p:nvSpPr>
            <p:spPr>
              <a:xfrm>
                <a:off x="3517422" y="1570039"/>
                <a:ext cx="2113687" cy="2376721"/>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blipFill>
                <a:blip r:embed="rId20" cstate="print"/>
                <a:srcRect/>
                <a:stretch>
                  <a:fillRect/>
                </a:stretch>
              </a:blipFill>
              <a:ln w="3810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FFFF"/>
                  </a:solidFill>
                </a:endParaRPr>
              </a:p>
            </p:txBody>
          </p:sp>
          <p:sp>
            <p:nvSpPr>
              <p:cNvPr id="44" name="MH_Other_5">
                <a:extLst>
                  <a:ext uri="{FF2B5EF4-FFF2-40B4-BE49-F238E27FC236}">
                    <a16:creationId xmlns="" xmlns:a16="http://schemas.microsoft.com/office/drawing/2014/main" id="{A1A37903-8224-4434-BB74-67A4FFEA8D0E}"/>
                  </a:ext>
                </a:extLst>
              </p:cNvPr>
              <p:cNvSpPr/>
              <p:nvPr>
                <p:custDataLst>
                  <p:tags r:id="rId17"/>
                </p:custDataLst>
              </p:nvPr>
            </p:nvSpPr>
            <p:spPr>
              <a:xfrm>
                <a:off x="4839578" y="3820032"/>
                <a:ext cx="313792" cy="353506"/>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CC873C">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45" name="MH_Other_8">
                <a:extLst>
                  <a:ext uri="{FF2B5EF4-FFF2-40B4-BE49-F238E27FC236}">
                    <a16:creationId xmlns="" xmlns:a16="http://schemas.microsoft.com/office/drawing/2014/main" id="{DF53C6D5-B462-40E9-8FDF-7FC2764297CF}"/>
                  </a:ext>
                </a:extLst>
              </p:cNvPr>
              <p:cNvSpPr/>
              <p:nvPr>
                <p:custDataLst>
                  <p:tags r:id="rId18"/>
                </p:custDataLst>
              </p:nvPr>
            </p:nvSpPr>
            <p:spPr>
              <a:xfrm>
                <a:off x="3298826" y="1805710"/>
                <a:ext cx="223886" cy="25345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grpSp>
          <p:nvGrpSpPr>
            <p:cNvPr id="105480" name="组合 17">
              <a:extLst>
                <a:ext uri="{FF2B5EF4-FFF2-40B4-BE49-F238E27FC236}">
                  <a16:creationId xmlns="" xmlns:a16="http://schemas.microsoft.com/office/drawing/2014/main" id="{3C59991D-3E28-4848-B3ED-57E70A869CBA}"/>
                </a:ext>
              </a:extLst>
            </p:cNvPr>
            <p:cNvGrpSpPr>
              <a:grpSpLocks/>
            </p:cNvGrpSpPr>
            <p:nvPr/>
          </p:nvGrpSpPr>
          <p:grpSpPr bwMode="auto">
            <a:xfrm>
              <a:off x="2111820" y="4628635"/>
              <a:ext cx="2099944" cy="1858962"/>
              <a:chOff x="3298826" y="1570039"/>
              <a:chExt cx="2332037" cy="2603500"/>
            </a:xfrm>
          </p:grpSpPr>
          <p:sp>
            <p:nvSpPr>
              <p:cNvPr id="47" name="MH_Picture_1">
                <a:extLst>
                  <a:ext uri="{FF2B5EF4-FFF2-40B4-BE49-F238E27FC236}">
                    <a16:creationId xmlns="" xmlns:a16="http://schemas.microsoft.com/office/drawing/2014/main" id="{4F802B58-BE57-4982-B98B-219AF04778B7}"/>
                  </a:ext>
                </a:extLst>
              </p:cNvPr>
              <p:cNvSpPr/>
              <p:nvPr>
                <p:custDataLst>
                  <p:tags r:id="rId13"/>
                </p:custDataLst>
              </p:nvPr>
            </p:nvSpPr>
            <p:spPr>
              <a:xfrm>
                <a:off x="3517422" y="1570038"/>
                <a:ext cx="2113687" cy="2376723"/>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blipFill>
                <a:blip r:embed="rId21" cstate="print"/>
                <a:srcRect/>
                <a:stretch>
                  <a:fillRect/>
                </a:stretch>
              </a:blipFill>
              <a:ln w="3810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48" name="MH_Other_5">
                <a:extLst>
                  <a:ext uri="{FF2B5EF4-FFF2-40B4-BE49-F238E27FC236}">
                    <a16:creationId xmlns="" xmlns:a16="http://schemas.microsoft.com/office/drawing/2014/main" id="{89AC3B46-C34A-47EE-AB98-42FCF00D2762}"/>
                  </a:ext>
                </a:extLst>
              </p:cNvPr>
              <p:cNvSpPr/>
              <p:nvPr>
                <p:custDataLst>
                  <p:tags r:id="rId14"/>
                </p:custDataLst>
              </p:nvPr>
            </p:nvSpPr>
            <p:spPr>
              <a:xfrm>
                <a:off x="4839578" y="3820031"/>
                <a:ext cx="313792" cy="35350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CC873C">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49" name="MH_Other_8">
                <a:extLst>
                  <a:ext uri="{FF2B5EF4-FFF2-40B4-BE49-F238E27FC236}">
                    <a16:creationId xmlns="" xmlns:a16="http://schemas.microsoft.com/office/drawing/2014/main" id="{22E88968-F175-4D34-8239-7614DF365FE7}"/>
                  </a:ext>
                </a:extLst>
              </p:cNvPr>
              <p:cNvSpPr/>
              <p:nvPr>
                <p:custDataLst>
                  <p:tags r:id="rId15"/>
                </p:custDataLst>
              </p:nvPr>
            </p:nvSpPr>
            <p:spPr>
              <a:xfrm>
                <a:off x="3298826" y="1805709"/>
                <a:ext cx="223886" cy="25345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grpSp>
          <p:nvGrpSpPr>
            <p:cNvPr id="105481" name="组合 21">
              <a:extLst>
                <a:ext uri="{FF2B5EF4-FFF2-40B4-BE49-F238E27FC236}">
                  <a16:creationId xmlns="" xmlns:a16="http://schemas.microsoft.com/office/drawing/2014/main" id="{1613C974-823C-429F-AAAB-8F29F6BAAA8B}"/>
                </a:ext>
              </a:extLst>
            </p:cNvPr>
            <p:cNvGrpSpPr>
              <a:grpSpLocks/>
            </p:cNvGrpSpPr>
            <p:nvPr/>
          </p:nvGrpSpPr>
          <p:grpSpPr bwMode="auto">
            <a:xfrm>
              <a:off x="4478781" y="2255322"/>
              <a:ext cx="2099945" cy="1858963"/>
              <a:chOff x="3298826" y="1570039"/>
              <a:chExt cx="2332037" cy="2603500"/>
            </a:xfrm>
          </p:grpSpPr>
          <p:sp>
            <p:nvSpPr>
              <p:cNvPr id="51" name="MH_Picture_1">
                <a:extLst>
                  <a:ext uri="{FF2B5EF4-FFF2-40B4-BE49-F238E27FC236}">
                    <a16:creationId xmlns="" xmlns:a16="http://schemas.microsoft.com/office/drawing/2014/main" id="{1D24651E-E9DC-4420-8585-326D0251F4E2}"/>
                  </a:ext>
                </a:extLst>
              </p:cNvPr>
              <p:cNvSpPr/>
              <p:nvPr>
                <p:custDataLst>
                  <p:tags r:id="rId10"/>
                </p:custDataLst>
              </p:nvPr>
            </p:nvSpPr>
            <p:spPr>
              <a:xfrm>
                <a:off x="3517302" y="1570039"/>
                <a:ext cx="2113685" cy="2376721"/>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blipFill>
                <a:blip r:embed="rId22" cstate="print"/>
                <a:srcRect/>
                <a:stretch>
                  <a:fillRect/>
                </a:stretch>
              </a:blipFill>
              <a:ln w="3810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2" name="MH_Other_5">
                <a:extLst>
                  <a:ext uri="{FF2B5EF4-FFF2-40B4-BE49-F238E27FC236}">
                    <a16:creationId xmlns="" xmlns:a16="http://schemas.microsoft.com/office/drawing/2014/main" id="{51CEFDC5-68DC-4A19-8656-8D45707B41E9}"/>
                  </a:ext>
                </a:extLst>
              </p:cNvPr>
              <p:cNvSpPr/>
              <p:nvPr>
                <p:custDataLst>
                  <p:tags r:id="rId11"/>
                </p:custDataLst>
              </p:nvPr>
            </p:nvSpPr>
            <p:spPr>
              <a:xfrm>
                <a:off x="4839458" y="3820032"/>
                <a:ext cx="313792" cy="353506"/>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CC873C">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3" name="MH_Other_8">
                <a:extLst>
                  <a:ext uri="{FF2B5EF4-FFF2-40B4-BE49-F238E27FC236}">
                    <a16:creationId xmlns="" xmlns:a16="http://schemas.microsoft.com/office/drawing/2014/main" id="{9497229B-FD7F-4DD3-ABB5-CE5BBEEFC01F}"/>
                  </a:ext>
                </a:extLst>
              </p:cNvPr>
              <p:cNvSpPr/>
              <p:nvPr>
                <p:custDataLst>
                  <p:tags r:id="rId12"/>
                </p:custDataLst>
              </p:nvPr>
            </p:nvSpPr>
            <p:spPr>
              <a:xfrm>
                <a:off x="3298706" y="1805710"/>
                <a:ext cx="223884" cy="25345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grpSp>
          <p:nvGrpSpPr>
            <p:cNvPr id="105482" name="组合 25">
              <a:extLst>
                <a:ext uri="{FF2B5EF4-FFF2-40B4-BE49-F238E27FC236}">
                  <a16:creationId xmlns="" xmlns:a16="http://schemas.microsoft.com/office/drawing/2014/main" id="{89EC635C-ECF2-4872-A4CE-6E833784C158}"/>
                </a:ext>
              </a:extLst>
            </p:cNvPr>
            <p:cNvGrpSpPr>
              <a:grpSpLocks/>
            </p:cNvGrpSpPr>
            <p:nvPr/>
          </p:nvGrpSpPr>
          <p:grpSpPr bwMode="auto">
            <a:xfrm>
              <a:off x="6888606" y="2255322"/>
              <a:ext cx="2099945" cy="1858963"/>
              <a:chOff x="3298826" y="1570039"/>
              <a:chExt cx="2332037" cy="2603500"/>
            </a:xfrm>
          </p:grpSpPr>
          <p:sp>
            <p:nvSpPr>
              <p:cNvPr id="55" name="MH_Picture_1">
                <a:extLst>
                  <a:ext uri="{FF2B5EF4-FFF2-40B4-BE49-F238E27FC236}">
                    <a16:creationId xmlns="" xmlns:a16="http://schemas.microsoft.com/office/drawing/2014/main" id="{52FB1458-6E08-4182-A2A0-B3C93F8F6119}"/>
                  </a:ext>
                </a:extLst>
              </p:cNvPr>
              <p:cNvSpPr/>
              <p:nvPr>
                <p:custDataLst>
                  <p:tags r:id="rId7"/>
                </p:custDataLst>
              </p:nvPr>
            </p:nvSpPr>
            <p:spPr>
              <a:xfrm>
                <a:off x="3517178" y="1570039"/>
                <a:ext cx="2113685" cy="2376721"/>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blipFill>
                <a:blip r:embed="rId23" cstate="print"/>
                <a:srcRect/>
                <a:stretch>
                  <a:fillRect/>
                </a:stretch>
              </a:blipFill>
              <a:ln w="3810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6" name="MH_Other_5">
                <a:extLst>
                  <a:ext uri="{FF2B5EF4-FFF2-40B4-BE49-F238E27FC236}">
                    <a16:creationId xmlns="" xmlns:a16="http://schemas.microsoft.com/office/drawing/2014/main" id="{2147339A-5148-4798-BF95-9A14E638E4B4}"/>
                  </a:ext>
                </a:extLst>
              </p:cNvPr>
              <p:cNvSpPr/>
              <p:nvPr>
                <p:custDataLst>
                  <p:tags r:id="rId8"/>
                </p:custDataLst>
              </p:nvPr>
            </p:nvSpPr>
            <p:spPr>
              <a:xfrm>
                <a:off x="4839333" y="3820032"/>
                <a:ext cx="313792" cy="353506"/>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CC873C">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7" name="MH_Other_8">
                <a:extLst>
                  <a:ext uri="{FF2B5EF4-FFF2-40B4-BE49-F238E27FC236}">
                    <a16:creationId xmlns="" xmlns:a16="http://schemas.microsoft.com/office/drawing/2014/main" id="{AC5C4F8E-076E-4326-8A79-50B4B4BC9C92}"/>
                  </a:ext>
                </a:extLst>
              </p:cNvPr>
              <p:cNvSpPr/>
              <p:nvPr>
                <p:custDataLst>
                  <p:tags r:id="rId9"/>
                </p:custDataLst>
              </p:nvPr>
            </p:nvSpPr>
            <p:spPr>
              <a:xfrm>
                <a:off x="3298582" y="1805710"/>
                <a:ext cx="223884" cy="25345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grpSp>
          <p:nvGrpSpPr>
            <p:cNvPr id="105483" name="组合 31">
              <a:extLst>
                <a:ext uri="{FF2B5EF4-FFF2-40B4-BE49-F238E27FC236}">
                  <a16:creationId xmlns="" xmlns:a16="http://schemas.microsoft.com/office/drawing/2014/main" id="{3311D4C3-D5F6-42BB-A920-C6F92F818126}"/>
                </a:ext>
              </a:extLst>
            </p:cNvPr>
            <p:cNvGrpSpPr>
              <a:grpSpLocks/>
            </p:cNvGrpSpPr>
            <p:nvPr/>
          </p:nvGrpSpPr>
          <p:grpSpPr bwMode="auto">
            <a:xfrm>
              <a:off x="4478781" y="4628635"/>
              <a:ext cx="2099945" cy="1858962"/>
              <a:chOff x="3298826" y="1570039"/>
              <a:chExt cx="2332037" cy="2603500"/>
            </a:xfrm>
          </p:grpSpPr>
          <p:sp>
            <p:nvSpPr>
              <p:cNvPr id="61" name="MH_Picture_1">
                <a:extLst>
                  <a:ext uri="{FF2B5EF4-FFF2-40B4-BE49-F238E27FC236}">
                    <a16:creationId xmlns="" xmlns:a16="http://schemas.microsoft.com/office/drawing/2014/main" id="{8E6191E8-7C28-4C62-ADD9-921DCEFB2D32}"/>
                  </a:ext>
                </a:extLst>
              </p:cNvPr>
              <p:cNvSpPr/>
              <p:nvPr>
                <p:custDataLst>
                  <p:tags r:id="rId4"/>
                </p:custDataLst>
              </p:nvPr>
            </p:nvSpPr>
            <p:spPr>
              <a:xfrm>
                <a:off x="3517302" y="1570038"/>
                <a:ext cx="2113685" cy="2376723"/>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blipFill>
                <a:blip r:embed="rId24" cstate="print"/>
                <a:srcRect/>
                <a:stretch>
                  <a:fillRect/>
                </a:stretch>
              </a:blipFill>
              <a:ln w="3810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2" name="MH_Other_5">
                <a:extLst>
                  <a:ext uri="{FF2B5EF4-FFF2-40B4-BE49-F238E27FC236}">
                    <a16:creationId xmlns="" xmlns:a16="http://schemas.microsoft.com/office/drawing/2014/main" id="{FE34ECCF-3B22-4CE0-A4DE-9A943C058A9C}"/>
                  </a:ext>
                </a:extLst>
              </p:cNvPr>
              <p:cNvSpPr/>
              <p:nvPr>
                <p:custDataLst>
                  <p:tags r:id="rId5"/>
                </p:custDataLst>
              </p:nvPr>
            </p:nvSpPr>
            <p:spPr>
              <a:xfrm>
                <a:off x="4839458" y="3820031"/>
                <a:ext cx="313792" cy="35350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CC873C">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3" name="MH_Other_8">
                <a:extLst>
                  <a:ext uri="{FF2B5EF4-FFF2-40B4-BE49-F238E27FC236}">
                    <a16:creationId xmlns="" xmlns:a16="http://schemas.microsoft.com/office/drawing/2014/main" id="{4CC3A9CD-3F38-4DFA-B1F3-A0A1D4F2BA39}"/>
                  </a:ext>
                </a:extLst>
              </p:cNvPr>
              <p:cNvSpPr/>
              <p:nvPr>
                <p:custDataLst>
                  <p:tags r:id="rId6"/>
                </p:custDataLst>
              </p:nvPr>
            </p:nvSpPr>
            <p:spPr>
              <a:xfrm>
                <a:off x="3298706" y="1805709"/>
                <a:ext cx="223884" cy="25345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grpSp>
          <p:nvGrpSpPr>
            <p:cNvPr id="105484" name="组合 35">
              <a:extLst>
                <a:ext uri="{FF2B5EF4-FFF2-40B4-BE49-F238E27FC236}">
                  <a16:creationId xmlns="" xmlns:a16="http://schemas.microsoft.com/office/drawing/2014/main" id="{A1389DE3-7C13-4AEB-9555-F165AE9D4F87}"/>
                </a:ext>
              </a:extLst>
            </p:cNvPr>
            <p:cNvGrpSpPr>
              <a:grpSpLocks/>
            </p:cNvGrpSpPr>
            <p:nvPr/>
          </p:nvGrpSpPr>
          <p:grpSpPr bwMode="auto">
            <a:xfrm>
              <a:off x="6888606" y="4628635"/>
              <a:ext cx="2099945" cy="1858962"/>
              <a:chOff x="3298826" y="1570039"/>
              <a:chExt cx="2332037" cy="2603500"/>
            </a:xfrm>
          </p:grpSpPr>
          <p:sp>
            <p:nvSpPr>
              <p:cNvPr id="65" name="MH_Picture_1">
                <a:extLst>
                  <a:ext uri="{FF2B5EF4-FFF2-40B4-BE49-F238E27FC236}">
                    <a16:creationId xmlns="" xmlns:a16="http://schemas.microsoft.com/office/drawing/2014/main" id="{0B904EA1-7FA7-48F9-8824-908C3BB517E5}"/>
                  </a:ext>
                </a:extLst>
              </p:cNvPr>
              <p:cNvSpPr/>
              <p:nvPr>
                <p:custDataLst>
                  <p:tags r:id="rId1"/>
                </p:custDataLst>
              </p:nvPr>
            </p:nvSpPr>
            <p:spPr>
              <a:xfrm>
                <a:off x="3517178" y="1570038"/>
                <a:ext cx="2113685" cy="2376723"/>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blipFill>
                <a:blip r:embed="rId25" cstate="print"/>
                <a:srcRect/>
                <a:stretch>
                  <a:fillRect/>
                </a:stretch>
              </a:blipFill>
              <a:ln w="3810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6" name="MH_Other_5">
                <a:extLst>
                  <a:ext uri="{FF2B5EF4-FFF2-40B4-BE49-F238E27FC236}">
                    <a16:creationId xmlns="" xmlns:a16="http://schemas.microsoft.com/office/drawing/2014/main" id="{CB26C8A6-659F-4F9C-B9FB-48046294B1C2}"/>
                  </a:ext>
                </a:extLst>
              </p:cNvPr>
              <p:cNvSpPr/>
              <p:nvPr>
                <p:custDataLst>
                  <p:tags r:id="rId2"/>
                </p:custDataLst>
              </p:nvPr>
            </p:nvSpPr>
            <p:spPr>
              <a:xfrm>
                <a:off x="4839333" y="3820031"/>
                <a:ext cx="313792" cy="35350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CC873C">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7" name="MH_Other_8">
                <a:extLst>
                  <a:ext uri="{FF2B5EF4-FFF2-40B4-BE49-F238E27FC236}">
                    <a16:creationId xmlns="" xmlns:a16="http://schemas.microsoft.com/office/drawing/2014/main" id="{C8467F49-D4AF-421B-9907-874047DA2AC2}"/>
                  </a:ext>
                </a:extLst>
              </p:cNvPr>
              <p:cNvSpPr/>
              <p:nvPr>
                <p:custDataLst>
                  <p:tags r:id="rId3"/>
                </p:custDataLst>
              </p:nvPr>
            </p:nvSpPr>
            <p:spPr>
              <a:xfrm>
                <a:off x="3298582" y="1805709"/>
                <a:ext cx="223884" cy="25345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grpSp>
      <p:sp>
        <p:nvSpPr>
          <p:cNvPr id="38" name="文本框 37">
            <a:extLst>
              <a:ext uri="{FF2B5EF4-FFF2-40B4-BE49-F238E27FC236}">
                <a16:creationId xmlns="" xmlns:a16="http://schemas.microsoft.com/office/drawing/2014/main" id="{F44D0A50-E5A4-4B04-ACC8-717352AE6223}"/>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75" name="矩形: 圆角 74">
            <a:extLst>
              <a:ext uri="{FF2B5EF4-FFF2-40B4-BE49-F238E27FC236}">
                <a16:creationId xmlns="" xmlns:a16="http://schemas.microsoft.com/office/drawing/2014/main" id="{1E42BCE0-2D87-4F21-982B-5D000D918DE8}"/>
              </a:ext>
            </a:extLst>
          </p:cNvPr>
          <p:cNvSpPr/>
          <p:nvPr/>
        </p:nvSpPr>
        <p:spPr>
          <a:xfrm>
            <a:off x="3906983" y="1064542"/>
            <a:ext cx="4378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（二）事物的变化发展</a:t>
            </a:r>
          </a:p>
        </p:txBody>
      </p:sp>
      <p:sp>
        <p:nvSpPr>
          <p:cNvPr id="76" name="矩形 4">
            <a:extLst>
              <a:ext uri="{FF2B5EF4-FFF2-40B4-BE49-F238E27FC236}">
                <a16:creationId xmlns="" xmlns:a16="http://schemas.microsoft.com/office/drawing/2014/main" id="{1DD36790-44A0-410F-82B9-3DDD60265BD4}"/>
              </a:ext>
            </a:extLst>
          </p:cNvPr>
          <p:cNvSpPr>
            <a:spLocks noChangeArrowheads="1"/>
          </p:cNvSpPr>
          <p:nvPr/>
        </p:nvSpPr>
        <p:spPr bwMode="auto">
          <a:xfrm>
            <a:off x="950607" y="1926088"/>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87E4C"/>
                </a:solidFill>
              </a:rPr>
              <a:t>3.</a:t>
            </a:r>
            <a:r>
              <a:rPr lang="zh-CN" altLang="en-US" sz="2400" b="1" dirty="0">
                <a:solidFill>
                  <a:srgbClr val="C87E4C"/>
                </a:solidFill>
              </a:rPr>
              <a:t>生活中方方面面的变化</a:t>
            </a:r>
          </a:p>
        </p:txBody>
      </p:sp>
    </p:spTree>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78CF9DFE-C300-4209-AB66-16E237CF6427}"/>
              </a:ext>
            </a:extLst>
          </p:cNvPr>
          <p:cNvGrpSpPr/>
          <p:nvPr/>
        </p:nvGrpSpPr>
        <p:grpSpPr>
          <a:xfrm>
            <a:off x="5122202" y="2402725"/>
            <a:ext cx="6442075" cy="1858963"/>
            <a:chOff x="5483225" y="2498725"/>
            <a:chExt cx="6442075" cy="1858963"/>
          </a:xfrm>
        </p:grpSpPr>
        <p:grpSp>
          <p:nvGrpSpPr>
            <p:cNvPr id="106502" name="组合 1">
              <a:extLst>
                <a:ext uri="{FF2B5EF4-FFF2-40B4-BE49-F238E27FC236}">
                  <a16:creationId xmlns="" xmlns:a16="http://schemas.microsoft.com/office/drawing/2014/main" id="{B708F042-16BB-456A-A98C-B12BC9DE9103}"/>
                </a:ext>
              </a:extLst>
            </p:cNvPr>
            <p:cNvGrpSpPr>
              <a:grpSpLocks/>
            </p:cNvGrpSpPr>
            <p:nvPr/>
          </p:nvGrpSpPr>
          <p:grpSpPr bwMode="auto">
            <a:xfrm>
              <a:off x="5483225" y="2498725"/>
              <a:ext cx="1665288" cy="1858963"/>
              <a:chOff x="3298826" y="1570039"/>
              <a:chExt cx="2332037" cy="2603500"/>
            </a:xfrm>
          </p:grpSpPr>
          <p:sp>
            <p:nvSpPr>
              <p:cNvPr id="39" name="MH_Picture_1">
                <a:extLst>
                  <a:ext uri="{FF2B5EF4-FFF2-40B4-BE49-F238E27FC236}">
                    <a16:creationId xmlns="" xmlns:a16="http://schemas.microsoft.com/office/drawing/2014/main" id="{7F412879-00F1-42C8-A69E-19C776C6D62A}"/>
                  </a:ext>
                </a:extLst>
              </p:cNvPr>
              <p:cNvSpPr/>
              <p:nvPr>
                <p:custDataLst>
                  <p:tags r:id="rId13"/>
                </p:custDataLst>
              </p:nvPr>
            </p:nvSpPr>
            <p:spPr>
              <a:xfrm>
                <a:off x="3516690" y="1570039"/>
                <a:ext cx="2114173" cy="2376722"/>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blipFill dpi="0" rotWithShape="1">
                <a:blip r:embed="rId17" cstate="print"/>
                <a:srcRect/>
                <a:stretch>
                  <a:fillRect r="-3000"/>
                </a:stretch>
              </a:blipFill>
              <a:ln w="3810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40" name="MH_Other_5">
                <a:extLst>
                  <a:ext uri="{FF2B5EF4-FFF2-40B4-BE49-F238E27FC236}">
                    <a16:creationId xmlns="" xmlns:a16="http://schemas.microsoft.com/office/drawing/2014/main" id="{370AAD12-4519-414B-B8E8-234C981EA9C5}"/>
                  </a:ext>
                </a:extLst>
              </p:cNvPr>
              <p:cNvSpPr/>
              <p:nvPr>
                <p:custDataLst>
                  <p:tags r:id="rId14"/>
                </p:custDataLst>
              </p:nvPr>
            </p:nvSpPr>
            <p:spPr>
              <a:xfrm>
                <a:off x="4839438" y="3820032"/>
                <a:ext cx="313457" cy="353507"/>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41" name="MH_Other_8">
                <a:extLst>
                  <a:ext uri="{FF2B5EF4-FFF2-40B4-BE49-F238E27FC236}">
                    <a16:creationId xmlns="" xmlns:a16="http://schemas.microsoft.com/office/drawing/2014/main" id="{93D31DF8-B22E-4B76-A9AD-D79E039B0A51}"/>
                  </a:ext>
                </a:extLst>
              </p:cNvPr>
              <p:cNvSpPr/>
              <p:nvPr>
                <p:custDataLst>
                  <p:tags r:id="rId15"/>
                </p:custDataLst>
              </p:nvPr>
            </p:nvSpPr>
            <p:spPr>
              <a:xfrm>
                <a:off x="3298826" y="1805710"/>
                <a:ext cx="224534" cy="25345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grpSp>
          <p:nvGrpSpPr>
            <p:cNvPr id="106503" name="组合 21">
              <a:extLst>
                <a:ext uri="{FF2B5EF4-FFF2-40B4-BE49-F238E27FC236}">
                  <a16:creationId xmlns="" xmlns:a16="http://schemas.microsoft.com/office/drawing/2014/main" id="{77027812-FB29-477B-B845-3EB67EE28C62}"/>
                </a:ext>
              </a:extLst>
            </p:cNvPr>
            <p:cNvGrpSpPr>
              <a:grpSpLocks/>
            </p:cNvGrpSpPr>
            <p:nvPr/>
          </p:nvGrpSpPr>
          <p:grpSpPr bwMode="auto">
            <a:xfrm>
              <a:off x="7770813" y="2498725"/>
              <a:ext cx="1665287" cy="1858963"/>
              <a:chOff x="3298826" y="1570039"/>
              <a:chExt cx="2332037" cy="2603500"/>
            </a:xfrm>
          </p:grpSpPr>
          <p:sp>
            <p:nvSpPr>
              <p:cNvPr id="59" name="MH_Picture_1">
                <a:extLst>
                  <a:ext uri="{FF2B5EF4-FFF2-40B4-BE49-F238E27FC236}">
                    <a16:creationId xmlns="" xmlns:a16="http://schemas.microsoft.com/office/drawing/2014/main" id="{DC0E11C9-BFCC-41AE-9290-8456BDE91D0A}"/>
                  </a:ext>
                </a:extLst>
              </p:cNvPr>
              <p:cNvSpPr/>
              <p:nvPr>
                <p:custDataLst>
                  <p:tags r:id="rId10"/>
                </p:custDataLst>
              </p:nvPr>
            </p:nvSpPr>
            <p:spPr>
              <a:xfrm>
                <a:off x="3516690" y="1570039"/>
                <a:ext cx="2114173" cy="2376722"/>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blipFill>
                <a:blip r:embed="rId18" cstate="print"/>
                <a:srcRect/>
                <a:stretch>
                  <a:fillRect/>
                </a:stretch>
              </a:blipFill>
              <a:ln w="3810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8" name="MH_Other_5">
                <a:extLst>
                  <a:ext uri="{FF2B5EF4-FFF2-40B4-BE49-F238E27FC236}">
                    <a16:creationId xmlns="" xmlns:a16="http://schemas.microsoft.com/office/drawing/2014/main" id="{6C34AD42-67F3-4220-8F99-0191C3771002}"/>
                  </a:ext>
                </a:extLst>
              </p:cNvPr>
              <p:cNvSpPr/>
              <p:nvPr>
                <p:custDataLst>
                  <p:tags r:id="rId11"/>
                </p:custDataLst>
              </p:nvPr>
            </p:nvSpPr>
            <p:spPr>
              <a:xfrm>
                <a:off x="4839437" y="3820032"/>
                <a:ext cx="313459" cy="353507"/>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9" name="MH_Other_8">
                <a:extLst>
                  <a:ext uri="{FF2B5EF4-FFF2-40B4-BE49-F238E27FC236}">
                    <a16:creationId xmlns="" xmlns:a16="http://schemas.microsoft.com/office/drawing/2014/main" id="{46F1EE99-C0D1-4564-A43C-CB5D76774723}"/>
                  </a:ext>
                </a:extLst>
              </p:cNvPr>
              <p:cNvSpPr/>
              <p:nvPr>
                <p:custDataLst>
                  <p:tags r:id="rId12"/>
                </p:custDataLst>
              </p:nvPr>
            </p:nvSpPr>
            <p:spPr>
              <a:xfrm>
                <a:off x="3298826" y="1805710"/>
                <a:ext cx="224533" cy="25345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grpSp>
          <p:nvGrpSpPr>
            <p:cNvPr id="106504" name="组合 25">
              <a:extLst>
                <a:ext uri="{FF2B5EF4-FFF2-40B4-BE49-F238E27FC236}">
                  <a16:creationId xmlns="" xmlns:a16="http://schemas.microsoft.com/office/drawing/2014/main" id="{8E9222B3-6715-4B05-9F0E-0A568528E47D}"/>
                </a:ext>
              </a:extLst>
            </p:cNvPr>
            <p:cNvGrpSpPr>
              <a:grpSpLocks/>
            </p:cNvGrpSpPr>
            <p:nvPr/>
          </p:nvGrpSpPr>
          <p:grpSpPr bwMode="auto">
            <a:xfrm>
              <a:off x="10260013" y="2498725"/>
              <a:ext cx="1665287" cy="1858963"/>
              <a:chOff x="3298826" y="1570039"/>
              <a:chExt cx="2332037" cy="2603500"/>
            </a:xfrm>
          </p:grpSpPr>
          <p:sp>
            <p:nvSpPr>
              <p:cNvPr id="71" name="MH_Picture_1">
                <a:extLst>
                  <a:ext uri="{FF2B5EF4-FFF2-40B4-BE49-F238E27FC236}">
                    <a16:creationId xmlns="" xmlns:a16="http://schemas.microsoft.com/office/drawing/2014/main" id="{97FA6C4E-02CE-4054-911A-B2F2E7B7D0D4}"/>
                  </a:ext>
                </a:extLst>
              </p:cNvPr>
              <p:cNvSpPr/>
              <p:nvPr>
                <p:custDataLst>
                  <p:tags r:id="rId7"/>
                </p:custDataLst>
              </p:nvPr>
            </p:nvSpPr>
            <p:spPr>
              <a:xfrm>
                <a:off x="3516690" y="1570039"/>
                <a:ext cx="2114173" cy="2376722"/>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blipFill>
                <a:blip r:embed="rId19"/>
                <a:srcRect/>
                <a:stretch>
                  <a:fillRect/>
                </a:stretch>
              </a:blipFill>
              <a:ln w="38100">
                <a:solidFill>
                  <a:srgbClr val="FE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72" name="MH_Other_5">
                <a:extLst>
                  <a:ext uri="{FF2B5EF4-FFF2-40B4-BE49-F238E27FC236}">
                    <a16:creationId xmlns="" xmlns:a16="http://schemas.microsoft.com/office/drawing/2014/main" id="{67192A01-B77D-44FA-B7A0-A304AD50D063}"/>
                  </a:ext>
                </a:extLst>
              </p:cNvPr>
              <p:cNvSpPr/>
              <p:nvPr>
                <p:custDataLst>
                  <p:tags r:id="rId8"/>
                </p:custDataLst>
              </p:nvPr>
            </p:nvSpPr>
            <p:spPr>
              <a:xfrm>
                <a:off x="4839437" y="3820032"/>
                <a:ext cx="313459" cy="353507"/>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73" name="MH_Other_8">
                <a:extLst>
                  <a:ext uri="{FF2B5EF4-FFF2-40B4-BE49-F238E27FC236}">
                    <a16:creationId xmlns="" xmlns:a16="http://schemas.microsoft.com/office/drawing/2014/main" id="{ED70B247-9383-4C30-8311-E463B0F964FD}"/>
                  </a:ext>
                </a:extLst>
              </p:cNvPr>
              <p:cNvSpPr/>
              <p:nvPr>
                <p:custDataLst>
                  <p:tags r:id="rId9"/>
                </p:custDataLst>
              </p:nvPr>
            </p:nvSpPr>
            <p:spPr>
              <a:xfrm>
                <a:off x="3298826" y="1805710"/>
                <a:ext cx="224533" cy="253458"/>
              </a:xfrm>
              <a:custGeom>
                <a:avLst/>
                <a:gdLst>
                  <a:gd name="connsiteX0" fmla="*/ 1050057 w 2114047"/>
                  <a:gd name="connsiteY0" fmla="*/ 0 h 2376805"/>
                  <a:gd name="connsiteX1" fmla="*/ 1054830 w 2114047"/>
                  <a:gd name="connsiteY1" fmla="*/ 304 h 2376805"/>
                  <a:gd name="connsiteX2" fmla="*/ 1227350 w 2114047"/>
                  <a:gd name="connsiteY2" fmla="*/ 46188 h 2376805"/>
                  <a:gd name="connsiteX3" fmla="*/ 2000596 w 2114047"/>
                  <a:gd name="connsiteY3" fmla="*/ 560180 h 2376805"/>
                  <a:gd name="connsiteX4" fmla="*/ 2007253 w 2114047"/>
                  <a:gd name="connsiteY4" fmla="*/ 562963 h 2376805"/>
                  <a:gd name="connsiteX5" fmla="*/ 2081453 w 2114047"/>
                  <a:gd name="connsiteY5" fmla="*/ 628396 h 2376805"/>
                  <a:gd name="connsiteX6" fmla="*/ 2083060 w 2114047"/>
                  <a:gd name="connsiteY6" fmla="*/ 630503 h 2376805"/>
                  <a:gd name="connsiteX7" fmla="*/ 2085012 w 2114047"/>
                  <a:gd name="connsiteY7" fmla="*/ 634446 h 2376805"/>
                  <a:gd name="connsiteX8" fmla="*/ 2087888 w 2114047"/>
                  <a:gd name="connsiteY8" fmla="*/ 636815 h 2376805"/>
                  <a:gd name="connsiteX9" fmla="*/ 2090638 w 2114047"/>
                  <a:gd name="connsiteY9" fmla="*/ 645816 h 2376805"/>
                  <a:gd name="connsiteX10" fmla="*/ 2105184 w 2114047"/>
                  <a:gd name="connsiteY10" fmla="*/ 675213 h 2376805"/>
                  <a:gd name="connsiteX11" fmla="*/ 2113343 w 2114047"/>
                  <a:gd name="connsiteY11" fmla="*/ 722046 h 2376805"/>
                  <a:gd name="connsiteX12" fmla="*/ 2114036 w 2114047"/>
                  <a:gd name="connsiteY12" fmla="*/ 1184592 h 2376805"/>
                  <a:gd name="connsiteX13" fmla="*/ 2114047 w 2114047"/>
                  <a:gd name="connsiteY13" fmla="*/ 1184592 h 2376805"/>
                  <a:gd name="connsiteX14" fmla="*/ 2114041 w 2114047"/>
                  <a:gd name="connsiteY14" fmla="*/ 1188403 h 2376805"/>
                  <a:gd name="connsiteX15" fmla="*/ 2114047 w 2114047"/>
                  <a:gd name="connsiteY15" fmla="*/ 1192213 h 2376805"/>
                  <a:gd name="connsiteX16" fmla="*/ 2114036 w 2114047"/>
                  <a:gd name="connsiteY16" fmla="*/ 1192213 h 2376805"/>
                  <a:gd name="connsiteX17" fmla="*/ 2113343 w 2114047"/>
                  <a:gd name="connsiteY17" fmla="*/ 1654759 h 2376805"/>
                  <a:gd name="connsiteX18" fmla="*/ 2105184 w 2114047"/>
                  <a:gd name="connsiteY18" fmla="*/ 1701592 h 2376805"/>
                  <a:gd name="connsiteX19" fmla="*/ 2090638 w 2114047"/>
                  <a:gd name="connsiteY19" fmla="*/ 1730989 h 2376805"/>
                  <a:gd name="connsiteX20" fmla="*/ 2087888 w 2114047"/>
                  <a:gd name="connsiteY20" fmla="*/ 1739990 h 2376805"/>
                  <a:gd name="connsiteX21" fmla="*/ 2085012 w 2114047"/>
                  <a:gd name="connsiteY21" fmla="*/ 1742359 h 2376805"/>
                  <a:gd name="connsiteX22" fmla="*/ 2083060 w 2114047"/>
                  <a:gd name="connsiteY22" fmla="*/ 1746302 h 2376805"/>
                  <a:gd name="connsiteX23" fmla="*/ 2081453 w 2114047"/>
                  <a:gd name="connsiteY23" fmla="*/ 1748409 h 2376805"/>
                  <a:gd name="connsiteX24" fmla="*/ 2007253 w 2114047"/>
                  <a:gd name="connsiteY24" fmla="*/ 1813842 h 2376805"/>
                  <a:gd name="connsiteX25" fmla="*/ 2000596 w 2114047"/>
                  <a:gd name="connsiteY25" fmla="*/ 1816625 h 2376805"/>
                  <a:gd name="connsiteX26" fmla="*/ 1227350 w 2114047"/>
                  <a:gd name="connsiteY26" fmla="*/ 2330617 h 2376805"/>
                  <a:gd name="connsiteX27" fmla="*/ 1054830 w 2114047"/>
                  <a:gd name="connsiteY27" fmla="*/ 2376501 h 2376805"/>
                  <a:gd name="connsiteX28" fmla="*/ 1050057 w 2114047"/>
                  <a:gd name="connsiteY28" fmla="*/ 2376805 h 2376805"/>
                  <a:gd name="connsiteX29" fmla="*/ 882307 w 2114047"/>
                  <a:gd name="connsiteY29" fmla="*/ 2330617 h 2376805"/>
                  <a:gd name="connsiteX30" fmla="*/ 100827 w 2114047"/>
                  <a:gd name="connsiteY30" fmla="*/ 1811152 h 2376805"/>
                  <a:gd name="connsiteX31" fmla="*/ 94114 w 2114047"/>
                  <a:gd name="connsiteY31" fmla="*/ 1805689 h 2376805"/>
                  <a:gd name="connsiteX32" fmla="*/ 65741 w 2114047"/>
                  <a:gd name="connsiteY32" fmla="*/ 1787446 h 2376805"/>
                  <a:gd name="connsiteX33" fmla="*/ 33999 w 2114047"/>
                  <a:gd name="connsiteY33" fmla="*/ 1750063 h 2376805"/>
                  <a:gd name="connsiteX34" fmla="*/ 21767 w 2114047"/>
                  <a:gd name="connsiteY34" fmla="*/ 1739990 h 2376805"/>
                  <a:gd name="connsiteX35" fmla="*/ 11934 w 2114047"/>
                  <a:gd name="connsiteY35" fmla="*/ 1707798 h 2376805"/>
                  <a:gd name="connsiteX36" fmla="*/ 8863 w 2114047"/>
                  <a:gd name="connsiteY36" fmla="*/ 1701592 h 2376805"/>
                  <a:gd name="connsiteX37" fmla="*/ 704 w 2114047"/>
                  <a:gd name="connsiteY37" fmla="*/ 1654759 h 2376805"/>
                  <a:gd name="connsiteX38" fmla="*/ 12 w 2114047"/>
                  <a:gd name="connsiteY38" fmla="*/ 1192213 h 2376805"/>
                  <a:gd name="connsiteX39" fmla="*/ 0 w 2114047"/>
                  <a:gd name="connsiteY39" fmla="*/ 1192213 h 2376805"/>
                  <a:gd name="connsiteX40" fmla="*/ 6 w 2114047"/>
                  <a:gd name="connsiteY40" fmla="*/ 1188403 h 2376805"/>
                  <a:gd name="connsiteX41" fmla="*/ 0 w 2114047"/>
                  <a:gd name="connsiteY41" fmla="*/ 1184592 h 2376805"/>
                  <a:gd name="connsiteX42" fmla="*/ 12 w 2114047"/>
                  <a:gd name="connsiteY42" fmla="*/ 1184592 h 2376805"/>
                  <a:gd name="connsiteX43" fmla="*/ 704 w 2114047"/>
                  <a:gd name="connsiteY43" fmla="*/ 722046 h 2376805"/>
                  <a:gd name="connsiteX44" fmla="*/ 8863 w 2114047"/>
                  <a:gd name="connsiteY44" fmla="*/ 675213 h 2376805"/>
                  <a:gd name="connsiteX45" fmla="*/ 11934 w 2114047"/>
                  <a:gd name="connsiteY45" fmla="*/ 669007 h 2376805"/>
                  <a:gd name="connsiteX46" fmla="*/ 21767 w 2114047"/>
                  <a:gd name="connsiteY46" fmla="*/ 636815 h 2376805"/>
                  <a:gd name="connsiteX47" fmla="*/ 33999 w 2114047"/>
                  <a:gd name="connsiteY47" fmla="*/ 626742 h 2376805"/>
                  <a:gd name="connsiteX48" fmla="*/ 65741 w 2114047"/>
                  <a:gd name="connsiteY48" fmla="*/ 589359 h 2376805"/>
                  <a:gd name="connsiteX49" fmla="*/ 94114 w 2114047"/>
                  <a:gd name="connsiteY49" fmla="*/ 571116 h 2376805"/>
                  <a:gd name="connsiteX50" fmla="*/ 100827 w 2114047"/>
                  <a:gd name="connsiteY50" fmla="*/ 565653 h 2376805"/>
                  <a:gd name="connsiteX51" fmla="*/ 882307 w 2114047"/>
                  <a:gd name="connsiteY51" fmla="*/ 46188 h 2376805"/>
                  <a:gd name="connsiteX52" fmla="*/ 1050057 w 2114047"/>
                  <a:gd name="connsiteY52" fmla="*/ 0 h 23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14047" h="2376805">
                    <a:moveTo>
                      <a:pt x="1050057" y="0"/>
                    </a:moveTo>
                    <a:cubicBezTo>
                      <a:pt x="1051651" y="0"/>
                      <a:pt x="1053245" y="12"/>
                      <a:pt x="1054830" y="304"/>
                    </a:cubicBezTo>
                    <a:cubicBezTo>
                      <a:pt x="1117118" y="-796"/>
                      <a:pt x="1179812" y="14588"/>
                      <a:pt x="1227350" y="46188"/>
                    </a:cubicBezTo>
                    <a:lnTo>
                      <a:pt x="2000596" y="560180"/>
                    </a:lnTo>
                    <a:lnTo>
                      <a:pt x="2007253" y="562963"/>
                    </a:lnTo>
                    <a:cubicBezTo>
                      <a:pt x="2036439" y="575164"/>
                      <a:pt x="2062808" y="599340"/>
                      <a:pt x="2081453" y="628396"/>
                    </a:cubicBezTo>
                    <a:cubicBezTo>
                      <a:pt x="2082075" y="629037"/>
                      <a:pt x="2082570" y="629768"/>
                      <a:pt x="2083060" y="630503"/>
                    </a:cubicBezTo>
                    <a:lnTo>
                      <a:pt x="2085012" y="634446"/>
                    </a:lnTo>
                    <a:lnTo>
                      <a:pt x="2087888" y="636815"/>
                    </a:lnTo>
                    <a:lnTo>
                      <a:pt x="2090638" y="645816"/>
                    </a:lnTo>
                    <a:lnTo>
                      <a:pt x="2105184" y="675213"/>
                    </a:lnTo>
                    <a:cubicBezTo>
                      <a:pt x="2110416" y="690746"/>
                      <a:pt x="2113320" y="706634"/>
                      <a:pt x="2113343" y="722046"/>
                    </a:cubicBezTo>
                    <a:lnTo>
                      <a:pt x="2114036" y="1184592"/>
                    </a:lnTo>
                    <a:lnTo>
                      <a:pt x="2114047" y="1184592"/>
                    </a:lnTo>
                    <a:lnTo>
                      <a:pt x="2114041" y="1188403"/>
                    </a:lnTo>
                    <a:lnTo>
                      <a:pt x="2114047" y="1192213"/>
                    </a:lnTo>
                    <a:lnTo>
                      <a:pt x="2114036" y="1192213"/>
                    </a:lnTo>
                    <a:lnTo>
                      <a:pt x="2113343" y="1654759"/>
                    </a:lnTo>
                    <a:cubicBezTo>
                      <a:pt x="2113320" y="1670171"/>
                      <a:pt x="2110416" y="1686059"/>
                      <a:pt x="2105184" y="1701592"/>
                    </a:cubicBezTo>
                    <a:lnTo>
                      <a:pt x="2090638" y="1730989"/>
                    </a:lnTo>
                    <a:lnTo>
                      <a:pt x="2087888" y="1739990"/>
                    </a:lnTo>
                    <a:lnTo>
                      <a:pt x="2085012" y="1742359"/>
                    </a:lnTo>
                    <a:lnTo>
                      <a:pt x="2083060" y="1746302"/>
                    </a:lnTo>
                    <a:cubicBezTo>
                      <a:pt x="2082570" y="1747037"/>
                      <a:pt x="2082075" y="1747768"/>
                      <a:pt x="2081453" y="1748409"/>
                    </a:cubicBezTo>
                    <a:cubicBezTo>
                      <a:pt x="2062808" y="1777465"/>
                      <a:pt x="2036439" y="1801641"/>
                      <a:pt x="2007253" y="1813842"/>
                    </a:cubicBezTo>
                    <a:lnTo>
                      <a:pt x="2000596" y="1816625"/>
                    </a:lnTo>
                    <a:lnTo>
                      <a:pt x="1227350" y="2330617"/>
                    </a:lnTo>
                    <a:cubicBezTo>
                      <a:pt x="1179812" y="2362217"/>
                      <a:pt x="1117118" y="2377601"/>
                      <a:pt x="1054830" y="2376501"/>
                    </a:cubicBezTo>
                    <a:cubicBezTo>
                      <a:pt x="1053245" y="2376793"/>
                      <a:pt x="1051651" y="2376805"/>
                      <a:pt x="1050057" y="2376805"/>
                    </a:cubicBezTo>
                    <a:cubicBezTo>
                      <a:pt x="989345" y="2376805"/>
                      <a:pt x="928629" y="2361408"/>
                      <a:pt x="882307" y="2330617"/>
                    </a:cubicBezTo>
                    <a:lnTo>
                      <a:pt x="100827" y="1811152"/>
                    </a:lnTo>
                    <a:lnTo>
                      <a:pt x="94114" y="1805689"/>
                    </a:lnTo>
                    <a:lnTo>
                      <a:pt x="65741" y="1787446"/>
                    </a:lnTo>
                    <a:lnTo>
                      <a:pt x="33999" y="1750063"/>
                    </a:lnTo>
                    <a:lnTo>
                      <a:pt x="21767" y="1739990"/>
                    </a:lnTo>
                    <a:lnTo>
                      <a:pt x="11934" y="1707798"/>
                    </a:lnTo>
                    <a:lnTo>
                      <a:pt x="8863" y="1701592"/>
                    </a:lnTo>
                    <a:cubicBezTo>
                      <a:pt x="3631" y="1686059"/>
                      <a:pt x="727" y="1670171"/>
                      <a:pt x="704" y="1654759"/>
                    </a:cubicBezTo>
                    <a:lnTo>
                      <a:pt x="12" y="1192213"/>
                    </a:lnTo>
                    <a:lnTo>
                      <a:pt x="0" y="1192213"/>
                    </a:lnTo>
                    <a:lnTo>
                      <a:pt x="6" y="1188403"/>
                    </a:lnTo>
                    <a:lnTo>
                      <a:pt x="0" y="1184592"/>
                    </a:lnTo>
                    <a:lnTo>
                      <a:pt x="12" y="1184592"/>
                    </a:lnTo>
                    <a:lnTo>
                      <a:pt x="704" y="722046"/>
                    </a:lnTo>
                    <a:cubicBezTo>
                      <a:pt x="727" y="706634"/>
                      <a:pt x="3631" y="690746"/>
                      <a:pt x="8863" y="675213"/>
                    </a:cubicBezTo>
                    <a:lnTo>
                      <a:pt x="11934" y="669007"/>
                    </a:lnTo>
                    <a:lnTo>
                      <a:pt x="21767" y="636815"/>
                    </a:lnTo>
                    <a:lnTo>
                      <a:pt x="33999" y="626742"/>
                    </a:lnTo>
                    <a:lnTo>
                      <a:pt x="65741" y="589359"/>
                    </a:lnTo>
                    <a:lnTo>
                      <a:pt x="94114" y="571116"/>
                    </a:lnTo>
                    <a:lnTo>
                      <a:pt x="100827" y="565653"/>
                    </a:lnTo>
                    <a:lnTo>
                      <a:pt x="882307" y="46188"/>
                    </a:lnTo>
                    <a:cubicBezTo>
                      <a:pt x="928629" y="15397"/>
                      <a:pt x="989345" y="0"/>
                      <a:pt x="1050057" y="0"/>
                    </a:cubicBezTo>
                    <a:close/>
                  </a:path>
                </a:pathLst>
              </a:custGeom>
              <a:solidFill>
                <a:srgbClr val="D49A59">
                  <a:alpha val="1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cxnSp>
          <p:nvCxnSpPr>
            <p:cNvPr id="106505" name="直接箭头连接符 3">
              <a:extLst>
                <a:ext uri="{FF2B5EF4-FFF2-40B4-BE49-F238E27FC236}">
                  <a16:creationId xmlns="" xmlns:a16="http://schemas.microsoft.com/office/drawing/2014/main" id="{1EF5B820-E562-45F0-BC7E-8DF21ECE223C}"/>
                </a:ext>
              </a:extLst>
            </p:cNvPr>
            <p:cNvCxnSpPr>
              <a:cxnSpLocks noChangeShapeType="1"/>
            </p:cNvCxnSpPr>
            <p:nvPr/>
          </p:nvCxnSpPr>
          <p:spPr bwMode="auto">
            <a:xfrm>
              <a:off x="7372350" y="3355975"/>
              <a:ext cx="398463" cy="0"/>
            </a:xfrm>
            <a:prstGeom prst="straightConnector1">
              <a:avLst/>
            </a:prstGeom>
            <a:noFill/>
            <a:ln w="38100">
              <a:solidFill>
                <a:srgbClr val="D49A59"/>
              </a:solidFill>
              <a:round/>
              <a:headEnd/>
              <a:tailEnd type="triangle" w="med" len="med"/>
            </a:ln>
            <a:extLst>
              <a:ext uri="{909E8E84-426E-40DD-AFC4-6F175D3DCCD1}">
                <a14:hiddenFill xmlns:a14="http://schemas.microsoft.com/office/drawing/2010/main">
                  <a:noFill/>
                </a14:hiddenFill>
              </a:ext>
            </a:extLst>
          </p:spPr>
        </p:cxnSp>
        <p:cxnSp>
          <p:nvCxnSpPr>
            <p:cNvPr id="106506" name="直接箭头连接符 30">
              <a:extLst>
                <a:ext uri="{FF2B5EF4-FFF2-40B4-BE49-F238E27FC236}">
                  <a16:creationId xmlns="" xmlns:a16="http://schemas.microsoft.com/office/drawing/2014/main" id="{74B21C86-9318-4DF2-ACEA-BE95DA2A6F69}"/>
                </a:ext>
              </a:extLst>
            </p:cNvPr>
            <p:cNvCxnSpPr>
              <a:cxnSpLocks noChangeShapeType="1"/>
            </p:cNvCxnSpPr>
            <p:nvPr/>
          </p:nvCxnSpPr>
          <p:spPr bwMode="auto">
            <a:xfrm>
              <a:off x="9764713" y="3355975"/>
              <a:ext cx="398462" cy="0"/>
            </a:xfrm>
            <a:prstGeom prst="straightConnector1">
              <a:avLst/>
            </a:prstGeom>
            <a:noFill/>
            <a:ln w="38100">
              <a:solidFill>
                <a:srgbClr val="D49A59"/>
              </a:solidFill>
              <a:round/>
              <a:headEnd/>
              <a:tailEnd type="triangle" w="med" len="med"/>
            </a:ln>
            <a:extLst>
              <a:ext uri="{909E8E84-426E-40DD-AFC4-6F175D3DCCD1}">
                <a14:hiddenFill xmlns:a14="http://schemas.microsoft.com/office/drawing/2010/main">
                  <a:noFill/>
                </a14:hiddenFill>
              </a:ext>
            </a:extLst>
          </p:spPr>
        </p:cxnSp>
      </p:grpSp>
      <p:grpSp>
        <p:nvGrpSpPr>
          <p:cNvPr id="106507" name="组合 17">
            <a:extLst>
              <a:ext uri="{FF2B5EF4-FFF2-40B4-BE49-F238E27FC236}">
                <a16:creationId xmlns="" xmlns:a16="http://schemas.microsoft.com/office/drawing/2014/main" id="{4A6ACDE1-2C33-4C58-BEF7-EBA3A137561C}"/>
              </a:ext>
            </a:extLst>
          </p:cNvPr>
          <p:cNvGrpSpPr>
            <a:grpSpLocks/>
          </p:cNvGrpSpPr>
          <p:nvPr/>
        </p:nvGrpSpPr>
        <p:grpSpPr bwMode="auto">
          <a:xfrm>
            <a:off x="83210" y="1981493"/>
            <a:ext cx="5564188" cy="4227512"/>
            <a:chOff x="3446464" y="460376"/>
            <a:chExt cx="5480050" cy="4106863"/>
          </a:xfrm>
        </p:grpSpPr>
        <p:sp>
          <p:nvSpPr>
            <p:cNvPr id="106509" name="MH_Picture_1">
              <a:extLst>
                <a:ext uri="{FF2B5EF4-FFF2-40B4-BE49-F238E27FC236}">
                  <a16:creationId xmlns="" xmlns:a16="http://schemas.microsoft.com/office/drawing/2014/main" id="{EC3D2AA9-73BC-4543-9262-C618E65821B3}"/>
                </a:ext>
              </a:extLst>
            </p:cNvPr>
            <p:cNvSpPr>
              <a:spLocks noChangeArrowheads="1"/>
            </p:cNvSpPr>
            <p:nvPr>
              <p:custDataLst>
                <p:tags r:id="rId1"/>
              </p:custDataLst>
            </p:nvPr>
          </p:nvSpPr>
          <p:spPr bwMode="auto">
            <a:xfrm>
              <a:off x="4152901" y="686594"/>
              <a:ext cx="3789362" cy="3595688"/>
            </a:xfrm>
            <a:prstGeom prst="ellipse">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lIns="0" rIns="0" anchor="ctr"/>
            <a:lstStyle>
              <a:lvl1pPr defTabSz="6858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6858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6858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6858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10000"/>
                </a:lnSpc>
                <a:spcBef>
                  <a:spcPct val="0"/>
                </a:spcBef>
                <a:buFontTx/>
                <a:buNone/>
              </a:pPr>
              <a:endParaRPr lang="en-US" altLang="zh-CN" sz="3200">
                <a:solidFill>
                  <a:schemeClr val="bg1"/>
                </a:solidFill>
                <a:latin typeface="Calibri" panose="020F0502020204030204" pitchFamily="34" charset="0"/>
                <a:ea typeface="宋体" panose="02010600030101010101" pitchFamily="2" charset="-122"/>
              </a:endParaRPr>
            </a:p>
          </p:txBody>
        </p:sp>
        <p:sp>
          <p:nvSpPr>
            <p:cNvPr id="78" name="MH_Other_1">
              <a:extLst>
                <a:ext uri="{FF2B5EF4-FFF2-40B4-BE49-F238E27FC236}">
                  <a16:creationId xmlns="" xmlns:a16="http://schemas.microsoft.com/office/drawing/2014/main" id="{384C3EA6-E824-41D6-BB6A-CE09E5890559}"/>
                </a:ext>
              </a:extLst>
            </p:cNvPr>
            <p:cNvSpPr/>
            <p:nvPr>
              <p:custDataLst>
                <p:tags r:id="rId2"/>
              </p:custDataLst>
            </p:nvPr>
          </p:nvSpPr>
          <p:spPr>
            <a:xfrm>
              <a:off x="7735131" y="2858488"/>
              <a:ext cx="1191383" cy="1190574"/>
            </a:xfrm>
            <a:prstGeom prst="ellipse">
              <a:avLst/>
            </a:prstGeom>
            <a:solidFill>
              <a:srgbClr val="C8C8C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79" name="MH_Other_2">
              <a:extLst>
                <a:ext uri="{FF2B5EF4-FFF2-40B4-BE49-F238E27FC236}">
                  <a16:creationId xmlns="" xmlns:a16="http://schemas.microsoft.com/office/drawing/2014/main" id="{20219934-6B00-4268-A9B1-773F6CD7DEB9}"/>
                </a:ext>
              </a:extLst>
            </p:cNvPr>
            <p:cNvSpPr/>
            <p:nvPr>
              <p:custDataLst>
                <p:tags r:id="rId3"/>
              </p:custDataLst>
            </p:nvPr>
          </p:nvSpPr>
          <p:spPr>
            <a:xfrm>
              <a:off x="7735131" y="4075279"/>
              <a:ext cx="492500" cy="491960"/>
            </a:xfrm>
            <a:prstGeom prst="ellipse">
              <a:avLst/>
            </a:prstGeom>
            <a:solidFill>
              <a:srgbClr val="C8C8C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80" name="MH_Other_3">
              <a:extLst>
                <a:ext uri="{FF2B5EF4-FFF2-40B4-BE49-F238E27FC236}">
                  <a16:creationId xmlns="" xmlns:a16="http://schemas.microsoft.com/office/drawing/2014/main" id="{A45B1631-BB84-446E-A7CE-AD90034C59C8}"/>
                </a:ext>
              </a:extLst>
            </p:cNvPr>
            <p:cNvSpPr/>
            <p:nvPr>
              <p:custDataLst>
                <p:tags r:id="rId4"/>
              </p:custDataLst>
            </p:nvPr>
          </p:nvSpPr>
          <p:spPr>
            <a:xfrm>
              <a:off x="4553418" y="3479992"/>
              <a:ext cx="414327" cy="414850"/>
            </a:xfrm>
            <a:prstGeom prst="ellipse">
              <a:avLst/>
            </a:prstGeom>
            <a:solidFill>
              <a:srgbClr val="C8C8C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81" name="MH_Other_4">
              <a:extLst>
                <a:ext uri="{FF2B5EF4-FFF2-40B4-BE49-F238E27FC236}">
                  <a16:creationId xmlns="" xmlns:a16="http://schemas.microsoft.com/office/drawing/2014/main" id="{9A4B4751-AD46-4485-87CE-E69021DF6426}"/>
                </a:ext>
              </a:extLst>
            </p:cNvPr>
            <p:cNvSpPr/>
            <p:nvPr>
              <p:custDataLst>
                <p:tags r:id="rId5"/>
              </p:custDataLst>
            </p:nvPr>
          </p:nvSpPr>
          <p:spPr>
            <a:xfrm>
              <a:off x="3446464" y="3657344"/>
              <a:ext cx="492501" cy="491960"/>
            </a:xfrm>
            <a:prstGeom prst="ellipse">
              <a:avLst/>
            </a:prstGeom>
            <a:solidFill>
              <a:srgbClr val="C8C8C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82" name="MH_Other_5">
              <a:extLst>
                <a:ext uri="{FF2B5EF4-FFF2-40B4-BE49-F238E27FC236}">
                  <a16:creationId xmlns="" xmlns:a16="http://schemas.microsoft.com/office/drawing/2014/main" id="{AE78A61F-EE81-42C4-8601-B5DC148EF808}"/>
                </a:ext>
              </a:extLst>
            </p:cNvPr>
            <p:cNvSpPr/>
            <p:nvPr>
              <p:custDataLst>
                <p:tags r:id="rId6"/>
              </p:custDataLst>
            </p:nvPr>
          </p:nvSpPr>
          <p:spPr>
            <a:xfrm>
              <a:off x="3982743" y="460376"/>
              <a:ext cx="4129189" cy="4048260"/>
            </a:xfrm>
            <a:prstGeom prst="ellipse">
              <a:avLst/>
            </a:prstGeom>
            <a:noFill/>
            <a:ln>
              <a:solidFill>
                <a:srgbClr val="C8C8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grpSp>
      <p:sp>
        <p:nvSpPr>
          <p:cNvPr id="35" name="文本框 34">
            <a:extLst>
              <a:ext uri="{FF2B5EF4-FFF2-40B4-BE49-F238E27FC236}">
                <a16:creationId xmlns="" xmlns:a16="http://schemas.microsoft.com/office/drawing/2014/main" id="{56E18844-0C8B-45D3-AC2F-276BADCCBBEA}"/>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25" name="矩形: 圆角 24">
            <a:extLst>
              <a:ext uri="{FF2B5EF4-FFF2-40B4-BE49-F238E27FC236}">
                <a16:creationId xmlns="" xmlns:a16="http://schemas.microsoft.com/office/drawing/2014/main" id="{16D464DF-933F-4604-B3B5-314311D73F70}"/>
              </a:ext>
            </a:extLst>
          </p:cNvPr>
          <p:cNvSpPr/>
          <p:nvPr/>
        </p:nvSpPr>
        <p:spPr>
          <a:xfrm>
            <a:off x="3906983" y="1064542"/>
            <a:ext cx="4378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（二）事物的变化发展</a:t>
            </a:r>
          </a:p>
        </p:txBody>
      </p:sp>
    </p:spTree>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5" name="组合 1">
            <a:extLst>
              <a:ext uri="{FF2B5EF4-FFF2-40B4-BE49-F238E27FC236}">
                <a16:creationId xmlns="" xmlns:a16="http://schemas.microsoft.com/office/drawing/2014/main" id="{FD486B5F-F915-4E9E-B864-53F5CAC37F11}"/>
              </a:ext>
            </a:extLst>
          </p:cNvPr>
          <p:cNvGrpSpPr>
            <a:grpSpLocks/>
          </p:cNvGrpSpPr>
          <p:nvPr/>
        </p:nvGrpSpPr>
        <p:grpSpPr bwMode="auto">
          <a:xfrm>
            <a:off x="415131" y="2426045"/>
            <a:ext cx="11361737" cy="3973513"/>
            <a:chOff x="334963" y="2303463"/>
            <a:chExt cx="11361737" cy="3973512"/>
          </a:xfrm>
        </p:grpSpPr>
        <p:sp>
          <p:nvSpPr>
            <p:cNvPr id="10" name="圆角矩形 123">
              <a:extLst>
                <a:ext uri="{FF2B5EF4-FFF2-40B4-BE49-F238E27FC236}">
                  <a16:creationId xmlns="" xmlns:a16="http://schemas.microsoft.com/office/drawing/2014/main" id="{84F4843B-24BA-4B90-8919-CF14645186F5}"/>
                </a:ext>
              </a:extLst>
            </p:cNvPr>
            <p:cNvSpPr/>
            <p:nvPr/>
          </p:nvSpPr>
          <p:spPr bwMode="auto">
            <a:xfrm>
              <a:off x="334963" y="2870201"/>
              <a:ext cx="3505200" cy="3259136"/>
            </a:xfrm>
            <a:prstGeom prst="roundRect">
              <a:avLst/>
            </a:prstGeom>
            <a:noFill/>
            <a:ln w="12700" cap="flat" cmpd="sng" algn="ctr">
              <a:solidFill>
                <a:schemeClr val="bg1">
                  <a:lumMod val="50000"/>
                </a:schemeClr>
              </a:solidFill>
              <a:prstDash val="solid"/>
            </a:ln>
            <a:effectLst/>
          </p:spPr>
          <p:txBody>
            <a:bodyPr anchor="ctr"/>
            <a:lstStyle>
              <a:lvl1pPr defTabSz="1219200" eaLnBrk="0" hangingPunct="0">
                <a:defRPr>
                  <a:solidFill>
                    <a:schemeClr val="tx1"/>
                  </a:solidFill>
                  <a:latin typeface="Arial" panose="020B0604020202020204" pitchFamily="34" charset="0"/>
                  <a:ea typeface="微软雅黑" panose="020B0503020204020204" pitchFamily="34" charset="-122"/>
                </a:defRPr>
              </a:lvl1pPr>
              <a:lvl2pPr defTabSz="1219200" eaLnBrk="0" hangingPunct="0">
                <a:defRPr>
                  <a:solidFill>
                    <a:schemeClr val="tx1"/>
                  </a:solidFill>
                  <a:latin typeface="Arial" panose="020B0604020202020204" pitchFamily="34" charset="0"/>
                  <a:ea typeface="微软雅黑" panose="020B0503020204020204" pitchFamily="34" charset="-122"/>
                </a:defRPr>
              </a:lvl2pPr>
              <a:lvl3pPr defTabSz="1219200" eaLnBrk="0" hangingPunct="0">
                <a:defRPr>
                  <a:solidFill>
                    <a:schemeClr val="tx1"/>
                  </a:solidFill>
                  <a:latin typeface="Arial" panose="020B0604020202020204" pitchFamily="34" charset="0"/>
                  <a:ea typeface="微软雅黑" panose="020B0503020204020204" pitchFamily="34" charset="-122"/>
                </a:defRPr>
              </a:lvl3pPr>
              <a:lvl4pPr defTabSz="1219200" eaLnBrk="0" hangingPunct="0">
                <a:defRPr>
                  <a:solidFill>
                    <a:schemeClr val="tx1"/>
                  </a:solidFill>
                  <a:latin typeface="Arial" panose="020B0604020202020204" pitchFamily="34" charset="0"/>
                  <a:ea typeface="微软雅黑" panose="020B0503020204020204" pitchFamily="34" charset="-122"/>
                </a:defRPr>
              </a:lvl4pPr>
              <a:lvl5pPr defTabSz="1219200" eaLnBrk="0" hangingPunct="0">
                <a:defRPr>
                  <a:solidFill>
                    <a:schemeClr val="tx1"/>
                  </a:solidFill>
                  <a:latin typeface="Arial" panose="020B0604020202020204" pitchFamily="34" charset="0"/>
                  <a:ea typeface="微软雅黑" panose="020B0503020204020204" pitchFamily="34" charset="-122"/>
                </a:defRPr>
              </a:lvl5pPr>
              <a:lvl6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en-US" sz="2400">
                <a:solidFill>
                  <a:srgbClr val="595959"/>
                </a:solidFill>
              </a:endParaRPr>
            </a:p>
          </p:txBody>
        </p:sp>
        <p:sp>
          <p:nvSpPr>
            <p:cNvPr id="107532" name="菱形 10">
              <a:extLst>
                <a:ext uri="{FF2B5EF4-FFF2-40B4-BE49-F238E27FC236}">
                  <a16:creationId xmlns="" xmlns:a16="http://schemas.microsoft.com/office/drawing/2014/main" id="{4CA82EA5-986F-4186-BD41-DD009DDCCABE}"/>
                </a:ext>
              </a:extLst>
            </p:cNvPr>
            <p:cNvSpPr>
              <a:spLocks noChangeArrowheads="1"/>
            </p:cNvSpPr>
            <p:nvPr/>
          </p:nvSpPr>
          <p:spPr bwMode="auto">
            <a:xfrm>
              <a:off x="1641475" y="2303463"/>
              <a:ext cx="1133475" cy="1133475"/>
            </a:xfrm>
            <a:prstGeom prst="diamond">
              <a:avLst/>
            </a:prstGeom>
            <a:solidFill>
              <a:srgbClr val="B26A37"/>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68594" tIns="34297" rIns="68594" bIns="34297"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sp>
          <p:nvSpPr>
            <p:cNvPr id="107533" name="矩形 11">
              <a:extLst>
                <a:ext uri="{FF2B5EF4-FFF2-40B4-BE49-F238E27FC236}">
                  <a16:creationId xmlns="" xmlns:a16="http://schemas.microsoft.com/office/drawing/2014/main" id="{BB9FC96C-8233-41F1-BB37-EF9E1436635D}"/>
                </a:ext>
              </a:extLst>
            </p:cNvPr>
            <p:cNvSpPr>
              <a:spLocks noChangeArrowheads="1"/>
            </p:cNvSpPr>
            <p:nvPr/>
          </p:nvSpPr>
          <p:spPr bwMode="auto">
            <a:xfrm>
              <a:off x="1771650" y="2608263"/>
              <a:ext cx="1270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b="1" dirty="0">
                  <a:solidFill>
                    <a:schemeClr val="bg1"/>
                  </a:solidFill>
                  <a:latin typeface="微软雅黑" panose="020B0503020204020204" pitchFamily="34" charset="-122"/>
                  <a:sym typeface="微软雅黑" panose="020B0503020204020204" pitchFamily="34" charset="-122"/>
                </a:rPr>
                <a:t>运动</a:t>
              </a:r>
              <a:endParaRPr lang="zh-CN" altLang="en-US" sz="1800" b="1" dirty="0">
                <a:solidFill>
                  <a:schemeClr val="bg1"/>
                </a:solidFill>
              </a:endParaRPr>
            </a:p>
          </p:txBody>
        </p:sp>
        <p:sp>
          <p:nvSpPr>
            <p:cNvPr id="107534" name="矩形 13">
              <a:extLst>
                <a:ext uri="{FF2B5EF4-FFF2-40B4-BE49-F238E27FC236}">
                  <a16:creationId xmlns="" xmlns:a16="http://schemas.microsoft.com/office/drawing/2014/main" id="{4B5F8B95-4488-49FF-B554-1FC2E533FBFD}"/>
                </a:ext>
              </a:extLst>
            </p:cNvPr>
            <p:cNvSpPr>
              <a:spLocks noChangeArrowheads="1"/>
            </p:cNvSpPr>
            <p:nvPr/>
          </p:nvSpPr>
          <p:spPr bwMode="auto">
            <a:xfrm>
              <a:off x="500926" y="3297936"/>
              <a:ext cx="3199812" cy="2797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5963">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b="1" noProof="1">
                  <a:solidFill>
                    <a:srgbClr val="000000"/>
                  </a:solidFill>
                  <a:latin typeface="微软雅黑" panose="020B0503020204020204" pitchFamily="34" charset="-122"/>
                  <a:sym typeface="+mn-ea"/>
                </a:rPr>
                <a:t>包括宇宙间的一切变化和过程</a:t>
              </a:r>
              <a:r>
                <a:rPr lang="zh-CN" altLang="en-US" sz="2400" noProof="1">
                  <a:solidFill>
                    <a:srgbClr val="000000"/>
                  </a:solidFill>
                  <a:latin typeface="微软雅黑" panose="020B0503020204020204" pitchFamily="34" charset="-122"/>
                  <a:sym typeface="+mn-ea"/>
                </a:rPr>
                <a:t>。它主要标志事物变动不居的动态过程，说明事物不会永远固定在一点上</a:t>
              </a:r>
            </a:p>
          </p:txBody>
        </p:sp>
        <p:sp>
          <p:nvSpPr>
            <p:cNvPr id="18" name="圆角矩形 123">
              <a:extLst>
                <a:ext uri="{FF2B5EF4-FFF2-40B4-BE49-F238E27FC236}">
                  <a16:creationId xmlns="" xmlns:a16="http://schemas.microsoft.com/office/drawing/2014/main" id="{A3220EE3-70C0-47FA-9CA3-A8F2FAC7675E}"/>
                </a:ext>
              </a:extLst>
            </p:cNvPr>
            <p:cNvSpPr/>
            <p:nvPr/>
          </p:nvSpPr>
          <p:spPr bwMode="auto">
            <a:xfrm>
              <a:off x="4224338" y="2870201"/>
              <a:ext cx="3262312" cy="3357561"/>
            </a:xfrm>
            <a:prstGeom prst="roundRect">
              <a:avLst/>
            </a:prstGeom>
            <a:noFill/>
            <a:ln w="12700" cap="flat" cmpd="sng" algn="ctr">
              <a:solidFill>
                <a:schemeClr val="bg1">
                  <a:lumMod val="50000"/>
                </a:schemeClr>
              </a:solidFill>
              <a:prstDash val="solid"/>
            </a:ln>
            <a:effectLst/>
          </p:spPr>
          <p:txBody>
            <a:bodyPr anchor="ctr"/>
            <a:lstStyle>
              <a:lvl1pPr defTabSz="1219200" eaLnBrk="0" hangingPunct="0">
                <a:defRPr>
                  <a:solidFill>
                    <a:schemeClr val="tx1"/>
                  </a:solidFill>
                  <a:latin typeface="Arial" panose="020B0604020202020204" pitchFamily="34" charset="0"/>
                  <a:ea typeface="微软雅黑" panose="020B0503020204020204" pitchFamily="34" charset="-122"/>
                </a:defRPr>
              </a:lvl1pPr>
              <a:lvl2pPr defTabSz="1219200" eaLnBrk="0" hangingPunct="0">
                <a:defRPr>
                  <a:solidFill>
                    <a:schemeClr val="tx1"/>
                  </a:solidFill>
                  <a:latin typeface="Arial" panose="020B0604020202020204" pitchFamily="34" charset="0"/>
                  <a:ea typeface="微软雅黑" panose="020B0503020204020204" pitchFamily="34" charset="-122"/>
                </a:defRPr>
              </a:lvl2pPr>
              <a:lvl3pPr defTabSz="1219200" eaLnBrk="0" hangingPunct="0">
                <a:defRPr>
                  <a:solidFill>
                    <a:schemeClr val="tx1"/>
                  </a:solidFill>
                  <a:latin typeface="Arial" panose="020B0604020202020204" pitchFamily="34" charset="0"/>
                  <a:ea typeface="微软雅黑" panose="020B0503020204020204" pitchFamily="34" charset="-122"/>
                </a:defRPr>
              </a:lvl3pPr>
              <a:lvl4pPr defTabSz="1219200" eaLnBrk="0" hangingPunct="0">
                <a:defRPr>
                  <a:solidFill>
                    <a:schemeClr val="tx1"/>
                  </a:solidFill>
                  <a:latin typeface="Arial" panose="020B0604020202020204" pitchFamily="34" charset="0"/>
                  <a:ea typeface="微软雅黑" panose="020B0503020204020204" pitchFamily="34" charset="-122"/>
                </a:defRPr>
              </a:lvl4pPr>
              <a:lvl5pPr defTabSz="1219200" eaLnBrk="0" hangingPunct="0">
                <a:defRPr>
                  <a:solidFill>
                    <a:schemeClr val="tx1"/>
                  </a:solidFill>
                  <a:latin typeface="Arial" panose="020B0604020202020204" pitchFamily="34" charset="0"/>
                  <a:ea typeface="微软雅黑" panose="020B0503020204020204" pitchFamily="34" charset="-122"/>
                </a:defRPr>
              </a:lvl5pPr>
              <a:lvl6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en-US" sz="2400">
                <a:solidFill>
                  <a:srgbClr val="595959"/>
                </a:solidFill>
              </a:endParaRPr>
            </a:p>
          </p:txBody>
        </p:sp>
        <p:sp>
          <p:nvSpPr>
            <p:cNvPr id="107536" name="菱形 18">
              <a:extLst>
                <a:ext uri="{FF2B5EF4-FFF2-40B4-BE49-F238E27FC236}">
                  <a16:creationId xmlns="" xmlns:a16="http://schemas.microsoft.com/office/drawing/2014/main" id="{6C7CDEFB-1ACE-4822-9449-2D570F16179F}"/>
                </a:ext>
              </a:extLst>
            </p:cNvPr>
            <p:cNvSpPr>
              <a:spLocks noChangeArrowheads="1"/>
            </p:cNvSpPr>
            <p:nvPr/>
          </p:nvSpPr>
          <p:spPr bwMode="auto">
            <a:xfrm>
              <a:off x="5289550" y="2303463"/>
              <a:ext cx="1131888" cy="1133475"/>
            </a:xfrm>
            <a:prstGeom prst="diamond">
              <a:avLst/>
            </a:prstGeom>
            <a:solidFill>
              <a:srgbClr val="B26A37"/>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68594" tIns="34297" rIns="68594" bIns="34297"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sp>
          <p:nvSpPr>
            <p:cNvPr id="107537" name="矩形 19">
              <a:extLst>
                <a:ext uri="{FF2B5EF4-FFF2-40B4-BE49-F238E27FC236}">
                  <a16:creationId xmlns="" xmlns:a16="http://schemas.microsoft.com/office/drawing/2014/main" id="{0DBC8B82-689D-4B72-80CE-A075D9514895}"/>
                </a:ext>
              </a:extLst>
            </p:cNvPr>
            <p:cNvSpPr>
              <a:spLocks noChangeArrowheads="1"/>
            </p:cNvSpPr>
            <p:nvPr/>
          </p:nvSpPr>
          <p:spPr bwMode="auto">
            <a:xfrm>
              <a:off x="5419725" y="2608263"/>
              <a:ext cx="1268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b="1">
                  <a:solidFill>
                    <a:schemeClr val="bg1"/>
                  </a:solidFill>
                  <a:latin typeface="微软雅黑" panose="020B0503020204020204" pitchFamily="34" charset="-122"/>
                  <a:sym typeface="微软雅黑" panose="020B0503020204020204" pitchFamily="34" charset="-122"/>
                </a:rPr>
                <a:t>变化</a:t>
              </a:r>
              <a:endParaRPr lang="zh-CN" altLang="en-US" sz="1800" b="1">
                <a:solidFill>
                  <a:schemeClr val="bg1"/>
                </a:solidFill>
              </a:endParaRPr>
            </a:p>
          </p:txBody>
        </p:sp>
        <p:sp>
          <p:nvSpPr>
            <p:cNvPr id="107538" name="矩形 21">
              <a:extLst>
                <a:ext uri="{FF2B5EF4-FFF2-40B4-BE49-F238E27FC236}">
                  <a16:creationId xmlns="" xmlns:a16="http://schemas.microsoft.com/office/drawing/2014/main" id="{B1FB452C-2B9F-4825-A843-1E0A05934FDE}"/>
                </a:ext>
              </a:extLst>
            </p:cNvPr>
            <p:cNvSpPr>
              <a:spLocks noChangeArrowheads="1"/>
            </p:cNvSpPr>
            <p:nvPr/>
          </p:nvSpPr>
          <p:spPr bwMode="auto">
            <a:xfrm>
              <a:off x="4321176" y="3297936"/>
              <a:ext cx="2994798" cy="224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5963">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b="1" noProof="1">
                  <a:solidFill>
                    <a:srgbClr val="000000"/>
                  </a:solidFill>
                  <a:latin typeface="微软雅黑" panose="020B0503020204020204" pitchFamily="34" charset="-122"/>
                  <a:sym typeface="+mn-ea"/>
                </a:rPr>
                <a:t>指运动的一般内容，即运动的多样性</a:t>
              </a:r>
              <a:r>
                <a:rPr lang="zh-CN" altLang="en-US" sz="2400" noProof="1">
                  <a:solidFill>
                    <a:srgbClr val="000000"/>
                  </a:solidFill>
                  <a:latin typeface="微软雅黑" panose="020B0503020204020204" pitchFamily="34" charset="-122"/>
                  <a:sym typeface="+mn-ea"/>
                </a:rPr>
                <a:t>。主要指事物内部和外部联系的演变</a:t>
              </a:r>
            </a:p>
          </p:txBody>
        </p:sp>
        <p:sp>
          <p:nvSpPr>
            <p:cNvPr id="23" name="圆角矩形 123">
              <a:extLst>
                <a:ext uri="{FF2B5EF4-FFF2-40B4-BE49-F238E27FC236}">
                  <a16:creationId xmlns="" xmlns:a16="http://schemas.microsoft.com/office/drawing/2014/main" id="{94C823E1-6C38-4BA4-9960-A052E65F9DBB}"/>
                </a:ext>
              </a:extLst>
            </p:cNvPr>
            <p:cNvSpPr/>
            <p:nvPr/>
          </p:nvSpPr>
          <p:spPr bwMode="auto">
            <a:xfrm>
              <a:off x="7870825" y="2870201"/>
              <a:ext cx="3825875" cy="3406774"/>
            </a:xfrm>
            <a:prstGeom prst="roundRect">
              <a:avLst/>
            </a:prstGeom>
            <a:noFill/>
            <a:ln w="12700" cap="flat" cmpd="sng" algn="ctr">
              <a:solidFill>
                <a:schemeClr val="bg1">
                  <a:lumMod val="50000"/>
                </a:schemeClr>
              </a:solidFill>
              <a:prstDash val="solid"/>
            </a:ln>
            <a:effectLst/>
          </p:spPr>
          <p:txBody>
            <a:bodyPr anchor="ctr"/>
            <a:lstStyle>
              <a:lvl1pPr defTabSz="1219200" eaLnBrk="0" hangingPunct="0">
                <a:defRPr>
                  <a:solidFill>
                    <a:schemeClr val="tx1"/>
                  </a:solidFill>
                  <a:latin typeface="Arial" panose="020B0604020202020204" pitchFamily="34" charset="0"/>
                  <a:ea typeface="微软雅黑" panose="020B0503020204020204" pitchFamily="34" charset="-122"/>
                </a:defRPr>
              </a:lvl1pPr>
              <a:lvl2pPr defTabSz="1219200" eaLnBrk="0" hangingPunct="0">
                <a:defRPr>
                  <a:solidFill>
                    <a:schemeClr val="tx1"/>
                  </a:solidFill>
                  <a:latin typeface="Arial" panose="020B0604020202020204" pitchFamily="34" charset="0"/>
                  <a:ea typeface="微软雅黑" panose="020B0503020204020204" pitchFamily="34" charset="-122"/>
                </a:defRPr>
              </a:lvl2pPr>
              <a:lvl3pPr defTabSz="1219200" eaLnBrk="0" hangingPunct="0">
                <a:defRPr>
                  <a:solidFill>
                    <a:schemeClr val="tx1"/>
                  </a:solidFill>
                  <a:latin typeface="Arial" panose="020B0604020202020204" pitchFamily="34" charset="0"/>
                  <a:ea typeface="微软雅黑" panose="020B0503020204020204" pitchFamily="34" charset="-122"/>
                </a:defRPr>
              </a:lvl3pPr>
              <a:lvl4pPr defTabSz="1219200" eaLnBrk="0" hangingPunct="0">
                <a:defRPr>
                  <a:solidFill>
                    <a:schemeClr val="tx1"/>
                  </a:solidFill>
                  <a:latin typeface="Arial" panose="020B0604020202020204" pitchFamily="34" charset="0"/>
                  <a:ea typeface="微软雅黑" panose="020B0503020204020204" pitchFamily="34" charset="-122"/>
                </a:defRPr>
              </a:lvl4pPr>
              <a:lvl5pPr defTabSz="1219200" eaLnBrk="0" hangingPunct="0">
                <a:defRPr>
                  <a:solidFill>
                    <a:schemeClr val="tx1"/>
                  </a:solidFill>
                  <a:latin typeface="Arial" panose="020B0604020202020204" pitchFamily="34" charset="0"/>
                  <a:ea typeface="微软雅黑" panose="020B0503020204020204" pitchFamily="34" charset="-122"/>
                </a:defRPr>
              </a:lvl5pPr>
              <a:lvl6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1219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en-US" sz="2400">
                <a:solidFill>
                  <a:srgbClr val="595959"/>
                </a:solidFill>
              </a:endParaRPr>
            </a:p>
          </p:txBody>
        </p:sp>
        <p:sp>
          <p:nvSpPr>
            <p:cNvPr id="107540" name="菱形 23">
              <a:extLst>
                <a:ext uri="{FF2B5EF4-FFF2-40B4-BE49-F238E27FC236}">
                  <a16:creationId xmlns="" xmlns:a16="http://schemas.microsoft.com/office/drawing/2014/main" id="{BB9F735F-C398-4948-A3BC-ED20C302852E}"/>
                </a:ext>
              </a:extLst>
            </p:cNvPr>
            <p:cNvSpPr>
              <a:spLocks noChangeArrowheads="1"/>
            </p:cNvSpPr>
            <p:nvPr/>
          </p:nvSpPr>
          <p:spPr bwMode="auto">
            <a:xfrm>
              <a:off x="9261475" y="2303463"/>
              <a:ext cx="1133475" cy="1133475"/>
            </a:xfrm>
            <a:prstGeom prst="diamond">
              <a:avLst/>
            </a:prstGeom>
            <a:solidFill>
              <a:srgbClr val="B26A37"/>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68594" tIns="34297" rIns="68594" bIns="34297"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sp>
          <p:nvSpPr>
            <p:cNvPr id="107541" name="矩形 24">
              <a:extLst>
                <a:ext uri="{FF2B5EF4-FFF2-40B4-BE49-F238E27FC236}">
                  <a16:creationId xmlns="" xmlns:a16="http://schemas.microsoft.com/office/drawing/2014/main" id="{5BD6AF35-F3B4-413F-A430-FCDB5982CD69}"/>
                </a:ext>
              </a:extLst>
            </p:cNvPr>
            <p:cNvSpPr>
              <a:spLocks noChangeArrowheads="1"/>
            </p:cNvSpPr>
            <p:nvPr/>
          </p:nvSpPr>
          <p:spPr bwMode="auto">
            <a:xfrm>
              <a:off x="9391650" y="2608263"/>
              <a:ext cx="1270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b="1">
                  <a:solidFill>
                    <a:schemeClr val="bg1"/>
                  </a:solidFill>
                  <a:latin typeface="微软雅黑" panose="020B0503020204020204" pitchFamily="34" charset="-122"/>
                  <a:sym typeface="微软雅黑" panose="020B0503020204020204" pitchFamily="34" charset="-122"/>
                </a:rPr>
                <a:t>发展</a:t>
              </a:r>
              <a:endParaRPr lang="zh-CN" altLang="en-US" sz="1800" b="1">
                <a:solidFill>
                  <a:schemeClr val="bg1"/>
                </a:solidFill>
              </a:endParaRPr>
            </a:p>
          </p:txBody>
        </p:sp>
        <p:sp>
          <p:nvSpPr>
            <p:cNvPr id="107542" name="矩形 26">
              <a:extLst>
                <a:ext uri="{FF2B5EF4-FFF2-40B4-BE49-F238E27FC236}">
                  <a16:creationId xmlns="" xmlns:a16="http://schemas.microsoft.com/office/drawing/2014/main" id="{B5F77FA9-4DD1-47BF-A580-C400B860E6CD}"/>
                </a:ext>
              </a:extLst>
            </p:cNvPr>
            <p:cNvSpPr>
              <a:spLocks noChangeArrowheads="1"/>
            </p:cNvSpPr>
            <p:nvPr/>
          </p:nvSpPr>
          <p:spPr bwMode="auto">
            <a:xfrm>
              <a:off x="8101288" y="3297936"/>
              <a:ext cx="3453848" cy="2797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5963">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0"/>
                </a:spcBef>
                <a:buFontTx/>
                <a:buNone/>
              </a:pPr>
              <a:r>
                <a:rPr lang="zh-CN" altLang="en-US" sz="2400" b="1" noProof="1">
                  <a:solidFill>
                    <a:srgbClr val="000000"/>
                  </a:solidFill>
                  <a:latin typeface="微软雅黑" panose="020B0503020204020204" pitchFamily="34" charset="-122"/>
                  <a:sym typeface="+mn-ea"/>
                </a:rPr>
                <a:t>指前进的变化或进化</a:t>
              </a:r>
              <a:r>
                <a:rPr lang="zh-CN" altLang="en-US" sz="2400" noProof="1">
                  <a:solidFill>
                    <a:srgbClr val="000000"/>
                  </a:solidFill>
                  <a:latin typeface="微软雅黑" panose="020B0503020204020204" pitchFamily="34" charset="-122"/>
                  <a:sym typeface="+mn-ea"/>
                </a:rPr>
                <a:t>，特别是指人类在所处的现实世界中从低级到高级、从无序到有序、从简单到复杂的上升运动</a:t>
              </a:r>
            </a:p>
          </p:txBody>
        </p:sp>
      </p:grpSp>
      <p:sp>
        <p:nvSpPr>
          <p:cNvPr id="26" name="文本框 25">
            <a:extLst>
              <a:ext uri="{FF2B5EF4-FFF2-40B4-BE49-F238E27FC236}">
                <a16:creationId xmlns="" xmlns:a16="http://schemas.microsoft.com/office/drawing/2014/main" id="{BBA964A8-2071-41FF-894D-85B486AD5420}"/>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grpSp>
        <p:nvGrpSpPr>
          <p:cNvPr id="27" name="组合 26">
            <a:extLst>
              <a:ext uri="{FF2B5EF4-FFF2-40B4-BE49-F238E27FC236}">
                <a16:creationId xmlns="" xmlns:a16="http://schemas.microsoft.com/office/drawing/2014/main" id="{B65449C3-BE7A-45DB-8F0E-DF5952AA1D18}"/>
              </a:ext>
            </a:extLst>
          </p:cNvPr>
          <p:cNvGrpSpPr/>
          <p:nvPr/>
        </p:nvGrpSpPr>
        <p:grpSpPr>
          <a:xfrm>
            <a:off x="627117" y="1786849"/>
            <a:ext cx="4872776" cy="490002"/>
            <a:chOff x="613568" y="2584446"/>
            <a:chExt cx="4872776" cy="490002"/>
          </a:xfrm>
        </p:grpSpPr>
        <p:grpSp>
          <p:nvGrpSpPr>
            <p:cNvPr id="28" name="组合 27">
              <a:extLst>
                <a:ext uri="{FF2B5EF4-FFF2-40B4-BE49-F238E27FC236}">
                  <a16:creationId xmlns="" xmlns:a16="http://schemas.microsoft.com/office/drawing/2014/main" id="{4497AF74-E29D-406D-A608-6DA45F1D98F7}"/>
                </a:ext>
              </a:extLst>
            </p:cNvPr>
            <p:cNvGrpSpPr/>
            <p:nvPr/>
          </p:nvGrpSpPr>
          <p:grpSpPr>
            <a:xfrm>
              <a:off x="613568" y="2584446"/>
              <a:ext cx="452442" cy="452442"/>
              <a:chOff x="613568" y="2584446"/>
              <a:chExt cx="452442" cy="452442"/>
            </a:xfrm>
          </p:grpSpPr>
          <p:sp>
            <p:nvSpPr>
              <p:cNvPr id="34" name="椭圆 33">
                <a:extLst>
                  <a:ext uri="{FF2B5EF4-FFF2-40B4-BE49-F238E27FC236}">
                    <a16:creationId xmlns="" xmlns:a16="http://schemas.microsoft.com/office/drawing/2014/main" id="{5830FFB5-BD55-464B-9FF0-E407B3004C99}"/>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35" name="组合 111">
                <a:extLst>
                  <a:ext uri="{FF2B5EF4-FFF2-40B4-BE49-F238E27FC236}">
                    <a16:creationId xmlns="" xmlns:a16="http://schemas.microsoft.com/office/drawing/2014/main" id="{44B18C70-379C-4D26-B5BD-1D1E16AE91DA}"/>
                  </a:ext>
                </a:extLst>
              </p:cNvPr>
              <p:cNvGrpSpPr>
                <a:grpSpLocks/>
              </p:cNvGrpSpPr>
              <p:nvPr/>
            </p:nvGrpSpPr>
            <p:grpSpPr bwMode="auto">
              <a:xfrm>
                <a:off x="730572" y="2691156"/>
                <a:ext cx="218434" cy="239022"/>
                <a:chOff x="247650" y="1957388"/>
                <a:chExt cx="993776" cy="1087438"/>
              </a:xfrm>
            </p:grpSpPr>
            <p:sp>
              <p:nvSpPr>
                <p:cNvPr id="36" name="Freeform 112">
                  <a:extLst>
                    <a:ext uri="{FF2B5EF4-FFF2-40B4-BE49-F238E27FC236}">
                      <a16:creationId xmlns="" xmlns:a16="http://schemas.microsoft.com/office/drawing/2014/main" id="{DC6077B3-864A-4CDA-81A2-33DE639C2730}"/>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7" name="Freeform 113">
                  <a:extLst>
                    <a:ext uri="{FF2B5EF4-FFF2-40B4-BE49-F238E27FC236}">
                      <a16:creationId xmlns="" xmlns:a16="http://schemas.microsoft.com/office/drawing/2014/main" id="{43724A32-9B00-4822-8FF1-7E50E6E9D572}"/>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8" name="Oval 114">
                  <a:extLst>
                    <a:ext uri="{FF2B5EF4-FFF2-40B4-BE49-F238E27FC236}">
                      <a16:creationId xmlns="" xmlns:a16="http://schemas.microsoft.com/office/drawing/2014/main" id="{27BF6C41-4A96-422B-8F96-3DE335EA23D3}"/>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9" name="Rectangle 115">
                  <a:extLst>
                    <a:ext uri="{FF2B5EF4-FFF2-40B4-BE49-F238E27FC236}">
                      <a16:creationId xmlns="" xmlns:a16="http://schemas.microsoft.com/office/drawing/2014/main" id="{588078FC-7BAA-4BDF-BAEF-3663C892F256}"/>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0" name="Oval 116">
                  <a:extLst>
                    <a:ext uri="{FF2B5EF4-FFF2-40B4-BE49-F238E27FC236}">
                      <a16:creationId xmlns="" xmlns:a16="http://schemas.microsoft.com/office/drawing/2014/main" id="{FDFB8D87-F694-4F09-AEF1-BB20FCFA2F14}"/>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1" name="Rectangle 117">
                  <a:extLst>
                    <a:ext uri="{FF2B5EF4-FFF2-40B4-BE49-F238E27FC236}">
                      <a16:creationId xmlns="" xmlns:a16="http://schemas.microsoft.com/office/drawing/2014/main" id="{F4873FAD-0652-400C-9BA9-9AAFF4F7ACCB}"/>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2" name="Oval 118">
                  <a:extLst>
                    <a:ext uri="{FF2B5EF4-FFF2-40B4-BE49-F238E27FC236}">
                      <a16:creationId xmlns="" xmlns:a16="http://schemas.microsoft.com/office/drawing/2014/main" id="{AFB5671E-877C-4AAC-A4E8-6E66BEF35D66}"/>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3" name="Rectangle 119">
                  <a:extLst>
                    <a:ext uri="{FF2B5EF4-FFF2-40B4-BE49-F238E27FC236}">
                      <a16:creationId xmlns="" xmlns:a16="http://schemas.microsoft.com/office/drawing/2014/main" id="{0249EAFD-080B-4086-B76F-3B59F0D018C6}"/>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4" name="Freeform 120">
                  <a:extLst>
                    <a:ext uri="{FF2B5EF4-FFF2-40B4-BE49-F238E27FC236}">
                      <a16:creationId xmlns="" xmlns:a16="http://schemas.microsoft.com/office/drawing/2014/main" id="{53C1A2D2-32C7-486C-87D4-A861694F7D1B}"/>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45" name="Freeform 121">
                  <a:extLst>
                    <a:ext uri="{FF2B5EF4-FFF2-40B4-BE49-F238E27FC236}">
                      <a16:creationId xmlns="" xmlns:a16="http://schemas.microsoft.com/office/drawing/2014/main" id="{D9C6D789-2EBA-411A-8E0E-55A0A586BC07}"/>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46" name="Freeform 122">
                  <a:extLst>
                    <a:ext uri="{FF2B5EF4-FFF2-40B4-BE49-F238E27FC236}">
                      <a16:creationId xmlns="" xmlns:a16="http://schemas.microsoft.com/office/drawing/2014/main" id="{12CBA599-C91F-4BF4-AAB1-F5EC7B805BB4}"/>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29" name="直接连接符 28">
              <a:extLst>
                <a:ext uri="{FF2B5EF4-FFF2-40B4-BE49-F238E27FC236}">
                  <a16:creationId xmlns="" xmlns:a16="http://schemas.microsoft.com/office/drawing/2014/main" id="{18228CEC-CA6D-4719-A256-BB88BE3D4E73}"/>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 xmlns:a16="http://schemas.microsoft.com/office/drawing/2014/main" id="{5126A569-902B-42E2-9234-D8331D3F9833}"/>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33" name="矩形 4">
              <a:extLst>
                <a:ext uri="{FF2B5EF4-FFF2-40B4-BE49-F238E27FC236}">
                  <a16:creationId xmlns="" xmlns:a16="http://schemas.microsoft.com/office/drawing/2014/main" id="{B3C4CE27-DD38-4DE8-8BB0-29B1A9690D77}"/>
                </a:ext>
              </a:extLst>
            </p:cNvPr>
            <p:cNvSpPr>
              <a:spLocks noChangeArrowheads="1"/>
            </p:cNvSpPr>
            <p:nvPr/>
          </p:nvSpPr>
          <p:spPr bwMode="auto">
            <a:xfrm>
              <a:off x="1719852" y="2612783"/>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运动、变化、发展的区别</a:t>
              </a:r>
            </a:p>
          </p:txBody>
        </p:sp>
      </p:grpSp>
      <p:sp>
        <p:nvSpPr>
          <p:cNvPr id="47" name="矩形: 圆角 46">
            <a:extLst>
              <a:ext uri="{FF2B5EF4-FFF2-40B4-BE49-F238E27FC236}">
                <a16:creationId xmlns="" xmlns:a16="http://schemas.microsoft.com/office/drawing/2014/main" id="{45D1E137-395D-44F7-BBEB-57CDAF905D89}"/>
              </a:ext>
            </a:extLst>
          </p:cNvPr>
          <p:cNvSpPr/>
          <p:nvPr/>
        </p:nvSpPr>
        <p:spPr>
          <a:xfrm>
            <a:off x="3906983" y="1064542"/>
            <a:ext cx="4378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（二）事物的变化发展</a:t>
            </a:r>
          </a:p>
        </p:txBody>
      </p:sp>
    </p:spTree>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2">
            <a:extLst>
              <a:ext uri="{FF2B5EF4-FFF2-40B4-BE49-F238E27FC236}">
                <a16:creationId xmlns="" xmlns:a16="http://schemas.microsoft.com/office/drawing/2014/main" id="{06AB3F0C-933E-476A-B224-E8490C6B1B0C}"/>
              </a:ext>
            </a:extLst>
          </p:cNvPr>
          <p:cNvGrpSpPr/>
          <p:nvPr/>
        </p:nvGrpSpPr>
        <p:grpSpPr bwMode="auto">
          <a:xfrm>
            <a:off x="38467" y="4528071"/>
            <a:ext cx="4916425" cy="2281063"/>
            <a:chOff x="1978421" y="2997200"/>
            <a:chExt cx="5217717" cy="2336800"/>
          </a:xfrm>
          <a:solidFill>
            <a:srgbClr val="385723"/>
          </a:solidFill>
        </p:grpSpPr>
        <p:sp>
          <p:nvSpPr>
            <p:cNvPr id="36" name="形状 35">
              <a:extLst>
                <a:ext uri="{FF2B5EF4-FFF2-40B4-BE49-F238E27FC236}">
                  <a16:creationId xmlns="" xmlns:a16="http://schemas.microsoft.com/office/drawing/2014/main" id="{BFC5894B-66C5-4C4E-98EF-5FAB2F779A63}"/>
                </a:ext>
              </a:extLst>
            </p:cNvPr>
            <p:cNvSpPr/>
            <p:nvPr/>
          </p:nvSpPr>
          <p:spPr>
            <a:xfrm>
              <a:off x="1978421" y="2997200"/>
              <a:ext cx="5217717" cy="2336800"/>
            </a:xfrm>
            <a:prstGeom prst="leftRightRibbon">
              <a:avLst/>
            </a:prstGeom>
            <a:solidFill>
              <a:srgbClr val="B26A3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任意多边形 5">
              <a:extLst>
                <a:ext uri="{FF2B5EF4-FFF2-40B4-BE49-F238E27FC236}">
                  <a16:creationId xmlns="" xmlns:a16="http://schemas.microsoft.com/office/drawing/2014/main" id="{7E3C634B-8015-4951-8F35-C133DB7FA3B1}"/>
                </a:ext>
              </a:extLst>
            </p:cNvPr>
            <p:cNvSpPr/>
            <p:nvPr/>
          </p:nvSpPr>
          <p:spPr>
            <a:xfrm>
              <a:off x="3066044" y="3654431"/>
              <a:ext cx="1326979" cy="788147"/>
            </a:xfrm>
            <a:custGeom>
              <a:avLst/>
              <a:gdLst>
                <a:gd name="connsiteX0" fmla="*/ 0 w 1326979"/>
                <a:gd name="connsiteY0" fmla="*/ 0 h 788145"/>
                <a:gd name="connsiteX1" fmla="*/ 1326979 w 1326979"/>
                <a:gd name="connsiteY1" fmla="*/ 0 h 788145"/>
                <a:gd name="connsiteX2" fmla="*/ 1326979 w 1326979"/>
                <a:gd name="connsiteY2" fmla="*/ 788145 h 788145"/>
                <a:gd name="connsiteX3" fmla="*/ 0 w 1326979"/>
                <a:gd name="connsiteY3" fmla="*/ 788145 h 788145"/>
                <a:gd name="connsiteX4" fmla="*/ 0 w 1326979"/>
                <a:gd name="connsiteY4" fmla="*/ 0 h 788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979" h="788145">
                  <a:moveTo>
                    <a:pt x="0" y="0"/>
                  </a:moveTo>
                  <a:lnTo>
                    <a:pt x="1326979" y="0"/>
                  </a:lnTo>
                  <a:lnTo>
                    <a:pt x="1326979" y="788145"/>
                  </a:lnTo>
                  <a:lnTo>
                    <a:pt x="0" y="78814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fontAlgn="auto" hangingPunct="1">
                <a:lnSpc>
                  <a:spcPct val="90000"/>
                </a:lnSpc>
                <a:spcBef>
                  <a:spcPts val="0"/>
                </a:spcBef>
                <a:spcAft>
                  <a:spcPct val="35000"/>
                </a:spcAft>
                <a:defRPr/>
              </a:pPr>
              <a:r>
                <a:rPr lang="zh-CN" altLang="en-US" sz="3200" b="1" dirty="0">
                  <a:solidFill>
                    <a:schemeClr val="bg1"/>
                  </a:solidFill>
                  <a:sym typeface="+mn-ea"/>
                </a:rPr>
                <a:t>新事物</a:t>
              </a:r>
            </a:p>
          </p:txBody>
        </p:sp>
        <p:sp>
          <p:nvSpPr>
            <p:cNvPr id="38" name="任意多边形 8">
              <a:extLst>
                <a:ext uri="{FF2B5EF4-FFF2-40B4-BE49-F238E27FC236}">
                  <a16:creationId xmlns="" xmlns:a16="http://schemas.microsoft.com/office/drawing/2014/main" id="{3380DBEC-042C-414F-9FF2-D7203662FCE6}"/>
                </a:ext>
              </a:extLst>
            </p:cNvPr>
            <p:cNvSpPr/>
            <p:nvPr/>
          </p:nvSpPr>
          <p:spPr>
            <a:xfrm>
              <a:off x="4587279" y="3937714"/>
              <a:ext cx="1568248" cy="788143"/>
            </a:xfrm>
            <a:custGeom>
              <a:avLst/>
              <a:gdLst>
                <a:gd name="connsiteX0" fmla="*/ 0 w 1568248"/>
                <a:gd name="connsiteY0" fmla="*/ 0 h 788145"/>
                <a:gd name="connsiteX1" fmla="*/ 1568248 w 1568248"/>
                <a:gd name="connsiteY1" fmla="*/ 0 h 788145"/>
                <a:gd name="connsiteX2" fmla="*/ 1568248 w 1568248"/>
                <a:gd name="connsiteY2" fmla="*/ 788145 h 788145"/>
                <a:gd name="connsiteX3" fmla="*/ 0 w 1568248"/>
                <a:gd name="connsiteY3" fmla="*/ 788145 h 788145"/>
                <a:gd name="connsiteX4" fmla="*/ 0 w 1568248"/>
                <a:gd name="connsiteY4" fmla="*/ 0 h 788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248" h="788145">
                  <a:moveTo>
                    <a:pt x="0" y="0"/>
                  </a:moveTo>
                  <a:lnTo>
                    <a:pt x="1568248" y="0"/>
                  </a:lnTo>
                  <a:lnTo>
                    <a:pt x="1568248" y="788145"/>
                  </a:lnTo>
                  <a:lnTo>
                    <a:pt x="0" y="78814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fontAlgn="auto" hangingPunct="1">
                <a:lnSpc>
                  <a:spcPct val="90000"/>
                </a:lnSpc>
                <a:spcBef>
                  <a:spcPts val="0"/>
                </a:spcBef>
                <a:spcAft>
                  <a:spcPct val="35000"/>
                </a:spcAft>
                <a:defRPr/>
              </a:pPr>
              <a:r>
                <a:rPr lang="zh-CN" altLang="en-US" sz="3200" b="1" dirty="0">
                  <a:solidFill>
                    <a:schemeClr val="bg1"/>
                  </a:solidFill>
                  <a:sym typeface="+mn-ea"/>
                </a:rPr>
                <a:t>旧事物</a:t>
              </a:r>
            </a:p>
          </p:txBody>
        </p:sp>
      </p:grpSp>
      <p:sp>
        <p:nvSpPr>
          <p:cNvPr id="108550" name="文本框 1">
            <a:extLst>
              <a:ext uri="{FF2B5EF4-FFF2-40B4-BE49-F238E27FC236}">
                <a16:creationId xmlns="" xmlns:a16="http://schemas.microsoft.com/office/drawing/2014/main" id="{4124F99A-62B4-4FED-A653-ADFC883D0725}"/>
              </a:ext>
            </a:extLst>
          </p:cNvPr>
          <p:cNvSpPr txBox="1">
            <a:spLocks noChangeArrowheads="1"/>
          </p:cNvSpPr>
          <p:nvPr/>
        </p:nvSpPr>
        <p:spPr bwMode="auto">
          <a:xfrm>
            <a:off x="3101304" y="1739820"/>
            <a:ext cx="6045557" cy="1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是前进的、上升的运动</a:t>
            </a:r>
            <a:endParaRPr lang="en-US" altLang="zh-CN" sz="2400" dirty="0"/>
          </a:p>
          <a:p>
            <a:pPr algn="just" eaLnBrk="1" hangingPunct="1">
              <a:lnSpc>
                <a:spcPct val="150000"/>
              </a:lnSpc>
              <a:spcBef>
                <a:spcPts val="1400"/>
              </a:spcBef>
              <a:buFontTx/>
              <a:buNone/>
            </a:pPr>
            <a:r>
              <a:rPr lang="zh-CN" altLang="en-US" sz="2400" dirty="0"/>
              <a:t>发展的</a:t>
            </a:r>
            <a:r>
              <a:rPr lang="zh-CN" altLang="en-US" sz="2400" b="1" dirty="0">
                <a:solidFill>
                  <a:srgbClr val="B26A37"/>
                </a:solidFill>
              </a:rPr>
              <a:t>实质</a:t>
            </a:r>
            <a:r>
              <a:rPr lang="zh-CN" altLang="en-US" sz="2400" b="1" dirty="0"/>
              <a:t>是新事物的产生和旧事物的灭亡</a:t>
            </a:r>
          </a:p>
        </p:txBody>
      </p:sp>
      <p:pic>
        <p:nvPicPr>
          <p:cNvPr id="108551" name="图片 112643" descr="毛泽东在延安头像">
            <a:extLst>
              <a:ext uri="{FF2B5EF4-FFF2-40B4-BE49-F238E27FC236}">
                <a16:creationId xmlns="" xmlns:a16="http://schemas.microsoft.com/office/drawing/2014/main" id="{680BFA17-2C65-49FF-B40D-9AD109D33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1821" y="3243100"/>
            <a:ext cx="2720975" cy="3276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108552" name="组合 2">
            <a:extLst>
              <a:ext uri="{FF2B5EF4-FFF2-40B4-BE49-F238E27FC236}">
                <a16:creationId xmlns="" xmlns:a16="http://schemas.microsoft.com/office/drawing/2014/main" id="{534BC833-5017-404B-ABD9-00ED7DEE4FE1}"/>
              </a:ext>
            </a:extLst>
          </p:cNvPr>
          <p:cNvGrpSpPr>
            <a:grpSpLocks/>
          </p:cNvGrpSpPr>
          <p:nvPr/>
        </p:nvGrpSpPr>
        <p:grpSpPr bwMode="auto">
          <a:xfrm>
            <a:off x="3789396" y="3548733"/>
            <a:ext cx="5432425" cy="2244725"/>
            <a:chOff x="3624263" y="3675063"/>
            <a:chExt cx="5432425" cy="2244725"/>
          </a:xfrm>
        </p:grpSpPr>
        <p:sp>
          <p:nvSpPr>
            <p:cNvPr id="108553" name="矩形 40">
              <a:extLst>
                <a:ext uri="{FF2B5EF4-FFF2-40B4-BE49-F238E27FC236}">
                  <a16:creationId xmlns="" xmlns:a16="http://schemas.microsoft.com/office/drawing/2014/main" id="{92B5839F-92D8-44CE-8E1B-1AF1C5230EA7}"/>
                </a:ext>
              </a:extLst>
            </p:cNvPr>
            <p:cNvSpPr>
              <a:spLocks noChangeArrowheads="1"/>
            </p:cNvSpPr>
            <p:nvPr/>
          </p:nvSpPr>
          <p:spPr bwMode="auto">
            <a:xfrm>
              <a:off x="3624263" y="3832225"/>
              <a:ext cx="5216525" cy="176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5963">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ts val="600"/>
                </a:spcBef>
                <a:buFontTx/>
                <a:buNone/>
              </a:pPr>
              <a:r>
                <a:rPr lang="zh-CN" altLang="en-US" sz="2400" dirty="0">
                  <a:solidFill>
                    <a:srgbClr val="000000"/>
                  </a:solidFill>
                  <a:latin typeface="微软雅黑" panose="020B0503020204020204" pitchFamily="34" charset="-122"/>
                  <a:sym typeface="微软雅黑" panose="020B0503020204020204" pitchFamily="34" charset="-122"/>
                </a:rPr>
                <a:t>       虚心使人进步，骄傲使人落后。我们应当永远记住这个真理。</a:t>
              </a:r>
              <a:endParaRPr lang="en-US" altLang="zh-CN" sz="2400" dirty="0">
                <a:solidFill>
                  <a:srgbClr val="000000"/>
                </a:solidFill>
                <a:latin typeface="微软雅黑" panose="020B0503020204020204" pitchFamily="34" charset="-122"/>
                <a:sym typeface="微软雅黑" panose="020B0503020204020204" pitchFamily="34" charset="-122"/>
              </a:endParaRPr>
            </a:p>
            <a:p>
              <a:pPr algn="r">
                <a:lnSpc>
                  <a:spcPct val="150000"/>
                </a:lnSpc>
                <a:spcBef>
                  <a:spcPts val="600"/>
                </a:spcBef>
                <a:buFontTx/>
                <a:buNone/>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毛泽东</a:t>
              </a:r>
            </a:p>
          </p:txBody>
        </p:sp>
        <p:cxnSp>
          <p:nvCxnSpPr>
            <p:cNvPr id="108554" name="直接连接符 41">
              <a:extLst>
                <a:ext uri="{FF2B5EF4-FFF2-40B4-BE49-F238E27FC236}">
                  <a16:creationId xmlns="" xmlns:a16="http://schemas.microsoft.com/office/drawing/2014/main" id="{0E096868-10D2-42B3-A12C-E9DAF535EC2A}"/>
                </a:ext>
              </a:extLst>
            </p:cNvPr>
            <p:cNvCxnSpPr>
              <a:cxnSpLocks noChangeShapeType="1"/>
            </p:cNvCxnSpPr>
            <p:nvPr/>
          </p:nvCxnSpPr>
          <p:spPr bwMode="auto">
            <a:xfrm>
              <a:off x="4953000" y="3675063"/>
              <a:ext cx="4103688" cy="0"/>
            </a:xfrm>
            <a:prstGeom prst="line">
              <a:avLst/>
            </a:prstGeom>
            <a:noFill/>
            <a:ln w="9525">
              <a:solidFill>
                <a:srgbClr val="7F7F7F"/>
              </a:solidFill>
              <a:prstDash val="dash"/>
              <a:round/>
              <a:headEnd/>
              <a:tailEnd/>
            </a:ln>
            <a:extLst>
              <a:ext uri="{909E8E84-426E-40DD-AFC4-6F175D3DCCD1}">
                <a14:hiddenFill xmlns:a14="http://schemas.microsoft.com/office/drawing/2010/main">
                  <a:noFill/>
                </a14:hiddenFill>
              </a:ext>
            </a:extLst>
          </p:spPr>
        </p:cxnSp>
        <p:cxnSp>
          <p:nvCxnSpPr>
            <p:cNvPr id="108555" name="直接连接符 42">
              <a:extLst>
                <a:ext uri="{FF2B5EF4-FFF2-40B4-BE49-F238E27FC236}">
                  <a16:creationId xmlns="" xmlns:a16="http://schemas.microsoft.com/office/drawing/2014/main" id="{7452098A-0AE7-4CCD-A4DB-D9EB52E987A7}"/>
                </a:ext>
              </a:extLst>
            </p:cNvPr>
            <p:cNvCxnSpPr>
              <a:cxnSpLocks noChangeShapeType="1"/>
            </p:cNvCxnSpPr>
            <p:nvPr/>
          </p:nvCxnSpPr>
          <p:spPr bwMode="auto">
            <a:xfrm>
              <a:off x="4953000" y="5919788"/>
              <a:ext cx="4103688" cy="0"/>
            </a:xfrm>
            <a:prstGeom prst="line">
              <a:avLst/>
            </a:prstGeom>
            <a:noFill/>
            <a:ln w="9525">
              <a:solidFill>
                <a:srgbClr val="7F7F7F"/>
              </a:solidFill>
              <a:prstDash val="dash"/>
              <a:round/>
              <a:headEnd/>
              <a:tailEnd/>
            </a:ln>
            <a:extLst>
              <a:ext uri="{909E8E84-426E-40DD-AFC4-6F175D3DCCD1}">
                <a14:hiddenFill xmlns:a14="http://schemas.microsoft.com/office/drawing/2010/main">
                  <a:noFill/>
                </a14:hiddenFill>
              </a:ext>
            </a:extLst>
          </p:spPr>
        </p:cxnSp>
      </p:grpSp>
      <p:sp>
        <p:nvSpPr>
          <p:cNvPr id="18" name="文本框 17">
            <a:extLst>
              <a:ext uri="{FF2B5EF4-FFF2-40B4-BE49-F238E27FC236}">
                <a16:creationId xmlns="" xmlns:a16="http://schemas.microsoft.com/office/drawing/2014/main" id="{1250B704-BD08-489E-8945-811158B4FE90}"/>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19" name="任意多边形 101">
            <a:extLst>
              <a:ext uri="{FF2B5EF4-FFF2-40B4-BE49-F238E27FC236}">
                <a16:creationId xmlns="" xmlns:a16="http://schemas.microsoft.com/office/drawing/2014/main" id="{394FA8CD-4753-4074-87E4-8906FB46512D}"/>
              </a:ext>
            </a:extLst>
          </p:cNvPr>
          <p:cNvSpPr/>
          <p:nvPr/>
        </p:nvSpPr>
        <p:spPr>
          <a:xfrm>
            <a:off x="839176" y="1694779"/>
            <a:ext cx="2262128" cy="1304999"/>
          </a:xfrm>
          <a:custGeom>
            <a:avLst/>
            <a:gdLst>
              <a:gd name="connsiteX0" fmla="*/ 751806 w 2505190"/>
              <a:gd name="connsiteY0" fmla="*/ 282 h 1445219"/>
              <a:gd name="connsiteX1" fmla="*/ 1124339 w 2505190"/>
              <a:gd name="connsiteY1" fmla="*/ 232250 h 1445219"/>
              <a:gd name="connsiteX2" fmla="*/ 1439260 w 2505190"/>
              <a:gd name="connsiteY2" fmla="*/ 527392 h 1445219"/>
              <a:gd name="connsiteX3" fmla="*/ 1329576 w 2505190"/>
              <a:gd name="connsiteY3" fmla="*/ 819259 h 1445219"/>
              <a:gd name="connsiteX4" fmla="*/ 2505190 w 2505190"/>
              <a:gd name="connsiteY4" fmla="*/ 1249790 h 1445219"/>
              <a:gd name="connsiteX5" fmla="*/ 1206511 w 2505190"/>
              <a:gd name="connsiteY5" fmla="*/ 982364 h 1445219"/>
              <a:gd name="connsiteX6" fmla="*/ 1212376 w 2505190"/>
              <a:gd name="connsiteY6" fmla="*/ 1009524 h 1445219"/>
              <a:gd name="connsiteX7" fmla="*/ 962619 w 2505190"/>
              <a:gd name="connsiteY7" fmla="*/ 1341251 h 1445219"/>
              <a:gd name="connsiteX8" fmla="*/ 767125 w 2505190"/>
              <a:gd name="connsiteY8" fmla="*/ 1288490 h 1445219"/>
              <a:gd name="connsiteX9" fmla="*/ 502620 w 2505190"/>
              <a:gd name="connsiteY9" fmla="*/ 1442449 h 1445219"/>
              <a:gd name="connsiteX10" fmla="*/ 60372 w 2505190"/>
              <a:gd name="connsiteY10" fmla="*/ 1075796 h 1445219"/>
              <a:gd name="connsiteX11" fmla="*/ 92742 w 2505190"/>
              <a:gd name="connsiteY11" fmla="*/ 856005 h 1445219"/>
              <a:gd name="connsiteX12" fmla="*/ 2476 w 2505190"/>
              <a:gd name="connsiteY12" fmla="*/ 653148 h 1445219"/>
              <a:gd name="connsiteX13" fmla="*/ 304432 w 2505190"/>
              <a:gd name="connsiteY13" fmla="*/ 252091 h 1445219"/>
              <a:gd name="connsiteX14" fmla="*/ 339592 w 2505190"/>
              <a:gd name="connsiteY14" fmla="*/ 249726 h 1445219"/>
              <a:gd name="connsiteX15" fmla="*/ 628344 w 2505190"/>
              <a:gd name="connsiteY15" fmla="*/ 13598 h 1445219"/>
              <a:gd name="connsiteX16" fmla="*/ 684186 w 2505190"/>
              <a:gd name="connsiteY16" fmla="*/ 3136 h 1445219"/>
              <a:gd name="connsiteX17" fmla="*/ 751806 w 2505190"/>
              <a:gd name="connsiteY17" fmla="*/ 282 h 144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5190" h="1445219">
                <a:moveTo>
                  <a:pt x="751806" y="282"/>
                </a:moveTo>
                <a:cubicBezTo>
                  <a:pt x="907594" y="5939"/>
                  <a:pt x="1047240" y="95992"/>
                  <a:pt x="1124339" y="232250"/>
                </a:cubicBezTo>
                <a:cubicBezTo>
                  <a:pt x="1282935" y="233025"/>
                  <a:pt x="1419963" y="358070"/>
                  <a:pt x="1439260" y="527392"/>
                </a:cubicBezTo>
                <a:cubicBezTo>
                  <a:pt x="1452359" y="642330"/>
                  <a:pt x="1408094" y="750331"/>
                  <a:pt x="1329576" y="819259"/>
                </a:cubicBezTo>
                <a:cubicBezTo>
                  <a:pt x="1667622" y="944655"/>
                  <a:pt x="2167144" y="1124393"/>
                  <a:pt x="2505190" y="1249790"/>
                </a:cubicBezTo>
                <a:lnTo>
                  <a:pt x="1206511" y="982364"/>
                </a:lnTo>
                <a:lnTo>
                  <a:pt x="1212376" y="1009524"/>
                </a:lnTo>
                <a:cubicBezTo>
                  <a:pt x="1231102" y="1173832"/>
                  <a:pt x="1119282" y="1322351"/>
                  <a:pt x="962619" y="1341251"/>
                </a:cubicBezTo>
                <a:cubicBezTo>
                  <a:pt x="890644" y="1349934"/>
                  <a:pt x="821727" y="1329747"/>
                  <a:pt x="767125" y="1288490"/>
                </a:cubicBezTo>
                <a:cubicBezTo>
                  <a:pt x="704302" y="1371546"/>
                  <a:pt x="611194" y="1429351"/>
                  <a:pt x="502620" y="1442449"/>
                </a:cubicBezTo>
                <a:cubicBezTo>
                  <a:pt x="284450" y="1468768"/>
                  <a:pt x="86449" y="1304612"/>
                  <a:pt x="60372" y="1075796"/>
                </a:cubicBezTo>
                <a:cubicBezTo>
                  <a:pt x="51485" y="997828"/>
                  <a:pt x="63708" y="922412"/>
                  <a:pt x="92742" y="856005"/>
                </a:cubicBezTo>
                <a:cubicBezTo>
                  <a:pt x="44091" y="802276"/>
                  <a:pt x="11480" y="732152"/>
                  <a:pt x="2476" y="653148"/>
                </a:cubicBezTo>
                <a:cubicBezTo>
                  <a:pt x="-20163" y="454500"/>
                  <a:pt x="115027" y="274940"/>
                  <a:pt x="304432" y="252091"/>
                </a:cubicBezTo>
                <a:cubicBezTo>
                  <a:pt x="316230" y="250668"/>
                  <a:pt x="327961" y="249886"/>
                  <a:pt x="339592" y="249726"/>
                </a:cubicBezTo>
                <a:cubicBezTo>
                  <a:pt x="397894" y="134243"/>
                  <a:pt x="501282" y="46140"/>
                  <a:pt x="628344" y="13598"/>
                </a:cubicBezTo>
                <a:cubicBezTo>
                  <a:pt x="646496" y="8950"/>
                  <a:pt x="665130" y="5435"/>
                  <a:pt x="684186" y="3136"/>
                </a:cubicBezTo>
                <a:cubicBezTo>
                  <a:pt x="706965" y="388"/>
                  <a:pt x="729550" y="-526"/>
                  <a:pt x="751806" y="282"/>
                </a:cubicBezTo>
                <a:close/>
              </a:path>
            </a:pathLst>
          </a:custGeom>
          <a:solidFill>
            <a:srgbClr val="B26A37"/>
          </a:solidFill>
          <a:ln w="25400" cap="flat" cmpd="sng" algn="ctr">
            <a:solidFill>
              <a:sysClr val="window" lastClr="FFFFFF"/>
            </a:solidFill>
            <a:prstDash val="solid"/>
          </a:ln>
          <a:effectLst/>
        </p:spPr>
        <p:txBody>
          <a:bodyPr rIns="1188000" anchor="ctr"/>
          <a:lstStyle/>
          <a:p>
            <a:pPr algn="ctr" eaLnBrk="1" fontAlgn="auto" hangingPunct="1">
              <a:spcBef>
                <a:spcPts val="0"/>
              </a:spcBef>
              <a:spcAft>
                <a:spcPts val="0"/>
              </a:spcAft>
              <a:defRPr/>
            </a:pPr>
            <a:r>
              <a:rPr lang="zh-CN" altLang="en-US" sz="2400" b="1" dirty="0">
                <a:solidFill>
                  <a:schemeClr val="bg1"/>
                </a:solidFill>
              </a:rPr>
              <a:t>发展</a:t>
            </a:r>
            <a:endParaRPr lang="en-US" altLang="zh-CN" sz="2400" b="1" kern="0" dirty="0">
              <a:solidFill>
                <a:schemeClr val="bg1"/>
              </a:solidFill>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 xmlns:a16="http://schemas.microsoft.com/office/drawing/2014/main" id="{7FBB9FAD-68F1-47D9-B12C-92B34F8BD332}"/>
              </a:ext>
            </a:extLst>
          </p:cNvPr>
          <p:cNvSpPr/>
          <p:nvPr/>
        </p:nvSpPr>
        <p:spPr>
          <a:xfrm>
            <a:off x="3906983" y="1064542"/>
            <a:ext cx="4378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（二）事物的变化发展</a:t>
            </a:r>
          </a:p>
        </p:txBody>
      </p:sp>
    </p:spTree>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矩形 2">
            <a:extLst>
              <a:ext uri="{FF2B5EF4-FFF2-40B4-BE49-F238E27FC236}">
                <a16:creationId xmlns="" xmlns:a16="http://schemas.microsoft.com/office/drawing/2014/main" id="{0BE3EA2D-E246-4D4C-A5D4-29274DD727B7}"/>
              </a:ext>
            </a:extLst>
          </p:cNvPr>
          <p:cNvSpPr>
            <a:spLocks noChangeArrowheads="1"/>
          </p:cNvSpPr>
          <p:nvPr/>
        </p:nvSpPr>
        <p:spPr bwMode="auto">
          <a:xfrm>
            <a:off x="3500750" y="6263318"/>
            <a:ext cx="54975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b="1" dirty="0">
                <a:latin typeface="微软雅黑" panose="020B0503020204020204" pitchFamily="34" charset="-122"/>
              </a:rPr>
              <a:t>为什么说新事物是不可战胜的？</a:t>
            </a:r>
          </a:p>
        </p:txBody>
      </p:sp>
      <p:sp>
        <p:nvSpPr>
          <p:cNvPr id="109581" name="矩形 23">
            <a:extLst>
              <a:ext uri="{FF2B5EF4-FFF2-40B4-BE49-F238E27FC236}">
                <a16:creationId xmlns="" xmlns:a16="http://schemas.microsoft.com/office/drawing/2014/main" id="{EAEBD5AD-BEC5-4F8D-AB16-B1E391EFBFE4}"/>
              </a:ext>
            </a:extLst>
          </p:cNvPr>
          <p:cNvSpPr>
            <a:spLocks noChangeArrowheads="1"/>
          </p:cNvSpPr>
          <p:nvPr/>
        </p:nvSpPr>
        <p:spPr bwMode="auto">
          <a:xfrm>
            <a:off x="1145360" y="4419079"/>
            <a:ext cx="317583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rgbClr val="050606"/>
                </a:solidFill>
                <a:latin typeface="微软雅黑" panose="020B0503020204020204" pitchFamily="34" charset="-122"/>
                <a:sym typeface="黑体" panose="02010600030101010101" pitchFamily="2" charset="-122"/>
              </a:rPr>
              <a:t>具备新的要素、结构和功能，适应已经变化了的环境和条件</a:t>
            </a:r>
            <a:endParaRPr lang="zh-CN" altLang="en-US" sz="2400" dirty="0">
              <a:latin typeface="微软雅黑" panose="020B0503020204020204" pitchFamily="34" charset="-122"/>
            </a:endParaRPr>
          </a:p>
        </p:txBody>
      </p:sp>
      <p:sp>
        <p:nvSpPr>
          <p:cNvPr id="19" name="文本框 18">
            <a:extLst>
              <a:ext uri="{FF2B5EF4-FFF2-40B4-BE49-F238E27FC236}">
                <a16:creationId xmlns="" xmlns:a16="http://schemas.microsoft.com/office/drawing/2014/main" id="{A95EFE7E-5A0E-4A09-BA97-ADC763D6CC63}"/>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grpSp>
        <p:nvGrpSpPr>
          <p:cNvPr id="2" name="组合 1">
            <a:extLst>
              <a:ext uri="{FF2B5EF4-FFF2-40B4-BE49-F238E27FC236}">
                <a16:creationId xmlns="" xmlns:a16="http://schemas.microsoft.com/office/drawing/2014/main" id="{9C88A3E2-69F3-4054-828B-54A623F9195F}"/>
              </a:ext>
            </a:extLst>
          </p:cNvPr>
          <p:cNvGrpSpPr/>
          <p:nvPr/>
        </p:nvGrpSpPr>
        <p:grpSpPr>
          <a:xfrm>
            <a:off x="4660058" y="2452590"/>
            <a:ext cx="2958955" cy="3634510"/>
            <a:chOff x="2724150" y="1171089"/>
            <a:chExt cx="3673475" cy="4512161"/>
          </a:xfrm>
        </p:grpSpPr>
        <p:sp>
          <p:nvSpPr>
            <p:cNvPr id="20" name="矩形 2048">
              <a:extLst>
                <a:ext uri="{FF2B5EF4-FFF2-40B4-BE49-F238E27FC236}">
                  <a16:creationId xmlns="" xmlns:a16="http://schemas.microsoft.com/office/drawing/2014/main" id="{A002DCC5-7471-4B48-B855-AF69C98437BC}"/>
                </a:ext>
              </a:extLst>
            </p:cNvPr>
            <p:cNvSpPr/>
            <p:nvPr/>
          </p:nvSpPr>
          <p:spPr>
            <a:xfrm rot="19458485">
              <a:off x="3937000" y="4024313"/>
              <a:ext cx="1690688" cy="1658937"/>
            </a:xfrm>
            <a:custGeom>
              <a:avLst/>
              <a:gdLst/>
              <a:ahLst/>
              <a:cxnLst/>
              <a:rect l="l" t="t" r="r" b="b"/>
              <a:pathLst>
                <a:path w="2255381" h="2212711">
                  <a:moveTo>
                    <a:pt x="1762831" y="96037"/>
                  </a:moveTo>
                  <a:cubicBezTo>
                    <a:pt x="1774596" y="109887"/>
                    <a:pt x="1762506" y="174600"/>
                    <a:pt x="1646561" y="364996"/>
                  </a:cubicBezTo>
                  <a:cubicBezTo>
                    <a:pt x="1623126" y="418934"/>
                    <a:pt x="1525944" y="582825"/>
                    <a:pt x="1395435" y="793156"/>
                  </a:cubicBezTo>
                  <a:cubicBezTo>
                    <a:pt x="1536134" y="778726"/>
                    <a:pt x="1697692" y="765828"/>
                    <a:pt x="1831180" y="756058"/>
                  </a:cubicBezTo>
                  <a:cubicBezTo>
                    <a:pt x="1885036" y="696233"/>
                    <a:pt x="2021048" y="583933"/>
                    <a:pt x="2043438" y="565200"/>
                  </a:cubicBezTo>
                  <a:cubicBezTo>
                    <a:pt x="2069261" y="543593"/>
                    <a:pt x="2073675" y="543820"/>
                    <a:pt x="2083864" y="544092"/>
                  </a:cubicBezTo>
                  <a:cubicBezTo>
                    <a:pt x="2090767" y="551669"/>
                    <a:pt x="2104986" y="572225"/>
                    <a:pt x="2104573" y="566823"/>
                  </a:cubicBezTo>
                  <a:cubicBezTo>
                    <a:pt x="2104160" y="561422"/>
                    <a:pt x="2125877" y="554426"/>
                    <a:pt x="2087839" y="600560"/>
                  </a:cubicBezTo>
                  <a:cubicBezTo>
                    <a:pt x="2079107" y="615047"/>
                    <a:pt x="2020535" y="684486"/>
                    <a:pt x="1965963" y="746391"/>
                  </a:cubicBezTo>
                  <a:cubicBezTo>
                    <a:pt x="2026433" y="742222"/>
                    <a:pt x="2071795" y="739277"/>
                    <a:pt x="2092922" y="737850"/>
                  </a:cubicBezTo>
                  <a:cubicBezTo>
                    <a:pt x="2199976" y="730624"/>
                    <a:pt x="2210042" y="735764"/>
                    <a:pt x="2233807" y="747211"/>
                  </a:cubicBezTo>
                  <a:cubicBezTo>
                    <a:pt x="2234375" y="766987"/>
                    <a:pt x="2225153" y="815763"/>
                    <a:pt x="2235515" y="806537"/>
                  </a:cubicBezTo>
                  <a:cubicBezTo>
                    <a:pt x="2245877" y="797311"/>
                    <a:pt x="2312434" y="809401"/>
                    <a:pt x="2124682" y="843303"/>
                  </a:cubicBezTo>
                  <a:cubicBezTo>
                    <a:pt x="2055381" y="862379"/>
                    <a:pt x="1557988" y="946248"/>
                    <a:pt x="1273593" y="987844"/>
                  </a:cubicBezTo>
                  <a:cubicBezTo>
                    <a:pt x="978139" y="1456310"/>
                    <a:pt x="595298" y="2038503"/>
                    <a:pt x="457887" y="2212711"/>
                  </a:cubicBezTo>
                  <a:lnTo>
                    <a:pt x="0" y="1868127"/>
                  </a:lnTo>
                  <a:cubicBezTo>
                    <a:pt x="68157" y="1710476"/>
                    <a:pt x="330540" y="1371156"/>
                    <a:pt x="606728" y="1037009"/>
                  </a:cubicBezTo>
                  <a:cubicBezTo>
                    <a:pt x="600981" y="804918"/>
                    <a:pt x="634997" y="289980"/>
                    <a:pt x="640268" y="205084"/>
                  </a:cubicBezTo>
                  <a:cubicBezTo>
                    <a:pt x="646314" y="107709"/>
                    <a:pt x="652129" y="99237"/>
                    <a:pt x="665240" y="79152"/>
                  </a:cubicBezTo>
                  <a:cubicBezTo>
                    <a:pt x="683136" y="80960"/>
                    <a:pt x="726034" y="94999"/>
                    <a:pt x="718931" y="84573"/>
                  </a:cubicBezTo>
                  <a:cubicBezTo>
                    <a:pt x="711827" y="74148"/>
                    <a:pt x="730538" y="15554"/>
                    <a:pt x="739077" y="188821"/>
                  </a:cubicBezTo>
                  <a:cubicBezTo>
                    <a:pt x="746782" y="243817"/>
                    <a:pt x="760402" y="582985"/>
                    <a:pt x="766840" y="844003"/>
                  </a:cubicBezTo>
                  <a:cubicBezTo>
                    <a:pt x="1026532" y="535400"/>
                    <a:pt x="1266755" y="263580"/>
                    <a:pt x="1333595" y="187146"/>
                  </a:cubicBezTo>
                  <a:cubicBezTo>
                    <a:pt x="1484649" y="14408"/>
                    <a:pt x="1513353" y="10556"/>
                    <a:pt x="1579414" y="0"/>
                  </a:cubicBezTo>
                  <a:cubicBezTo>
                    <a:pt x="1629596" y="41269"/>
                    <a:pt x="1736593" y="158682"/>
                    <a:pt x="1729962" y="123807"/>
                  </a:cubicBezTo>
                  <a:cubicBezTo>
                    <a:pt x="1727475" y="110728"/>
                    <a:pt x="1744940" y="92417"/>
                    <a:pt x="1756562" y="92996"/>
                  </a:cubicBezTo>
                  <a:cubicBezTo>
                    <a:pt x="1758983" y="93117"/>
                    <a:pt x="1761150" y="94058"/>
                    <a:pt x="1762831" y="96037"/>
                  </a:cubicBezTo>
                  <a:close/>
                </a:path>
              </a:pathLst>
            </a:custGeom>
            <a:solidFill>
              <a:srgbClr val="995A2F"/>
            </a:solidFill>
            <a:ln w="1905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grpSp>
          <p:nvGrpSpPr>
            <p:cNvPr id="21" name="组合 49">
              <a:extLst>
                <a:ext uri="{FF2B5EF4-FFF2-40B4-BE49-F238E27FC236}">
                  <a16:creationId xmlns="" xmlns:a16="http://schemas.microsoft.com/office/drawing/2014/main" id="{4EB9D442-BF63-4326-95F8-F520ADA611AC}"/>
                </a:ext>
              </a:extLst>
            </p:cNvPr>
            <p:cNvGrpSpPr/>
            <p:nvPr/>
          </p:nvGrpSpPr>
          <p:grpSpPr bwMode="auto">
            <a:xfrm>
              <a:off x="4570413" y="2451100"/>
              <a:ext cx="796925" cy="796925"/>
              <a:chOff x="5076056" y="2996952"/>
              <a:chExt cx="1800200" cy="1800200"/>
            </a:xfrm>
          </p:grpSpPr>
          <p:sp>
            <p:nvSpPr>
              <p:cNvPr id="22" name="椭圆 21">
                <a:extLst>
                  <a:ext uri="{FF2B5EF4-FFF2-40B4-BE49-F238E27FC236}">
                    <a16:creationId xmlns="" xmlns:a16="http://schemas.microsoft.com/office/drawing/2014/main" id="{057C6DC1-894D-4111-ABBB-79916918F793}"/>
                  </a:ext>
                </a:extLst>
              </p:cNvPr>
              <p:cNvSpPr/>
              <p:nvPr/>
            </p:nvSpPr>
            <p:spPr>
              <a:xfrm>
                <a:off x="5076056" y="2996952"/>
                <a:ext cx="1800200" cy="1800200"/>
              </a:xfrm>
              <a:prstGeom prst="ellipse">
                <a:avLst/>
              </a:prstGeom>
              <a:gradFill flip="none" rotWithShape="1">
                <a:gsLst>
                  <a:gs pos="0">
                    <a:sysClr val="window" lastClr="FFFFFF">
                      <a:lumMod val="75000"/>
                      <a:shade val="30000"/>
                      <a:satMod val="115000"/>
                    </a:sysClr>
                  </a:gs>
                  <a:gs pos="50000">
                    <a:sysClr val="window" lastClr="FFFFFF">
                      <a:lumMod val="75000"/>
                      <a:shade val="67500"/>
                      <a:satMod val="115000"/>
                    </a:sysClr>
                  </a:gs>
                  <a:gs pos="100000">
                    <a:sysClr val="window" lastClr="FFFFFF">
                      <a:lumMod val="75000"/>
                      <a:shade val="100000"/>
                      <a:satMod val="115000"/>
                    </a:sys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23" name="椭圆 22">
                <a:extLst>
                  <a:ext uri="{FF2B5EF4-FFF2-40B4-BE49-F238E27FC236}">
                    <a16:creationId xmlns="" xmlns:a16="http://schemas.microsoft.com/office/drawing/2014/main" id="{540A5CAA-7581-4BD9-A257-0FA96CBC0D76}"/>
                  </a:ext>
                </a:extLst>
              </p:cNvPr>
              <p:cNvSpPr/>
              <p:nvPr/>
            </p:nvSpPr>
            <p:spPr>
              <a:xfrm>
                <a:off x="5269703" y="3190599"/>
                <a:ext cx="1412906" cy="1412906"/>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24" name="椭圆 23">
                <a:extLst>
                  <a:ext uri="{FF2B5EF4-FFF2-40B4-BE49-F238E27FC236}">
                    <a16:creationId xmlns="" xmlns:a16="http://schemas.microsoft.com/office/drawing/2014/main" id="{D05FD1EF-9D49-4F0B-8DE4-7CC3C9DB91F6}"/>
                  </a:ext>
                </a:extLst>
              </p:cNvPr>
              <p:cNvSpPr/>
              <p:nvPr/>
            </p:nvSpPr>
            <p:spPr>
              <a:xfrm>
                <a:off x="5499211" y="3420107"/>
                <a:ext cx="953891" cy="953891"/>
              </a:xfrm>
              <a:prstGeom prst="ellipse">
                <a:avLst/>
              </a:prstGeom>
              <a:gradFill flip="none" rotWithShape="1">
                <a:gsLst>
                  <a:gs pos="0">
                    <a:sysClr val="window" lastClr="FFFFFF">
                      <a:lumMod val="75000"/>
                      <a:shade val="30000"/>
                      <a:satMod val="115000"/>
                    </a:sysClr>
                  </a:gs>
                  <a:gs pos="50000">
                    <a:sysClr val="window" lastClr="FFFFFF">
                      <a:lumMod val="75000"/>
                      <a:shade val="67500"/>
                      <a:satMod val="115000"/>
                    </a:sysClr>
                  </a:gs>
                  <a:gs pos="100000">
                    <a:sysClr val="window" lastClr="FFFFFF">
                      <a:lumMod val="75000"/>
                      <a:shade val="100000"/>
                      <a:satMod val="115000"/>
                    </a:sys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25" name="椭圆 24">
                <a:extLst>
                  <a:ext uri="{FF2B5EF4-FFF2-40B4-BE49-F238E27FC236}">
                    <a16:creationId xmlns="" xmlns:a16="http://schemas.microsoft.com/office/drawing/2014/main" id="{41C1D8BC-ACE0-46DB-9E16-755AEFA86B6F}"/>
                  </a:ext>
                </a:extLst>
              </p:cNvPr>
              <p:cNvSpPr/>
              <p:nvPr/>
            </p:nvSpPr>
            <p:spPr>
              <a:xfrm>
                <a:off x="5689270" y="3610169"/>
                <a:ext cx="573769" cy="573769"/>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grpSp>
        <p:grpSp>
          <p:nvGrpSpPr>
            <p:cNvPr id="26" name="组合 50">
              <a:extLst>
                <a:ext uri="{FF2B5EF4-FFF2-40B4-BE49-F238E27FC236}">
                  <a16:creationId xmlns="" xmlns:a16="http://schemas.microsoft.com/office/drawing/2014/main" id="{B22D9B09-D0AA-4EEA-8990-59B90C36E736}"/>
                </a:ext>
              </a:extLst>
            </p:cNvPr>
            <p:cNvGrpSpPr/>
            <p:nvPr/>
          </p:nvGrpSpPr>
          <p:grpSpPr bwMode="auto">
            <a:xfrm>
              <a:off x="4232275" y="2349500"/>
              <a:ext cx="520700" cy="520700"/>
              <a:chOff x="5076056" y="2996952"/>
              <a:chExt cx="1800200" cy="1800200"/>
            </a:xfrm>
          </p:grpSpPr>
          <p:sp>
            <p:nvSpPr>
              <p:cNvPr id="27" name="椭圆 26">
                <a:extLst>
                  <a:ext uri="{FF2B5EF4-FFF2-40B4-BE49-F238E27FC236}">
                    <a16:creationId xmlns="" xmlns:a16="http://schemas.microsoft.com/office/drawing/2014/main" id="{CF6F035E-222E-4C53-97C3-62CF051D0935}"/>
                  </a:ext>
                </a:extLst>
              </p:cNvPr>
              <p:cNvSpPr/>
              <p:nvPr/>
            </p:nvSpPr>
            <p:spPr>
              <a:xfrm>
                <a:off x="5076056" y="2996952"/>
                <a:ext cx="1800200" cy="1800200"/>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28" name="椭圆 27">
                <a:extLst>
                  <a:ext uri="{FF2B5EF4-FFF2-40B4-BE49-F238E27FC236}">
                    <a16:creationId xmlns="" xmlns:a16="http://schemas.microsoft.com/office/drawing/2014/main" id="{5365367B-D850-41C2-B8C3-C88E59270D1F}"/>
                  </a:ext>
                </a:extLst>
              </p:cNvPr>
              <p:cNvSpPr/>
              <p:nvPr/>
            </p:nvSpPr>
            <p:spPr>
              <a:xfrm>
                <a:off x="5268152" y="3189048"/>
                <a:ext cx="1416011" cy="1416011"/>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29" name="椭圆 28">
                <a:extLst>
                  <a:ext uri="{FF2B5EF4-FFF2-40B4-BE49-F238E27FC236}">
                    <a16:creationId xmlns="" xmlns:a16="http://schemas.microsoft.com/office/drawing/2014/main" id="{9D3DA6ED-DFD6-492D-81CA-A6292ECDF6E3}"/>
                  </a:ext>
                </a:extLst>
              </p:cNvPr>
              <p:cNvSpPr/>
              <p:nvPr/>
            </p:nvSpPr>
            <p:spPr>
              <a:xfrm>
                <a:off x="5498666" y="3419562"/>
                <a:ext cx="954984" cy="954984"/>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30" name="椭圆 29">
                <a:extLst>
                  <a:ext uri="{FF2B5EF4-FFF2-40B4-BE49-F238E27FC236}">
                    <a16:creationId xmlns="" xmlns:a16="http://schemas.microsoft.com/office/drawing/2014/main" id="{7EEC1992-95BD-4EC2-850C-E43E5C63F937}"/>
                  </a:ext>
                </a:extLst>
              </p:cNvPr>
              <p:cNvSpPr/>
              <p:nvPr/>
            </p:nvSpPr>
            <p:spPr>
              <a:xfrm>
                <a:off x="5690758" y="3611654"/>
                <a:ext cx="570795" cy="570795"/>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grpSp>
        <p:grpSp>
          <p:nvGrpSpPr>
            <p:cNvPr id="31" name="组合 51">
              <a:extLst>
                <a:ext uri="{FF2B5EF4-FFF2-40B4-BE49-F238E27FC236}">
                  <a16:creationId xmlns="" xmlns:a16="http://schemas.microsoft.com/office/drawing/2014/main" id="{3DCA206D-A1BF-4FBF-A824-D69BE059497B}"/>
                </a:ext>
              </a:extLst>
            </p:cNvPr>
            <p:cNvGrpSpPr/>
            <p:nvPr/>
          </p:nvGrpSpPr>
          <p:grpSpPr bwMode="auto">
            <a:xfrm>
              <a:off x="3100388" y="3446463"/>
              <a:ext cx="730250" cy="730250"/>
              <a:chOff x="5076056" y="2996952"/>
              <a:chExt cx="1800200" cy="1800200"/>
            </a:xfrm>
          </p:grpSpPr>
          <p:sp>
            <p:nvSpPr>
              <p:cNvPr id="32" name="椭圆 31">
                <a:extLst>
                  <a:ext uri="{FF2B5EF4-FFF2-40B4-BE49-F238E27FC236}">
                    <a16:creationId xmlns="" xmlns:a16="http://schemas.microsoft.com/office/drawing/2014/main" id="{3375CA6A-91B0-44A2-ACFC-5C3449535FEB}"/>
                  </a:ext>
                </a:extLst>
              </p:cNvPr>
              <p:cNvSpPr/>
              <p:nvPr/>
            </p:nvSpPr>
            <p:spPr>
              <a:xfrm>
                <a:off x="5076056" y="2996952"/>
                <a:ext cx="1800200" cy="1800200"/>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33" name="椭圆 32">
                <a:extLst>
                  <a:ext uri="{FF2B5EF4-FFF2-40B4-BE49-F238E27FC236}">
                    <a16:creationId xmlns="" xmlns:a16="http://schemas.microsoft.com/office/drawing/2014/main" id="{ADD75405-4463-44D3-B1AB-AF8229C4D843}"/>
                  </a:ext>
                </a:extLst>
              </p:cNvPr>
              <p:cNvSpPr/>
              <p:nvPr/>
            </p:nvSpPr>
            <p:spPr>
              <a:xfrm>
                <a:off x="5271730" y="3192626"/>
                <a:ext cx="1408852" cy="1408852"/>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34" name="椭圆 33">
                <a:extLst>
                  <a:ext uri="{FF2B5EF4-FFF2-40B4-BE49-F238E27FC236}">
                    <a16:creationId xmlns="" xmlns:a16="http://schemas.microsoft.com/office/drawing/2014/main" id="{E1441FAF-8BB9-4D15-9BAC-6125F9BA1D61}"/>
                  </a:ext>
                </a:extLst>
              </p:cNvPr>
              <p:cNvSpPr/>
              <p:nvPr/>
            </p:nvSpPr>
            <p:spPr>
              <a:xfrm>
                <a:off x="5498712" y="3419608"/>
                <a:ext cx="954889" cy="954889"/>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35" name="椭圆 34">
                <a:extLst>
                  <a:ext uri="{FF2B5EF4-FFF2-40B4-BE49-F238E27FC236}">
                    <a16:creationId xmlns="" xmlns:a16="http://schemas.microsoft.com/office/drawing/2014/main" id="{7B37547F-85AF-4B3B-8D52-1EC8E86384E8}"/>
                  </a:ext>
                </a:extLst>
              </p:cNvPr>
              <p:cNvSpPr/>
              <p:nvPr/>
            </p:nvSpPr>
            <p:spPr>
              <a:xfrm>
                <a:off x="5690471" y="3611367"/>
                <a:ext cx="571368" cy="571368"/>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grpSp>
        <p:grpSp>
          <p:nvGrpSpPr>
            <p:cNvPr id="36" name="组合 52">
              <a:extLst>
                <a:ext uri="{FF2B5EF4-FFF2-40B4-BE49-F238E27FC236}">
                  <a16:creationId xmlns="" xmlns:a16="http://schemas.microsoft.com/office/drawing/2014/main" id="{78FEAC6B-E5EC-40C6-81F3-CFEDFB6E16C0}"/>
                </a:ext>
              </a:extLst>
            </p:cNvPr>
            <p:cNvGrpSpPr/>
            <p:nvPr/>
          </p:nvGrpSpPr>
          <p:grpSpPr bwMode="auto">
            <a:xfrm>
              <a:off x="3149600" y="2487613"/>
              <a:ext cx="1457325" cy="1455737"/>
              <a:chOff x="5076056" y="2996952"/>
              <a:chExt cx="1800200" cy="1800200"/>
            </a:xfrm>
          </p:grpSpPr>
          <p:sp>
            <p:nvSpPr>
              <p:cNvPr id="37" name="椭圆 36">
                <a:extLst>
                  <a:ext uri="{FF2B5EF4-FFF2-40B4-BE49-F238E27FC236}">
                    <a16:creationId xmlns="" xmlns:a16="http://schemas.microsoft.com/office/drawing/2014/main" id="{7575E6D5-2F66-43BD-9EA1-A5137F73DF43}"/>
                  </a:ext>
                </a:extLst>
              </p:cNvPr>
              <p:cNvSpPr/>
              <p:nvPr/>
            </p:nvSpPr>
            <p:spPr>
              <a:xfrm>
                <a:off x="5076056" y="2996952"/>
                <a:ext cx="1800200" cy="1800200"/>
              </a:xfrm>
              <a:prstGeom prst="ellipse">
                <a:avLst/>
              </a:prstGeom>
              <a:gradFill flip="none" rotWithShape="1">
                <a:gsLst>
                  <a:gs pos="0">
                    <a:srgbClr val="F79646">
                      <a:shade val="30000"/>
                      <a:satMod val="115000"/>
                    </a:srgbClr>
                  </a:gs>
                  <a:gs pos="50000">
                    <a:srgbClr val="F79646">
                      <a:shade val="67500"/>
                      <a:satMod val="115000"/>
                    </a:srgbClr>
                  </a:gs>
                  <a:gs pos="100000">
                    <a:srgbClr val="F79646">
                      <a:shade val="100000"/>
                      <a:satMod val="115000"/>
                    </a:srgb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38" name="椭圆 37">
                <a:extLst>
                  <a:ext uri="{FF2B5EF4-FFF2-40B4-BE49-F238E27FC236}">
                    <a16:creationId xmlns="" xmlns:a16="http://schemas.microsoft.com/office/drawing/2014/main" id="{C772B888-9BEF-493A-BFFB-E9C20312EB68}"/>
                  </a:ext>
                </a:extLst>
              </p:cNvPr>
              <p:cNvSpPr/>
              <p:nvPr/>
            </p:nvSpPr>
            <p:spPr>
              <a:xfrm>
                <a:off x="5270196" y="3191302"/>
                <a:ext cx="1411922" cy="1411499"/>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39" name="椭圆 38">
                <a:extLst>
                  <a:ext uri="{FF2B5EF4-FFF2-40B4-BE49-F238E27FC236}">
                    <a16:creationId xmlns="" xmlns:a16="http://schemas.microsoft.com/office/drawing/2014/main" id="{8AA15D1E-AD9A-46CD-887E-98F951177DBC}"/>
                  </a:ext>
                </a:extLst>
              </p:cNvPr>
              <p:cNvSpPr/>
              <p:nvPr/>
            </p:nvSpPr>
            <p:spPr>
              <a:xfrm>
                <a:off x="5499632" y="3420991"/>
                <a:ext cx="953047" cy="952123"/>
              </a:xfrm>
              <a:prstGeom prst="ellipse">
                <a:avLst/>
              </a:prstGeom>
              <a:gradFill flip="none" rotWithShape="1">
                <a:gsLst>
                  <a:gs pos="0">
                    <a:srgbClr val="F79646">
                      <a:shade val="30000"/>
                      <a:satMod val="115000"/>
                    </a:srgbClr>
                  </a:gs>
                  <a:gs pos="50000">
                    <a:srgbClr val="F79646">
                      <a:shade val="67500"/>
                      <a:satMod val="115000"/>
                    </a:srgbClr>
                  </a:gs>
                  <a:gs pos="100000">
                    <a:srgbClr val="F79646">
                      <a:shade val="100000"/>
                      <a:satMod val="115000"/>
                    </a:srgb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40" name="椭圆 39">
                <a:extLst>
                  <a:ext uri="{FF2B5EF4-FFF2-40B4-BE49-F238E27FC236}">
                    <a16:creationId xmlns="" xmlns:a16="http://schemas.microsoft.com/office/drawing/2014/main" id="{4E91F0F9-FB87-4026-8927-6304AEA1ACF2}"/>
                  </a:ext>
                </a:extLst>
              </p:cNvPr>
              <p:cNvSpPr/>
              <p:nvPr/>
            </p:nvSpPr>
            <p:spPr>
              <a:xfrm>
                <a:off x="5689850" y="3611415"/>
                <a:ext cx="572613" cy="571275"/>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grpSp>
        <p:grpSp>
          <p:nvGrpSpPr>
            <p:cNvPr id="41" name="组合 53">
              <a:extLst>
                <a:ext uri="{FF2B5EF4-FFF2-40B4-BE49-F238E27FC236}">
                  <a16:creationId xmlns="" xmlns:a16="http://schemas.microsoft.com/office/drawing/2014/main" id="{22B1915D-C6CD-49D7-AC7A-BD83A26C8563}"/>
                </a:ext>
              </a:extLst>
            </p:cNvPr>
            <p:cNvGrpSpPr/>
            <p:nvPr/>
          </p:nvGrpSpPr>
          <p:grpSpPr bwMode="auto">
            <a:xfrm>
              <a:off x="4346575" y="2924175"/>
              <a:ext cx="1736725" cy="1736725"/>
              <a:chOff x="5076056" y="2996952"/>
              <a:chExt cx="1800200" cy="1800200"/>
            </a:xfrm>
          </p:grpSpPr>
          <p:sp>
            <p:nvSpPr>
              <p:cNvPr id="42" name="椭圆 41">
                <a:extLst>
                  <a:ext uri="{FF2B5EF4-FFF2-40B4-BE49-F238E27FC236}">
                    <a16:creationId xmlns="" xmlns:a16="http://schemas.microsoft.com/office/drawing/2014/main" id="{DD3EC914-2A50-40B1-85FC-E01F35723398}"/>
                  </a:ext>
                </a:extLst>
              </p:cNvPr>
              <p:cNvSpPr/>
              <p:nvPr/>
            </p:nvSpPr>
            <p:spPr>
              <a:xfrm>
                <a:off x="5076056" y="2996952"/>
                <a:ext cx="1800200" cy="1800200"/>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43" name="椭圆 42">
                <a:extLst>
                  <a:ext uri="{FF2B5EF4-FFF2-40B4-BE49-F238E27FC236}">
                    <a16:creationId xmlns="" xmlns:a16="http://schemas.microsoft.com/office/drawing/2014/main" id="{CA3535BF-923F-45F1-AEAA-A13F95DF544D}"/>
                  </a:ext>
                </a:extLst>
              </p:cNvPr>
              <p:cNvSpPr/>
              <p:nvPr/>
            </p:nvSpPr>
            <p:spPr>
              <a:xfrm>
                <a:off x="5270227" y="3191123"/>
                <a:ext cx="1411857" cy="1411857"/>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44" name="椭圆 43">
                <a:extLst>
                  <a:ext uri="{FF2B5EF4-FFF2-40B4-BE49-F238E27FC236}">
                    <a16:creationId xmlns="" xmlns:a16="http://schemas.microsoft.com/office/drawing/2014/main" id="{8295B93E-4A3C-40F3-8DD4-A3D9E32969D0}"/>
                  </a:ext>
                </a:extLst>
              </p:cNvPr>
              <p:cNvSpPr/>
              <p:nvPr/>
            </p:nvSpPr>
            <p:spPr>
              <a:xfrm>
                <a:off x="5498955" y="3419851"/>
                <a:ext cx="954402" cy="954402"/>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45" name="椭圆 44">
                <a:extLst>
                  <a:ext uri="{FF2B5EF4-FFF2-40B4-BE49-F238E27FC236}">
                    <a16:creationId xmlns="" xmlns:a16="http://schemas.microsoft.com/office/drawing/2014/main" id="{76944290-51E6-46A6-ABDF-4EC69EEA314C}"/>
                  </a:ext>
                </a:extLst>
              </p:cNvPr>
              <p:cNvSpPr/>
              <p:nvPr/>
            </p:nvSpPr>
            <p:spPr>
              <a:xfrm>
                <a:off x="5689836" y="3610732"/>
                <a:ext cx="572641" cy="572641"/>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grpSp>
        <p:grpSp>
          <p:nvGrpSpPr>
            <p:cNvPr id="46" name="组合 54">
              <a:extLst>
                <a:ext uri="{FF2B5EF4-FFF2-40B4-BE49-F238E27FC236}">
                  <a16:creationId xmlns="" xmlns:a16="http://schemas.microsoft.com/office/drawing/2014/main" id="{A3AC356E-5398-48BA-8C84-DD9B00BB27CB}"/>
                </a:ext>
              </a:extLst>
            </p:cNvPr>
            <p:cNvGrpSpPr/>
            <p:nvPr/>
          </p:nvGrpSpPr>
          <p:grpSpPr bwMode="auto">
            <a:xfrm>
              <a:off x="3565525" y="3784600"/>
              <a:ext cx="1041400" cy="1041400"/>
              <a:chOff x="5076056" y="2996952"/>
              <a:chExt cx="1800200" cy="1800200"/>
            </a:xfrm>
          </p:grpSpPr>
          <p:sp>
            <p:nvSpPr>
              <p:cNvPr id="47" name="椭圆 46">
                <a:extLst>
                  <a:ext uri="{FF2B5EF4-FFF2-40B4-BE49-F238E27FC236}">
                    <a16:creationId xmlns="" xmlns:a16="http://schemas.microsoft.com/office/drawing/2014/main" id="{5166951D-10C3-4011-8DBA-6F87E43394B6}"/>
                  </a:ext>
                </a:extLst>
              </p:cNvPr>
              <p:cNvSpPr/>
              <p:nvPr/>
            </p:nvSpPr>
            <p:spPr>
              <a:xfrm>
                <a:off x="5076056" y="2996952"/>
                <a:ext cx="1800200" cy="1800200"/>
              </a:xfrm>
              <a:prstGeom prst="ellipse">
                <a:avLst/>
              </a:prstGeom>
              <a:gradFill flip="none" rotWithShape="1">
                <a:gsLst>
                  <a:gs pos="0">
                    <a:sysClr val="window" lastClr="FFFFFF">
                      <a:lumMod val="75000"/>
                      <a:shade val="30000"/>
                      <a:satMod val="115000"/>
                    </a:sysClr>
                  </a:gs>
                  <a:gs pos="50000">
                    <a:sysClr val="window" lastClr="FFFFFF">
                      <a:lumMod val="75000"/>
                      <a:shade val="67500"/>
                      <a:satMod val="115000"/>
                    </a:sysClr>
                  </a:gs>
                  <a:gs pos="100000">
                    <a:sysClr val="window" lastClr="FFFFFF">
                      <a:lumMod val="75000"/>
                      <a:shade val="100000"/>
                      <a:satMod val="115000"/>
                    </a:sys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48" name="椭圆 47">
                <a:extLst>
                  <a:ext uri="{FF2B5EF4-FFF2-40B4-BE49-F238E27FC236}">
                    <a16:creationId xmlns="" xmlns:a16="http://schemas.microsoft.com/office/drawing/2014/main" id="{EE07A684-FC3A-4234-AF6A-14DE6D78483F}"/>
                  </a:ext>
                </a:extLst>
              </p:cNvPr>
              <p:cNvSpPr/>
              <p:nvPr/>
            </p:nvSpPr>
            <p:spPr>
              <a:xfrm>
                <a:off x="5270896" y="3191792"/>
                <a:ext cx="1410523" cy="1410523"/>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49" name="椭圆 48">
                <a:extLst>
                  <a:ext uri="{FF2B5EF4-FFF2-40B4-BE49-F238E27FC236}">
                    <a16:creationId xmlns="" xmlns:a16="http://schemas.microsoft.com/office/drawing/2014/main" id="{AF4BC89E-87BE-40B2-A737-A7F4A9B63671}"/>
                  </a:ext>
                </a:extLst>
              </p:cNvPr>
              <p:cNvSpPr/>
              <p:nvPr/>
            </p:nvSpPr>
            <p:spPr>
              <a:xfrm>
                <a:off x="5498664" y="3419560"/>
                <a:ext cx="954984" cy="954984"/>
              </a:xfrm>
              <a:prstGeom prst="ellipse">
                <a:avLst/>
              </a:prstGeom>
              <a:gradFill flip="none" rotWithShape="1">
                <a:gsLst>
                  <a:gs pos="0">
                    <a:sysClr val="window" lastClr="FFFFFF">
                      <a:lumMod val="75000"/>
                      <a:shade val="30000"/>
                      <a:satMod val="115000"/>
                    </a:sysClr>
                  </a:gs>
                  <a:gs pos="50000">
                    <a:sysClr val="window" lastClr="FFFFFF">
                      <a:lumMod val="75000"/>
                      <a:shade val="67500"/>
                      <a:satMod val="115000"/>
                    </a:sysClr>
                  </a:gs>
                  <a:gs pos="100000">
                    <a:sysClr val="window" lastClr="FFFFFF">
                      <a:lumMod val="75000"/>
                      <a:shade val="100000"/>
                      <a:satMod val="115000"/>
                    </a:sysClr>
                  </a:gs>
                </a:gsLst>
                <a:lin ang="16200000" scaled="1"/>
                <a:tileRect/>
              </a:gra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50" name="椭圆 49">
                <a:extLst>
                  <a:ext uri="{FF2B5EF4-FFF2-40B4-BE49-F238E27FC236}">
                    <a16:creationId xmlns="" xmlns:a16="http://schemas.microsoft.com/office/drawing/2014/main" id="{322ABF8C-0360-4142-A175-CC92220874C0}"/>
                  </a:ext>
                </a:extLst>
              </p:cNvPr>
              <p:cNvSpPr/>
              <p:nvPr/>
            </p:nvSpPr>
            <p:spPr>
              <a:xfrm>
                <a:off x="5690758" y="3611654"/>
                <a:ext cx="570795" cy="570795"/>
              </a:xfrm>
              <a:prstGeom prst="ellipse">
                <a:avLst/>
              </a:prstGeom>
              <a:solidFill>
                <a:sysClr val="window" lastClr="FFFFFF"/>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grpSp>
        <p:sp>
          <p:nvSpPr>
            <p:cNvPr id="51" name="任意多边形 80">
              <a:extLst>
                <a:ext uri="{FF2B5EF4-FFF2-40B4-BE49-F238E27FC236}">
                  <a16:creationId xmlns="" xmlns:a16="http://schemas.microsoft.com/office/drawing/2014/main" id="{5C6CC382-D73F-472F-B25E-4A455031713B}"/>
                </a:ext>
              </a:extLst>
            </p:cNvPr>
            <p:cNvSpPr/>
            <p:nvPr/>
          </p:nvSpPr>
          <p:spPr>
            <a:xfrm>
              <a:off x="5599113" y="1816095"/>
              <a:ext cx="798512" cy="1358905"/>
            </a:xfrm>
            <a:custGeom>
              <a:avLst/>
              <a:gdLst>
                <a:gd name="connsiteX0" fmla="*/ 0 w 1064712"/>
                <a:gd name="connsiteY0" fmla="*/ 651354 h 651354"/>
                <a:gd name="connsiteX1" fmla="*/ 413359 w 1064712"/>
                <a:gd name="connsiteY1" fmla="*/ 0 h 651354"/>
                <a:gd name="connsiteX2" fmla="*/ 1064712 w 1064712"/>
                <a:gd name="connsiteY2" fmla="*/ 0 h 651354"/>
              </a:gdLst>
              <a:ahLst/>
              <a:cxnLst>
                <a:cxn ang="0">
                  <a:pos x="connsiteX0" y="connsiteY0"/>
                </a:cxn>
                <a:cxn ang="0">
                  <a:pos x="connsiteX1" y="connsiteY1"/>
                </a:cxn>
                <a:cxn ang="0">
                  <a:pos x="connsiteX2" y="connsiteY2"/>
                </a:cxn>
              </a:cxnLst>
              <a:rect l="l" t="t" r="r" b="b"/>
              <a:pathLst>
                <a:path w="1064712" h="651354">
                  <a:moveTo>
                    <a:pt x="0" y="651354"/>
                  </a:moveTo>
                  <a:lnTo>
                    <a:pt x="413359" y="0"/>
                  </a:lnTo>
                  <a:lnTo>
                    <a:pt x="1064712" y="0"/>
                  </a:lnTo>
                </a:path>
              </a:pathLst>
            </a:custGeom>
            <a:noFill/>
            <a:ln w="12700" cap="flat" cmpd="sng" algn="ctr">
              <a:solidFill>
                <a:srgbClr val="4BACC6">
                  <a:lumMod val="75000"/>
                </a:srgbClr>
              </a:solidFill>
              <a:prstDash val="solid"/>
              <a:headEnd type="oval" w="med" len="med"/>
              <a:tailEnd type="oval" w="med" len="me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52" name="任意多边形 83">
              <a:extLst>
                <a:ext uri="{FF2B5EF4-FFF2-40B4-BE49-F238E27FC236}">
                  <a16:creationId xmlns="" xmlns:a16="http://schemas.microsoft.com/office/drawing/2014/main" id="{65E5D899-5F98-43D4-B159-305A612E4F79}"/>
                </a:ext>
              </a:extLst>
            </p:cNvPr>
            <p:cNvSpPr/>
            <p:nvPr/>
          </p:nvSpPr>
          <p:spPr>
            <a:xfrm>
              <a:off x="2724150" y="4114800"/>
              <a:ext cx="1014413" cy="300038"/>
            </a:xfrm>
            <a:custGeom>
              <a:avLst/>
              <a:gdLst>
                <a:gd name="connsiteX0" fmla="*/ 1352811 w 1352811"/>
                <a:gd name="connsiteY0" fmla="*/ 400833 h 400833"/>
                <a:gd name="connsiteX1" fmla="*/ 325677 w 1352811"/>
                <a:gd name="connsiteY1" fmla="*/ 0 h 400833"/>
                <a:gd name="connsiteX2" fmla="*/ 0 w 1352811"/>
                <a:gd name="connsiteY2" fmla="*/ 0 h 400833"/>
              </a:gdLst>
              <a:ahLst/>
              <a:cxnLst>
                <a:cxn ang="0">
                  <a:pos x="connsiteX0" y="connsiteY0"/>
                </a:cxn>
                <a:cxn ang="0">
                  <a:pos x="connsiteX1" y="connsiteY1"/>
                </a:cxn>
                <a:cxn ang="0">
                  <a:pos x="connsiteX2" y="connsiteY2"/>
                </a:cxn>
              </a:cxnLst>
              <a:rect l="l" t="t" r="r" b="b"/>
              <a:pathLst>
                <a:path w="1352811" h="400833">
                  <a:moveTo>
                    <a:pt x="1352811" y="400833"/>
                  </a:moveTo>
                  <a:lnTo>
                    <a:pt x="325677" y="0"/>
                  </a:lnTo>
                  <a:lnTo>
                    <a:pt x="0" y="0"/>
                  </a:lnTo>
                </a:path>
              </a:pathLst>
            </a:custGeom>
            <a:noFill/>
            <a:ln w="12700" cap="flat" cmpd="sng" algn="ctr">
              <a:solidFill>
                <a:sysClr val="window" lastClr="FFFFFF">
                  <a:lumMod val="50000"/>
                </a:sysClr>
              </a:solidFill>
              <a:prstDash val="solid"/>
              <a:headEnd type="oval" w="med" len="med"/>
              <a:tailEnd type="oval" w="med" len="me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sp>
          <p:nvSpPr>
            <p:cNvPr id="53" name="任意多边形 87">
              <a:extLst>
                <a:ext uri="{FF2B5EF4-FFF2-40B4-BE49-F238E27FC236}">
                  <a16:creationId xmlns="" xmlns:a16="http://schemas.microsoft.com/office/drawing/2014/main" id="{989E0C7B-6B8F-4CCC-82B1-3DC71224D157}"/>
                </a:ext>
              </a:extLst>
            </p:cNvPr>
            <p:cNvSpPr/>
            <p:nvPr/>
          </p:nvSpPr>
          <p:spPr>
            <a:xfrm>
              <a:off x="2792413" y="1171089"/>
              <a:ext cx="598488" cy="1845162"/>
            </a:xfrm>
            <a:custGeom>
              <a:avLst/>
              <a:gdLst>
                <a:gd name="connsiteX0" fmla="*/ 563671 w 563671"/>
                <a:gd name="connsiteY0" fmla="*/ 839244 h 839244"/>
                <a:gd name="connsiteX1" fmla="*/ 501041 w 563671"/>
                <a:gd name="connsiteY1" fmla="*/ 0 h 839244"/>
                <a:gd name="connsiteX2" fmla="*/ 0 w 563671"/>
                <a:gd name="connsiteY2" fmla="*/ 0 h 839244"/>
              </a:gdLst>
              <a:ahLst/>
              <a:cxnLst>
                <a:cxn ang="0">
                  <a:pos x="connsiteX0" y="connsiteY0"/>
                </a:cxn>
                <a:cxn ang="0">
                  <a:pos x="connsiteX1" y="connsiteY1"/>
                </a:cxn>
                <a:cxn ang="0">
                  <a:pos x="connsiteX2" y="connsiteY2"/>
                </a:cxn>
              </a:cxnLst>
              <a:rect l="l" t="t" r="r" b="b"/>
              <a:pathLst>
                <a:path w="563671" h="839244">
                  <a:moveTo>
                    <a:pt x="563671" y="839244"/>
                  </a:moveTo>
                  <a:lnTo>
                    <a:pt x="501041" y="0"/>
                  </a:lnTo>
                  <a:lnTo>
                    <a:pt x="0" y="0"/>
                  </a:lnTo>
                </a:path>
              </a:pathLst>
            </a:custGeom>
            <a:noFill/>
            <a:ln w="12700" cap="flat" cmpd="sng" algn="ctr">
              <a:solidFill>
                <a:srgbClr val="F79646">
                  <a:lumMod val="75000"/>
                </a:srgbClr>
              </a:solidFill>
              <a:prstDash val="solid"/>
              <a:headEnd type="oval" w="med" len="med"/>
              <a:tailEnd type="oval" w="med" len="med"/>
            </a:ln>
            <a:effectLst/>
          </p:spPr>
          <p:txBody>
            <a:bodyPr anchor="ctr"/>
            <a:lstStyle/>
            <a:p>
              <a:pPr algn="ctr" eaLnBrk="1" fontAlgn="auto" hangingPunct="1">
                <a:spcBef>
                  <a:spcPts val="0"/>
                </a:spcBef>
                <a:spcAft>
                  <a:spcPts val="0"/>
                </a:spcAft>
                <a:defRPr/>
              </a:pPr>
              <a:endParaRPr lang="zh-CN" altLang="en-US" sz="1350" kern="0" dirty="0">
                <a:solidFill>
                  <a:sysClr val="window" lastClr="FFFFFF"/>
                </a:solidFill>
                <a:latin typeface="Calibri" panose="020F0502020204030204"/>
                <a:ea typeface="微软雅黑" panose="020B0503020204020204" pitchFamily="34" charset="-122"/>
              </a:endParaRPr>
            </a:p>
          </p:txBody>
        </p:sp>
      </p:grpSp>
      <p:sp>
        <p:nvSpPr>
          <p:cNvPr id="55" name="矩形 23">
            <a:extLst>
              <a:ext uri="{FF2B5EF4-FFF2-40B4-BE49-F238E27FC236}">
                <a16:creationId xmlns="" xmlns:a16="http://schemas.microsoft.com/office/drawing/2014/main" id="{D5C31A7A-0208-4C08-B8A2-2BAD4FD53A69}"/>
              </a:ext>
            </a:extLst>
          </p:cNvPr>
          <p:cNvSpPr>
            <a:spLocks noChangeArrowheads="1"/>
          </p:cNvSpPr>
          <p:nvPr/>
        </p:nvSpPr>
        <p:spPr bwMode="auto">
          <a:xfrm>
            <a:off x="273957" y="1754333"/>
            <a:ext cx="4347739"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rgbClr val="050606"/>
                </a:solidFill>
                <a:latin typeface="微软雅黑" panose="020B0503020204020204" pitchFamily="34" charset="-122"/>
                <a:sym typeface="黑体" panose="02010600030101010101" pitchFamily="2" charset="-122"/>
              </a:rPr>
              <a:t>否定了旧事物中消极腐朽的东西，保留其合理的、适应新条件的因素，添加了旧事物所不能容纳的新内容</a:t>
            </a:r>
          </a:p>
        </p:txBody>
      </p:sp>
      <p:sp>
        <p:nvSpPr>
          <p:cNvPr id="56" name="矩形 23">
            <a:extLst>
              <a:ext uri="{FF2B5EF4-FFF2-40B4-BE49-F238E27FC236}">
                <a16:creationId xmlns="" xmlns:a16="http://schemas.microsoft.com/office/drawing/2014/main" id="{EA5E8C1A-DEDA-47EF-995A-D60A38E170E2}"/>
              </a:ext>
            </a:extLst>
          </p:cNvPr>
          <p:cNvSpPr>
            <a:spLocks noChangeArrowheads="1"/>
          </p:cNvSpPr>
          <p:nvPr/>
        </p:nvSpPr>
        <p:spPr bwMode="auto">
          <a:xfrm>
            <a:off x="8078276" y="1850612"/>
            <a:ext cx="357084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rgbClr val="050606"/>
                </a:solidFill>
                <a:latin typeface="微软雅黑" panose="020B0503020204020204" pitchFamily="34" charset="-122"/>
                <a:sym typeface="黑体" panose="02010600030101010101" pitchFamily="2" charset="-122"/>
              </a:rPr>
              <a:t>在社会历史领域，新事物符合人民群众的利益和要求，能够得到人民群众的拥护</a:t>
            </a:r>
          </a:p>
        </p:txBody>
      </p:sp>
      <p:sp>
        <p:nvSpPr>
          <p:cNvPr id="54" name="矩形: 圆角 53">
            <a:extLst>
              <a:ext uri="{FF2B5EF4-FFF2-40B4-BE49-F238E27FC236}">
                <a16:creationId xmlns="" xmlns:a16="http://schemas.microsoft.com/office/drawing/2014/main" id="{CB955E51-4732-406A-A764-42BF1E275E83}"/>
              </a:ext>
            </a:extLst>
          </p:cNvPr>
          <p:cNvSpPr/>
          <p:nvPr/>
        </p:nvSpPr>
        <p:spPr>
          <a:xfrm>
            <a:off x="3906983" y="1064542"/>
            <a:ext cx="4378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（二）事物的变化发展</a:t>
            </a:r>
          </a:p>
        </p:txBody>
      </p:sp>
    </p:spTree>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 xmlns:a16="http://schemas.microsoft.com/office/drawing/2014/main" id="{957F7F3E-3651-473F-8F0C-2C5E93AD050B}"/>
              </a:ext>
            </a:extLst>
          </p:cNvPr>
          <p:cNvGrpSpPr/>
          <p:nvPr/>
        </p:nvGrpSpPr>
        <p:grpSpPr>
          <a:xfrm>
            <a:off x="630079" y="1837689"/>
            <a:ext cx="7499235" cy="2623632"/>
            <a:chOff x="3944229" y="529298"/>
            <a:chExt cx="5356860" cy="3265087"/>
          </a:xfrm>
        </p:grpSpPr>
        <p:sp>
          <p:nvSpPr>
            <p:cNvPr id="19" name="矩形 18">
              <a:extLst>
                <a:ext uri="{FF2B5EF4-FFF2-40B4-BE49-F238E27FC236}">
                  <a16:creationId xmlns="" xmlns:a16="http://schemas.microsoft.com/office/drawing/2014/main" id="{321AEA62-53DB-493B-8593-30477C740C8B}"/>
                </a:ext>
              </a:extLst>
            </p:cNvPr>
            <p:cNvSpPr/>
            <p:nvPr/>
          </p:nvSpPr>
          <p:spPr>
            <a:xfrm>
              <a:off x="3944229" y="529298"/>
              <a:ext cx="5356860" cy="3265087"/>
            </a:xfrm>
            <a:prstGeom prst="rect">
              <a:avLst/>
            </a:prstGeom>
            <a:solidFill>
              <a:srgbClr val="FFFFFF"/>
            </a:solidFill>
            <a:ln w="12700" cap="flat" cmpd="sng" algn="ctr">
              <a:solidFill>
                <a:srgbClr val="B26A3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21" name="直接连接符 20">
              <a:extLst>
                <a:ext uri="{FF2B5EF4-FFF2-40B4-BE49-F238E27FC236}">
                  <a16:creationId xmlns="" xmlns:a16="http://schemas.microsoft.com/office/drawing/2014/main" id="{A054A930-7F6E-4277-A7B6-BACCFFC961C9}"/>
                </a:ext>
              </a:extLst>
            </p:cNvPr>
            <p:cNvCxnSpPr>
              <a:cxnSpLocks/>
            </p:cNvCxnSpPr>
            <p:nvPr/>
          </p:nvCxnSpPr>
          <p:spPr>
            <a:xfrm>
              <a:off x="4120659" y="1717743"/>
              <a:ext cx="5004000" cy="0"/>
            </a:xfrm>
            <a:prstGeom prst="line">
              <a:avLst/>
            </a:prstGeom>
            <a:noFill/>
            <a:ln w="6350" cap="flat" cmpd="sng" algn="ctr">
              <a:solidFill>
                <a:schemeClr val="bg1">
                  <a:lumMod val="50000"/>
                </a:schemeClr>
              </a:solidFill>
              <a:prstDash val="dash"/>
              <a:miter lim="800000"/>
            </a:ln>
            <a:effectLst/>
          </p:spPr>
        </p:cxnSp>
      </p:grpSp>
      <p:sp>
        <p:nvSpPr>
          <p:cNvPr id="110597" name="文本框 1">
            <a:extLst>
              <a:ext uri="{FF2B5EF4-FFF2-40B4-BE49-F238E27FC236}">
                <a16:creationId xmlns="" xmlns:a16="http://schemas.microsoft.com/office/drawing/2014/main" id="{4D5E1A89-6A34-4D53-81C6-C8377ACBF52D}"/>
              </a:ext>
            </a:extLst>
          </p:cNvPr>
          <p:cNvSpPr txBox="1">
            <a:spLocks noChangeArrowheads="1"/>
          </p:cNvSpPr>
          <p:nvPr/>
        </p:nvSpPr>
        <p:spPr bwMode="auto">
          <a:xfrm>
            <a:off x="668337" y="2945296"/>
            <a:ext cx="7422716" cy="112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buFontTx/>
              <a:buNone/>
            </a:pPr>
            <a:r>
              <a:rPr lang="zh-CN" altLang="en-US" sz="2400" b="1" dirty="0"/>
              <a:t>历史地看问题</a:t>
            </a:r>
            <a:endParaRPr lang="en-US" altLang="zh-CN" sz="2400" b="1" dirty="0"/>
          </a:p>
          <a:p>
            <a:pPr algn="ctr" eaLnBrk="1" hangingPunct="1">
              <a:lnSpc>
                <a:spcPct val="120000"/>
              </a:lnSpc>
              <a:spcBef>
                <a:spcPts val="1400"/>
              </a:spcBef>
              <a:buFontTx/>
              <a:buNone/>
            </a:pPr>
            <a:r>
              <a:rPr lang="zh-CN" altLang="en-US" sz="2400" b="1" dirty="0"/>
              <a:t>与时俱进，勇于创新，反对因循守旧</a:t>
            </a:r>
          </a:p>
        </p:txBody>
      </p:sp>
      <p:sp>
        <p:nvSpPr>
          <p:cNvPr id="110598" name="矩形 2">
            <a:extLst>
              <a:ext uri="{FF2B5EF4-FFF2-40B4-BE49-F238E27FC236}">
                <a16:creationId xmlns="" xmlns:a16="http://schemas.microsoft.com/office/drawing/2014/main" id="{6152574D-A9B2-45B1-A1BA-33C9AC64BAE7}"/>
              </a:ext>
            </a:extLst>
          </p:cNvPr>
          <p:cNvSpPr>
            <a:spLocks noChangeArrowheads="1"/>
          </p:cNvSpPr>
          <p:nvPr/>
        </p:nvSpPr>
        <p:spPr bwMode="auto">
          <a:xfrm>
            <a:off x="1815883" y="2024152"/>
            <a:ext cx="5127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b="1" dirty="0">
                <a:solidFill>
                  <a:srgbClr val="995A2F"/>
                </a:solidFill>
                <a:latin typeface="微软雅黑" panose="020B0503020204020204" pitchFamily="34" charset="-122"/>
              </a:rPr>
              <a:t>事物变化发展的方法论意义</a:t>
            </a:r>
          </a:p>
        </p:txBody>
      </p:sp>
      <p:pic>
        <p:nvPicPr>
          <p:cNvPr id="110599" name="图片 2">
            <a:extLst>
              <a:ext uri="{FF2B5EF4-FFF2-40B4-BE49-F238E27FC236}">
                <a16:creationId xmlns="" xmlns:a16="http://schemas.microsoft.com/office/drawing/2014/main" id="{A1DBC889-8CC7-4394-A16F-D8B9895B4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681466" y="4438684"/>
            <a:ext cx="3449781" cy="22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1" name="矩形 2">
            <a:extLst>
              <a:ext uri="{FF2B5EF4-FFF2-40B4-BE49-F238E27FC236}">
                <a16:creationId xmlns="" xmlns:a16="http://schemas.microsoft.com/office/drawing/2014/main" id="{1DE59D46-F6A5-4BA9-A514-2A86B880B58B}"/>
              </a:ext>
            </a:extLst>
          </p:cNvPr>
          <p:cNvSpPr>
            <a:spLocks noChangeArrowheads="1"/>
          </p:cNvSpPr>
          <p:nvPr/>
        </p:nvSpPr>
        <p:spPr bwMode="auto">
          <a:xfrm>
            <a:off x="1014124" y="6137564"/>
            <a:ext cx="3546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dirty="0">
                <a:latin typeface="微软雅黑" panose="020B0503020204020204" pitchFamily="34" charset="-122"/>
              </a:rPr>
              <a:t>大力实施创新驱动发展战略</a:t>
            </a:r>
          </a:p>
        </p:txBody>
      </p:sp>
      <p:sp>
        <p:nvSpPr>
          <p:cNvPr id="110602" name="矩形 2">
            <a:extLst>
              <a:ext uri="{FF2B5EF4-FFF2-40B4-BE49-F238E27FC236}">
                <a16:creationId xmlns="" xmlns:a16="http://schemas.microsoft.com/office/drawing/2014/main" id="{0C9003CB-D84D-4BAD-BF33-2E1842D6B828}"/>
              </a:ext>
            </a:extLst>
          </p:cNvPr>
          <p:cNvSpPr>
            <a:spLocks noChangeArrowheads="1"/>
          </p:cNvSpPr>
          <p:nvPr/>
        </p:nvSpPr>
        <p:spPr bwMode="auto">
          <a:xfrm>
            <a:off x="8368110" y="6394679"/>
            <a:ext cx="32315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000" dirty="0">
                <a:latin typeface="微软雅黑" panose="020B0503020204020204" pitchFamily="34" charset="-122"/>
              </a:rPr>
              <a:t>蹄疾步稳推进全面深化改革</a:t>
            </a:r>
          </a:p>
        </p:txBody>
      </p:sp>
      <p:pic>
        <p:nvPicPr>
          <p:cNvPr id="110604" name="图片 6">
            <a:extLst>
              <a:ext uri="{FF2B5EF4-FFF2-40B4-BE49-F238E27FC236}">
                <a16:creationId xmlns="" xmlns:a16="http://schemas.microsoft.com/office/drawing/2014/main" id="{7AF160E3-B18B-44B9-A698-E501ADEF2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400"/>
          <a:stretch/>
        </p:blipFill>
        <p:spPr bwMode="auto">
          <a:xfrm>
            <a:off x="8485947" y="1828835"/>
            <a:ext cx="2934527" cy="456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 xmlns:a16="http://schemas.microsoft.com/office/drawing/2014/main" id="{440B7612-5BAE-4A58-A2AE-FB5E03CD9648}"/>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一、联系和发展的普遍性</a:t>
            </a:r>
          </a:p>
        </p:txBody>
      </p:sp>
      <p:sp>
        <p:nvSpPr>
          <p:cNvPr id="12" name="矩形: 圆角 11">
            <a:extLst>
              <a:ext uri="{FF2B5EF4-FFF2-40B4-BE49-F238E27FC236}">
                <a16:creationId xmlns="" xmlns:a16="http://schemas.microsoft.com/office/drawing/2014/main" id="{D4671632-AF4F-4A24-A05C-323CEED6205B}"/>
              </a:ext>
            </a:extLst>
          </p:cNvPr>
          <p:cNvSpPr/>
          <p:nvPr/>
        </p:nvSpPr>
        <p:spPr>
          <a:xfrm>
            <a:off x="3906983" y="1064542"/>
            <a:ext cx="4378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（二）事物的变化发展</a:t>
            </a:r>
          </a:p>
        </p:txBody>
      </p:sp>
    </p:spTree>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 xmlns:a16="http://schemas.microsoft.com/office/drawing/2014/main" id="{54D38C8B-C2ED-4748-BC9B-7293FB381D04}"/>
              </a:ext>
            </a:extLst>
          </p:cNvPr>
          <p:cNvGrpSpPr/>
          <p:nvPr/>
        </p:nvGrpSpPr>
        <p:grpSpPr>
          <a:xfrm>
            <a:off x="1030854" y="1496299"/>
            <a:ext cx="10130291" cy="4369226"/>
            <a:chOff x="1230432" y="1385463"/>
            <a:chExt cx="10130291" cy="4369226"/>
          </a:xfrm>
        </p:grpSpPr>
        <p:sp>
          <p:nvSpPr>
            <p:cNvPr id="19" name="等腰三角形 18">
              <a:extLst>
                <a:ext uri="{FF2B5EF4-FFF2-40B4-BE49-F238E27FC236}">
                  <a16:creationId xmlns="" xmlns:a16="http://schemas.microsoft.com/office/drawing/2014/main" id="{E14C8FE6-D75F-472E-8D89-DAACFBD464FA}"/>
                </a:ext>
              </a:extLst>
            </p:cNvPr>
            <p:cNvSpPr/>
            <p:nvPr/>
          </p:nvSpPr>
          <p:spPr>
            <a:xfrm>
              <a:off x="1230432" y="1385463"/>
              <a:ext cx="3799867" cy="4369226"/>
            </a:xfrm>
            <a:prstGeom prst="triangle">
              <a:avLst/>
            </a:prstGeom>
            <a:solidFill>
              <a:srgbClr val="B26A3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04000" tIns="0" rIns="792000"/>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defRPr/>
              </a:pPr>
              <a:endParaRPr lang="zh-CN" altLang="en-US" sz="1800">
                <a:solidFill>
                  <a:schemeClr val="bg1"/>
                </a:solidFill>
                <a:latin typeface="黑体" panose="02010609060101010101" pitchFamily="49" charset="-122"/>
                <a:ea typeface="黑体" panose="02010609060101010101" pitchFamily="49" charset="-122"/>
              </a:endParaRPr>
            </a:p>
          </p:txBody>
        </p:sp>
        <p:sp>
          <p:nvSpPr>
            <p:cNvPr id="21" name="任意多边形 5">
              <a:extLst>
                <a:ext uri="{FF2B5EF4-FFF2-40B4-BE49-F238E27FC236}">
                  <a16:creationId xmlns="" xmlns:a16="http://schemas.microsoft.com/office/drawing/2014/main" id="{90DA9E3E-D6D8-4F6E-9BB5-01C74CAF083E}"/>
                </a:ext>
              </a:extLst>
            </p:cNvPr>
            <p:cNvSpPr/>
            <p:nvPr/>
          </p:nvSpPr>
          <p:spPr>
            <a:xfrm>
              <a:off x="3706960" y="3451225"/>
              <a:ext cx="2389187" cy="703262"/>
            </a:xfrm>
            <a:custGeom>
              <a:avLst/>
              <a:gdLst>
                <a:gd name="connsiteX0" fmla="*/ 0 w 1929267"/>
                <a:gd name="connsiteY0" fmla="*/ 117103 h 702605"/>
                <a:gd name="connsiteX1" fmla="*/ 117103 w 1929267"/>
                <a:gd name="connsiteY1" fmla="*/ 0 h 702605"/>
                <a:gd name="connsiteX2" fmla="*/ 1812164 w 1929267"/>
                <a:gd name="connsiteY2" fmla="*/ 0 h 702605"/>
                <a:gd name="connsiteX3" fmla="*/ 1929267 w 1929267"/>
                <a:gd name="connsiteY3" fmla="*/ 117103 h 702605"/>
                <a:gd name="connsiteX4" fmla="*/ 1929267 w 1929267"/>
                <a:gd name="connsiteY4" fmla="*/ 585502 h 702605"/>
                <a:gd name="connsiteX5" fmla="*/ 1812164 w 1929267"/>
                <a:gd name="connsiteY5" fmla="*/ 702605 h 702605"/>
                <a:gd name="connsiteX6" fmla="*/ 117103 w 1929267"/>
                <a:gd name="connsiteY6" fmla="*/ 702605 h 702605"/>
                <a:gd name="connsiteX7" fmla="*/ 0 w 1929267"/>
                <a:gd name="connsiteY7" fmla="*/ 585502 h 702605"/>
                <a:gd name="connsiteX8" fmla="*/ 0 w 1929267"/>
                <a:gd name="connsiteY8" fmla="*/ 117103 h 70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67" h="702605">
                  <a:moveTo>
                    <a:pt x="0" y="117103"/>
                  </a:moveTo>
                  <a:cubicBezTo>
                    <a:pt x="0" y="52429"/>
                    <a:pt x="52429" y="0"/>
                    <a:pt x="117103" y="0"/>
                  </a:cubicBezTo>
                  <a:lnTo>
                    <a:pt x="1812164" y="0"/>
                  </a:lnTo>
                  <a:cubicBezTo>
                    <a:pt x="1876838" y="0"/>
                    <a:pt x="1929267" y="52429"/>
                    <a:pt x="1929267" y="117103"/>
                  </a:cubicBezTo>
                  <a:lnTo>
                    <a:pt x="1929267" y="585502"/>
                  </a:lnTo>
                  <a:cubicBezTo>
                    <a:pt x="1929267" y="650176"/>
                    <a:pt x="1876838" y="702605"/>
                    <a:pt x="1812164" y="702605"/>
                  </a:cubicBezTo>
                  <a:lnTo>
                    <a:pt x="117103" y="702605"/>
                  </a:lnTo>
                  <a:cubicBezTo>
                    <a:pt x="52429" y="702605"/>
                    <a:pt x="0" y="650176"/>
                    <a:pt x="0" y="585502"/>
                  </a:cubicBezTo>
                  <a:lnTo>
                    <a:pt x="0" y="117103"/>
                  </a:lnTo>
                  <a:close/>
                </a:path>
              </a:pathLst>
            </a:custGeom>
            <a:solidFill>
              <a:srgbClr val="F0DCC6"/>
            </a:solidFill>
            <a:ln>
              <a:solidFill>
                <a:srgbClr val="B26A37"/>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2878" tIns="102878" rIns="102878" bIns="102878"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a:solidFill>
                    <a:srgbClr val="000000"/>
                  </a:solidFill>
                  <a:sym typeface="微软雅黑" panose="020B0503020204020204" pitchFamily="34" charset="-122"/>
                </a:rPr>
                <a:t>量变质变规律</a:t>
              </a:r>
            </a:p>
          </p:txBody>
        </p:sp>
        <p:sp>
          <p:nvSpPr>
            <p:cNvPr id="22" name="任意多边形 6">
              <a:extLst>
                <a:ext uri="{FF2B5EF4-FFF2-40B4-BE49-F238E27FC236}">
                  <a16:creationId xmlns="" xmlns:a16="http://schemas.microsoft.com/office/drawing/2014/main" id="{AEF0B185-5AFE-4C16-BC3E-94E31E7BADA8}"/>
                </a:ext>
              </a:extLst>
            </p:cNvPr>
            <p:cNvSpPr/>
            <p:nvPr/>
          </p:nvSpPr>
          <p:spPr>
            <a:xfrm>
              <a:off x="3706960" y="4241800"/>
              <a:ext cx="2389187" cy="703262"/>
            </a:xfrm>
            <a:custGeom>
              <a:avLst/>
              <a:gdLst>
                <a:gd name="connsiteX0" fmla="*/ 0 w 1929267"/>
                <a:gd name="connsiteY0" fmla="*/ 117103 h 702605"/>
                <a:gd name="connsiteX1" fmla="*/ 117103 w 1929267"/>
                <a:gd name="connsiteY1" fmla="*/ 0 h 702605"/>
                <a:gd name="connsiteX2" fmla="*/ 1812164 w 1929267"/>
                <a:gd name="connsiteY2" fmla="*/ 0 h 702605"/>
                <a:gd name="connsiteX3" fmla="*/ 1929267 w 1929267"/>
                <a:gd name="connsiteY3" fmla="*/ 117103 h 702605"/>
                <a:gd name="connsiteX4" fmla="*/ 1929267 w 1929267"/>
                <a:gd name="connsiteY4" fmla="*/ 585502 h 702605"/>
                <a:gd name="connsiteX5" fmla="*/ 1812164 w 1929267"/>
                <a:gd name="connsiteY5" fmla="*/ 702605 h 702605"/>
                <a:gd name="connsiteX6" fmla="*/ 117103 w 1929267"/>
                <a:gd name="connsiteY6" fmla="*/ 702605 h 702605"/>
                <a:gd name="connsiteX7" fmla="*/ 0 w 1929267"/>
                <a:gd name="connsiteY7" fmla="*/ 585502 h 702605"/>
                <a:gd name="connsiteX8" fmla="*/ 0 w 1929267"/>
                <a:gd name="connsiteY8" fmla="*/ 117103 h 70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67" h="702605">
                  <a:moveTo>
                    <a:pt x="0" y="117103"/>
                  </a:moveTo>
                  <a:cubicBezTo>
                    <a:pt x="0" y="52429"/>
                    <a:pt x="52429" y="0"/>
                    <a:pt x="117103" y="0"/>
                  </a:cubicBezTo>
                  <a:lnTo>
                    <a:pt x="1812164" y="0"/>
                  </a:lnTo>
                  <a:cubicBezTo>
                    <a:pt x="1876838" y="0"/>
                    <a:pt x="1929267" y="52429"/>
                    <a:pt x="1929267" y="117103"/>
                  </a:cubicBezTo>
                  <a:lnTo>
                    <a:pt x="1929267" y="585502"/>
                  </a:lnTo>
                  <a:cubicBezTo>
                    <a:pt x="1929267" y="650176"/>
                    <a:pt x="1876838" y="702605"/>
                    <a:pt x="1812164" y="702605"/>
                  </a:cubicBezTo>
                  <a:lnTo>
                    <a:pt x="117103" y="702605"/>
                  </a:lnTo>
                  <a:cubicBezTo>
                    <a:pt x="52429" y="702605"/>
                    <a:pt x="0" y="650176"/>
                    <a:pt x="0" y="585502"/>
                  </a:cubicBezTo>
                  <a:lnTo>
                    <a:pt x="0" y="117103"/>
                  </a:lnTo>
                  <a:close/>
                </a:path>
              </a:pathLst>
            </a:custGeom>
            <a:solidFill>
              <a:srgbClr val="F0DCC6"/>
            </a:solidFill>
            <a:ln>
              <a:solidFill>
                <a:srgbClr val="B26A37"/>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2878" tIns="102878" rIns="102878" bIns="102878"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a:solidFill>
                    <a:srgbClr val="000000"/>
                  </a:solidFill>
                  <a:sym typeface="微软雅黑" panose="020B0503020204020204" pitchFamily="34" charset="-122"/>
                </a:rPr>
                <a:t>否定之否定规律</a:t>
              </a:r>
            </a:p>
          </p:txBody>
        </p:sp>
        <p:sp>
          <p:nvSpPr>
            <p:cNvPr id="111624" name="文本框 7">
              <a:extLst>
                <a:ext uri="{FF2B5EF4-FFF2-40B4-BE49-F238E27FC236}">
                  <a16:creationId xmlns="" xmlns:a16="http://schemas.microsoft.com/office/drawing/2014/main" id="{D7DEDE95-3A6F-47D8-95D7-271A89F612FD}"/>
                </a:ext>
              </a:extLst>
            </p:cNvPr>
            <p:cNvSpPr txBox="1">
              <a:spLocks noChangeArrowheads="1"/>
            </p:cNvSpPr>
            <p:nvPr/>
          </p:nvSpPr>
          <p:spPr bwMode="auto">
            <a:xfrm>
              <a:off x="2853366" y="2361334"/>
              <a:ext cx="553998" cy="320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spc="300" dirty="0">
                  <a:solidFill>
                    <a:schemeClr val="bg1"/>
                  </a:solidFill>
                  <a:latin typeface="微软雅黑" panose="020B0503020204020204" pitchFamily="34" charset="-122"/>
                </a:rPr>
                <a:t>唯物辩证法三大规律</a:t>
              </a:r>
            </a:p>
          </p:txBody>
        </p:sp>
        <p:sp>
          <p:nvSpPr>
            <p:cNvPr id="24" name="任意多边形 16">
              <a:extLst>
                <a:ext uri="{FF2B5EF4-FFF2-40B4-BE49-F238E27FC236}">
                  <a16:creationId xmlns="" xmlns:a16="http://schemas.microsoft.com/office/drawing/2014/main" id="{CDDD0E89-2285-4FE0-8BE5-746E3FDB5F08}"/>
                </a:ext>
              </a:extLst>
            </p:cNvPr>
            <p:cNvSpPr/>
            <p:nvPr/>
          </p:nvSpPr>
          <p:spPr>
            <a:xfrm>
              <a:off x="7462838" y="2543753"/>
              <a:ext cx="3897885" cy="937804"/>
            </a:xfrm>
            <a:custGeom>
              <a:avLst/>
              <a:gdLst>
                <a:gd name="connsiteX0" fmla="*/ 0 w 2723319"/>
                <a:gd name="connsiteY0" fmla="*/ 72479 h 724792"/>
                <a:gd name="connsiteX1" fmla="*/ 72479 w 2723319"/>
                <a:gd name="connsiteY1" fmla="*/ 0 h 724792"/>
                <a:gd name="connsiteX2" fmla="*/ 2650840 w 2723319"/>
                <a:gd name="connsiteY2" fmla="*/ 0 h 724792"/>
                <a:gd name="connsiteX3" fmla="*/ 2723319 w 2723319"/>
                <a:gd name="connsiteY3" fmla="*/ 72479 h 724792"/>
                <a:gd name="connsiteX4" fmla="*/ 2723319 w 2723319"/>
                <a:gd name="connsiteY4" fmla="*/ 652313 h 724792"/>
                <a:gd name="connsiteX5" fmla="*/ 2650840 w 2723319"/>
                <a:gd name="connsiteY5" fmla="*/ 724792 h 724792"/>
                <a:gd name="connsiteX6" fmla="*/ 72479 w 2723319"/>
                <a:gd name="connsiteY6" fmla="*/ 724792 h 724792"/>
                <a:gd name="connsiteX7" fmla="*/ 0 w 2723319"/>
                <a:gd name="connsiteY7" fmla="*/ 652313 h 724792"/>
                <a:gd name="connsiteX8" fmla="*/ 0 w 2723319"/>
                <a:gd name="connsiteY8" fmla="*/ 72479 h 7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3319" h="724792">
                  <a:moveTo>
                    <a:pt x="0" y="72479"/>
                  </a:moveTo>
                  <a:cubicBezTo>
                    <a:pt x="0" y="32450"/>
                    <a:pt x="32450" y="0"/>
                    <a:pt x="72479" y="0"/>
                  </a:cubicBezTo>
                  <a:lnTo>
                    <a:pt x="2650840" y="0"/>
                  </a:lnTo>
                  <a:cubicBezTo>
                    <a:pt x="2690869" y="0"/>
                    <a:pt x="2723319" y="32450"/>
                    <a:pt x="2723319" y="72479"/>
                  </a:cubicBezTo>
                  <a:lnTo>
                    <a:pt x="2723319" y="652313"/>
                  </a:lnTo>
                  <a:cubicBezTo>
                    <a:pt x="2723319" y="692342"/>
                    <a:pt x="2690869" y="724792"/>
                    <a:pt x="2650840" y="724792"/>
                  </a:cubicBezTo>
                  <a:lnTo>
                    <a:pt x="72479" y="724792"/>
                  </a:lnTo>
                  <a:cubicBezTo>
                    <a:pt x="32450" y="724792"/>
                    <a:pt x="0" y="692342"/>
                    <a:pt x="0" y="652313"/>
                  </a:cubicBezTo>
                  <a:lnTo>
                    <a:pt x="0" y="72479"/>
                  </a:lnTo>
                  <a:close/>
                </a:path>
              </a:pathLst>
            </a:custGeom>
            <a:noFill/>
            <a:ln w="19050">
              <a:solidFill>
                <a:srgbClr val="B26A37"/>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1708" tIns="41548" rIns="51708" bIns="41548" anchor="ctr"/>
            <a:lstStyle>
              <a:lvl1pPr defTabSz="711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711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711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50000"/>
                </a:spcBef>
                <a:spcAft>
                  <a:spcPct val="35000"/>
                </a:spcAft>
                <a:buFontTx/>
                <a:buNone/>
                <a:defRPr/>
              </a:pPr>
              <a:r>
                <a:rPr lang="zh-CN" altLang="en-US" sz="2400" dirty="0">
                  <a:solidFill>
                    <a:srgbClr val="000000"/>
                  </a:solidFill>
                  <a:latin typeface="微软雅黑" panose="020B0503020204020204" pitchFamily="34" charset="-122"/>
                  <a:sym typeface="微软雅黑" panose="020B0503020204020204" pitchFamily="34" charset="-122"/>
                </a:rPr>
                <a:t>揭示了事物普遍联系的根本内容和变化发展的内在动力</a:t>
              </a:r>
            </a:p>
          </p:txBody>
        </p:sp>
        <p:sp>
          <p:nvSpPr>
            <p:cNvPr id="25" name="任意多边形 18">
              <a:extLst>
                <a:ext uri="{FF2B5EF4-FFF2-40B4-BE49-F238E27FC236}">
                  <a16:creationId xmlns="" xmlns:a16="http://schemas.microsoft.com/office/drawing/2014/main" id="{F628B196-2FF4-4DFC-B2C9-E16E1BD6B40A}"/>
                </a:ext>
              </a:extLst>
            </p:cNvPr>
            <p:cNvSpPr/>
            <p:nvPr/>
          </p:nvSpPr>
          <p:spPr>
            <a:xfrm>
              <a:off x="7462838" y="3567909"/>
              <a:ext cx="3897885" cy="937802"/>
            </a:xfrm>
            <a:custGeom>
              <a:avLst/>
              <a:gdLst>
                <a:gd name="connsiteX0" fmla="*/ 0 w 2723319"/>
                <a:gd name="connsiteY0" fmla="*/ 72479 h 724792"/>
                <a:gd name="connsiteX1" fmla="*/ 72479 w 2723319"/>
                <a:gd name="connsiteY1" fmla="*/ 0 h 724792"/>
                <a:gd name="connsiteX2" fmla="*/ 2650840 w 2723319"/>
                <a:gd name="connsiteY2" fmla="*/ 0 h 724792"/>
                <a:gd name="connsiteX3" fmla="*/ 2723319 w 2723319"/>
                <a:gd name="connsiteY3" fmla="*/ 72479 h 724792"/>
                <a:gd name="connsiteX4" fmla="*/ 2723319 w 2723319"/>
                <a:gd name="connsiteY4" fmla="*/ 652313 h 724792"/>
                <a:gd name="connsiteX5" fmla="*/ 2650840 w 2723319"/>
                <a:gd name="connsiteY5" fmla="*/ 724792 h 724792"/>
                <a:gd name="connsiteX6" fmla="*/ 72479 w 2723319"/>
                <a:gd name="connsiteY6" fmla="*/ 724792 h 724792"/>
                <a:gd name="connsiteX7" fmla="*/ 0 w 2723319"/>
                <a:gd name="connsiteY7" fmla="*/ 652313 h 724792"/>
                <a:gd name="connsiteX8" fmla="*/ 0 w 2723319"/>
                <a:gd name="connsiteY8" fmla="*/ 72479 h 7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3319" h="724792">
                  <a:moveTo>
                    <a:pt x="0" y="72479"/>
                  </a:moveTo>
                  <a:cubicBezTo>
                    <a:pt x="0" y="32450"/>
                    <a:pt x="32450" y="0"/>
                    <a:pt x="72479" y="0"/>
                  </a:cubicBezTo>
                  <a:lnTo>
                    <a:pt x="2650840" y="0"/>
                  </a:lnTo>
                  <a:cubicBezTo>
                    <a:pt x="2690869" y="0"/>
                    <a:pt x="2723319" y="32450"/>
                    <a:pt x="2723319" y="72479"/>
                  </a:cubicBezTo>
                  <a:lnTo>
                    <a:pt x="2723319" y="652313"/>
                  </a:lnTo>
                  <a:cubicBezTo>
                    <a:pt x="2723319" y="692342"/>
                    <a:pt x="2690869" y="724792"/>
                    <a:pt x="2650840" y="724792"/>
                  </a:cubicBezTo>
                  <a:lnTo>
                    <a:pt x="72479" y="724792"/>
                  </a:lnTo>
                  <a:cubicBezTo>
                    <a:pt x="32450" y="724792"/>
                    <a:pt x="0" y="692342"/>
                    <a:pt x="0" y="652313"/>
                  </a:cubicBezTo>
                  <a:lnTo>
                    <a:pt x="0" y="72479"/>
                  </a:lnTo>
                  <a:close/>
                </a:path>
              </a:pathLst>
            </a:custGeom>
            <a:noFill/>
            <a:ln w="19050">
              <a:solidFill>
                <a:srgbClr val="B26A37"/>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1708" tIns="41548" rIns="51708" bIns="41548" anchor="ctr"/>
            <a:lstStyle>
              <a:lvl1pPr defTabSz="711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711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711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50000"/>
                </a:spcBef>
                <a:spcAft>
                  <a:spcPct val="35000"/>
                </a:spcAft>
                <a:buFontTx/>
                <a:buNone/>
                <a:defRPr/>
              </a:pPr>
              <a:r>
                <a:rPr lang="zh-CN" altLang="en-US" sz="2400" dirty="0">
                  <a:solidFill>
                    <a:srgbClr val="000000"/>
                  </a:solidFill>
                  <a:latin typeface="微软雅黑" panose="020B0503020204020204" pitchFamily="34" charset="-122"/>
                  <a:sym typeface="微软雅黑" panose="020B0503020204020204" pitchFamily="34" charset="-122"/>
                </a:rPr>
                <a:t>是贯穿其他规律以及唯物辩证法基本范畴的中心线索</a:t>
              </a:r>
            </a:p>
          </p:txBody>
        </p:sp>
        <p:sp>
          <p:nvSpPr>
            <p:cNvPr id="35" name="任意多边形 20">
              <a:extLst>
                <a:ext uri="{FF2B5EF4-FFF2-40B4-BE49-F238E27FC236}">
                  <a16:creationId xmlns="" xmlns:a16="http://schemas.microsoft.com/office/drawing/2014/main" id="{B3E7DD38-AFAC-4BB8-BE9E-009C7B97DE3B}"/>
                </a:ext>
              </a:extLst>
            </p:cNvPr>
            <p:cNvSpPr/>
            <p:nvPr/>
          </p:nvSpPr>
          <p:spPr>
            <a:xfrm>
              <a:off x="7462838" y="4592063"/>
              <a:ext cx="3897885" cy="935751"/>
            </a:xfrm>
            <a:custGeom>
              <a:avLst/>
              <a:gdLst>
                <a:gd name="connsiteX0" fmla="*/ 0 w 2723319"/>
                <a:gd name="connsiteY0" fmla="*/ 72479 h 724792"/>
                <a:gd name="connsiteX1" fmla="*/ 72479 w 2723319"/>
                <a:gd name="connsiteY1" fmla="*/ 0 h 724792"/>
                <a:gd name="connsiteX2" fmla="*/ 2650840 w 2723319"/>
                <a:gd name="connsiteY2" fmla="*/ 0 h 724792"/>
                <a:gd name="connsiteX3" fmla="*/ 2723319 w 2723319"/>
                <a:gd name="connsiteY3" fmla="*/ 72479 h 724792"/>
                <a:gd name="connsiteX4" fmla="*/ 2723319 w 2723319"/>
                <a:gd name="connsiteY4" fmla="*/ 652313 h 724792"/>
                <a:gd name="connsiteX5" fmla="*/ 2650840 w 2723319"/>
                <a:gd name="connsiteY5" fmla="*/ 724792 h 724792"/>
                <a:gd name="connsiteX6" fmla="*/ 72479 w 2723319"/>
                <a:gd name="connsiteY6" fmla="*/ 724792 h 724792"/>
                <a:gd name="connsiteX7" fmla="*/ 0 w 2723319"/>
                <a:gd name="connsiteY7" fmla="*/ 652313 h 724792"/>
                <a:gd name="connsiteX8" fmla="*/ 0 w 2723319"/>
                <a:gd name="connsiteY8" fmla="*/ 72479 h 7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3319" h="724792">
                  <a:moveTo>
                    <a:pt x="0" y="72479"/>
                  </a:moveTo>
                  <a:cubicBezTo>
                    <a:pt x="0" y="32450"/>
                    <a:pt x="32450" y="0"/>
                    <a:pt x="72479" y="0"/>
                  </a:cubicBezTo>
                  <a:lnTo>
                    <a:pt x="2650840" y="0"/>
                  </a:lnTo>
                  <a:cubicBezTo>
                    <a:pt x="2690869" y="0"/>
                    <a:pt x="2723319" y="32450"/>
                    <a:pt x="2723319" y="72479"/>
                  </a:cubicBezTo>
                  <a:lnTo>
                    <a:pt x="2723319" y="652313"/>
                  </a:lnTo>
                  <a:cubicBezTo>
                    <a:pt x="2723319" y="692342"/>
                    <a:pt x="2690869" y="724792"/>
                    <a:pt x="2650840" y="724792"/>
                  </a:cubicBezTo>
                  <a:lnTo>
                    <a:pt x="72479" y="724792"/>
                  </a:lnTo>
                  <a:cubicBezTo>
                    <a:pt x="32450" y="724792"/>
                    <a:pt x="0" y="692342"/>
                    <a:pt x="0" y="652313"/>
                  </a:cubicBezTo>
                  <a:lnTo>
                    <a:pt x="0" y="72479"/>
                  </a:lnTo>
                  <a:close/>
                </a:path>
              </a:pathLst>
            </a:custGeom>
            <a:noFill/>
            <a:ln w="19050">
              <a:solidFill>
                <a:srgbClr val="B26A37"/>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1708" tIns="41548" rIns="51708" bIns="41548" anchor="ctr"/>
            <a:lstStyle>
              <a:lvl1pPr defTabSz="711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711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711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711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50000"/>
                </a:spcBef>
                <a:spcAft>
                  <a:spcPct val="35000"/>
                </a:spcAft>
                <a:buFontTx/>
                <a:buNone/>
                <a:defRPr/>
              </a:pPr>
              <a:r>
                <a:rPr lang="zh-CN" altLang="en-US" sz="2400" dirty="0">
                  <a:solidFill>
                    <a:srgbClr val="000000"/>
                  </a:solidFill>
                  <a:latin typeface="微软雅黑" panose="020B0503020204020204" pitchFamily="34" charset="-122"/>
                  <a:sym typeface="微软雅黑" panose="020B0503020204020204" pitchFamily="34" charset="-122"/>
                </a:rPr>
                <a:t>提供了人们认识世界和改造世界的根本方法</a:t>
              </a:r>
            </a:p>
          </p:txBody>
        </p:sp>
        <p:cxnSp>
          <p:nvCxnSpPr>
            <p:cNvPr id="111628" name="直接连接符 22">
              <a:extLst>
                <a:ext uri="{FF2B5EF4-FFF2-40B4-BE49-F238E27FC236}">
                  <a16:creationId xmlns="" xmlns:a16="http://schemas.microsoft.com/office/drawing/2014/main" id="{7EBC3CAD-5ACA-4ECE-9971-6CF48CDB6A2F}"/>
                </a:ext>
              </a:extLst>
            </p:cNvPr>
            <p:cNvCxnSpPr>
              <a:cxnSpLocks noChangeShapeType="1"/>
            </p:cNvCxnSpPr>
            <p:nvPr/>
          </p:nvCxnSpPr>
          <p:spPr bwMode="auto">
            <a:xfrm>
              <a:off x="5921375" y="3001819"/>
              <a:ext cx="1538288" cy="0"/>
            </a:xfrm>
            <a:prstGeom prst="line">
              <a:avLst/>
            </a:prstGeom>
            <a:noFill/>
            <a:ln w="12700">
              <a:solidFill>
                <a:srgbClr val="B26A37"/>
              </a:solidFill>
              <a:round/>
              <a:headEnd/>
              <a:tailEnd/>
            </a:ln>
            <a:extLst>
              <a:ext uri="{909E8E84-426E-40DD-AFC4-6F175D3DCCD1}">
                <a14:hiddenFill xmlns:a14="http://schemas.microsoft.com/office/drawing/2010/main">
                  <a:noFill/>
                </a14:hiddenFill>
              </a:ext>
            </a:extLst>
          </p:spPr>
        </p:cxnSp>
        <p:cxnSp>
          <p:nvCxnSpPr>
            <p:cNvPr id="111629" name="直接连接符 24">
              <a:extLst>
                <a:ext uri="{FF2B5EF4-FFF2-40B4-BE49-F238E27FC236}">
                  <a16:creationId xmlns="" xmlns:a16="http://schemas.microsoft.com/office/drawing/2014/main" id="{5DD03539-6B74-44A9-9C2D-2C90B9D8263B}"/>
                </a:ext>
              </a:extLst>
            </p:cNvPr>
            <p:cNvCxnSpPr>
              <a:cxnSpLocks noChangeShapeType="1"/>
            </p:cNvCxnSpPr>
            <p:nvPr/>
          </p:nvCxnSpPr>
          <p:spPr bwMode="auto">
            <a:xfrm>
              <a:off x="6777038" y="3004128"/>
              <a:ext cx="0" cy="2055810"/>
            </a:xfrm>
            <a:prstGeom prst="line">
              <a:avLst/>
            </a:prstGeom>
            <a:noFill/>
            <a:ln w="12700">
              <a:solidFill>
                <a:srgbClr val="B26A37"/>
              </a:solidFill>
              <a:round/>
              <a:headEnd/>
              <a:tailEnd/>
            </a:ln>
            <a:extLst>
              <a:ext uri="{909E8E84-426E-40DD-AFC4-6F175D3DCCD1}">
                <a14:hiddenFill xmlns:a14="http://schemas.microsoft.com/office/drawing/2010/main">
                  <a:noFill/>
                </a14:hiddenFill>
              </a:ext>
            </a:extLst>
          </p:spPr>
        </p:cxnSp>
        <p:cxnSp>
          <p:nvCxnSpPr>
            <p:cNvPr id="111630" name="直接连接符 26">
              <a:extLst>
                <a:ext uri="{FF2B5EF4-FFF2-40B4-BE49-F238E27FC236}">
                  <a16:creationId xmlns="" xmlns:a16="http://schemas.microsoft.com/office/drawing/2014/main" id="{43796011-11D0-4C42-A7E1-D81A34B80152}"/>
                </a:ext>
              </a:extLst>
            </p:cNvPr>
            <p:cNvCxnSpPr>
              <a:cxnSpLocks noChangeShapeType="1"/>
            </p:cNvCxnSpPr>
            <p:nvPr/>
          </p:nvCxnSpPr>
          <p:spPr bwMode="auto">
            <a:xfrm>
              <a:off x="6777038" y="5059938"/>
              <a:ext cx="682625" cy="0"/>
            </a:xfrm>
            <a:prstGeom prst="line">
              <a:avLst/>
            </a:prstGeom>
            <a:noFill/>
            <a:ln w="9525">
              <a:solidFill>
                <a:srgbClr val="B26A37"/>
              </a:solidFill>
              <a:round/>
              <a:headEnd/>
              <a:tailEnd/>
            </a:ln>
            <a:extLst>
              <a:ext uri="{909E8E84-426E-40DD-AFC4-6F175D3DCCD1}">
                <a14:hiddenFill xmlns:a14="http://schemas.microsoft.com/office/drawing/2010/main">
                  <a:noFill/>
                </a14:hiddenFill>
              </a:ext>
            </a:extLst>
          </p:spPr>
        </p:cxnSp>
        <p:cxnSp>
          <p:nvCxnSpPr>
            <p:cNvPr id="111631" name="直接连接符 28">
              <a:extLst>
                <a:ext uri="{FF2B5EF4-FFF2-40B4-BE49-F238E27FC236}">
                  <a16:creationId xmlns="" xmlns:a16="http://schemas.microsoft.com/office/drawing/2014/main" id="{2A08A917-08A8-42A5-8E1C-EF23C05D9753}"/>
                </a:ext>
              </a:extLst>
            </p:cNvPr>
            <p:cNvCxnSpPr>
              <a:cxnSpLocks noChangeShapeType="1"/>
            </p:cNvCxnSpPr>
            <p:nvPr/>
          </p:nvCxnSpPr>
          <p:spPr bwMode="auto">
            <a:xfrm flipH="1">
              <a:off x="6777038" y="4036810"/>
              <a:ext cx="682625" cy="0"/>
            </a:xfrm>
            <a:prstGeom prst="line">
              <a:avLst/>
            </a:prstGeom>
            <a:noFill/>
            <a:ln w="12700">
              <a:solidFill>
                <a:srgbClr val="B26A37"/>
              </a:solidFill>
              <a:round/>
              <a:headEnd/>
              <a:tailEnd/>
            </a:ln>
            <a:extLst>
              <a:ext uri="{909E8E84-426E-40DD-AFC4-6F175D3DCCD1}">
                <a14:hiddenFill xmlns:a14="http://schemas.microsoft.com/office/drawing/2010/main">
                  <a:noFill/>
                </a14:hiddenFill>
              </a:ext>
            </a:extLst>
          </p:spPr>
        </p:cxnSp>
        <p:grpSp>
          <p:nvGrpSpPr>
            <p:cNvPr id="4" name="组合 3">
              <a:extLst>
                <a:ext uri="{FF2B5EF4-FFF2-40B4-BE49-F238E27FC236}">
                  <a16:creationId xmlns="" xmlns:a16="http://schemas.microsoft.com/office/drawing/2014/main" id="{6420289F-EA7E-4B71-A9E9-223B1664E2AB}"/>
                </a:ext>
              </a:extLst>
            </p:cNvPr>
            <p:cNvGrpSpPr/>
            <p:nvPr/>
          </p:nvGrpSpPr>
          <p:grpSpPr>
            <a:xfrm>
              <a:off x="5590181" y="1429449"/>
              <a:ext cx="1538288" cy="1538224"/>
              <a:chOff x="5581627" y="1429449"/>
              <a:chExt cx="1538288" cy="1538224"/>
            </a:xfrm>
          </p:grpSpPr>
          <p:sp>
            <p:nvSpPr>
              <p:cNvPr id="111632" name="爆炸形 1 8">
                <a:extLst>
                  <a:ext uri="{FF2B5EF4-FFF2-40B4-BE49-F238E27FC236}">
                    <a16:creationId xmlns="" xmlns:a16="http://schemas.microsoft.com/office/drawing/2014/main" id="{5324CEF5-0560-4EB0-B68E-24D2A3240AEB}"/>
                  </a:ext>
                </a:extLst>
              </p:cNvPr>
              <p:cNvSpPr>
                <a:spLocks noChangeArrowheads="1"/>
              </p:cNvSpPr>
              <p:nvPr/>
            </p:nvSpPr>
            <p:spPr bwMode="auto">
              <a:xfrm>
                <a:off x="5581627" y="1429449"/>
                <a:ext cx="1538288" cy="1538224"/>
              </a:xfrm>
              <a:prstGeom prst="irregularSeal1">
                <a:avLst/>
              </a:prstGeom>
              <a:solidFill>
                <a:srgbClr val="B26A37"/>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endParaRPr lang="zh-CN" altLang="en-US" sz="1800">
                  <a:ea typeface="宋体" panose="02010600030101010101" pitchFamily="2" charset="-122"/>
                </a:endParaRPr>
              </a:p>
            </p:txBody>
          </p:sp>
          <p:sp>
            <p:nvSpPr>
              <p:cNvPr id="111633" name="文本框 10">
                <a:extLst>
                  <a:ext uri="{FF2B5EF4-FFF2-40B4-BE49-F238E27FC236}">
                    <a16:creationId xmlns="" xmlns:a16="http://schemas.microsoft.com/office/drawing/2014/main" id="{209EAF51-A524-41FD-94CB-3A98A50152C5}"/>
                  </a:ext>
                </a:extLst>
              </p:cNvPr>
              <p:cNvSpPr txBox="1">
                <a:spLocks noChangeArrowheads="1"/>
              </p:cNvSpPr>
              <p:nvPr/>
            </p:nvSpPr>
            <p:spPr bwMode="auto">
              <a:xfrm>
                <a:off x="6001521" y="1826900"/>
                <a:ext cx="698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zh-CN" sz="2000" b="1" dirty="0">
                    <a:solidFill>
                      <a:schemeClr val="bg1"/>
                    </a:solidFill>
                    <a:latin typeface="微软雅黑" panose="020B0503020204020204" pitchFamily="34" charset="-122"/>
                  </a:rPr>
                  <a:t>实质</a:t>
                </a:r>
                <a:endParaRPr lang="en-US" altLang="zh-CN" sz="2000" b="1" dirty="0">
                  <a:solidFill>
                    <a:schemeClr val="bg1"/>
                  </a:solidFill>
                  <a:latin typeface="微软雅黑" panose="020B0503020204020204" pitchFamily="34" charset="-122"/>
                </a:endParaRPr>
              </a:p>
              <a:p>
                <a:pPr eaLnBrk="1" hangingPunct="1">
                  <a:lnSpc>
                    <a:spcPct val="100000"/>
                  </a:lnSpc>
                  <a:spcBef>
                    <a:spcPct val="0"/>
                  </a:spcBef>
                  <a:buFontTx/>
                  <a:buNone/>
                </a:pPr>
                <a:r>
                  <a:rPr lang="zh-CN" altLang="zh-CN" sz="2000" b="1" dirty="0">
                    <a:solidFill>
                      <a:schemeClr val="bg1"/>
                    </a:solidFill>
                    <a:latin typeface="微软雅黑" panose="020B0503020204020204" pitchFamily="34" charset="-122"/>
                  </a:rPr>
                  <a:t>核心</a:t>
                </a:r>
                <a:endParaRPr lang="zh-CN" altLang="en-US" sz="2000" b="1" dirty="0">
                  <a:solidFill>
                    <a:schemeClr val="bg1"/>
                  </a:solidFill>
                  <a:latin typeface="微软雅黑" panose="020B0503020204020204" pitchFamily="34" charset="-122"/>
                </a:endParaRPr>
              </a:p>
            </p:txBody>
          </p:sp>
        </p:grpSp>
        <p:sp>
          <p:nvSpPr>
            <p:cNvPr id="42" name="任意多边形 4">
              <a:extLst>
                <a:ext uri="{FF2B5EF4-FFF2-40B4-BE49-F238E27FC236}">
                  <a16:creationId xmlns="" xmlns:a16="http://schemas.microsoft.com/office/drawing/2014/main" id="{EF488E42-646D-487B-BF72-145EF3174510}"/>
                </a:ext>
              </a:extLst>
            </p:cNvPr>
            <p:cNvSpPr/>
            <p:nvPr/>
          </p:nvSpPr>
          <p:spPr>
            <a:xfrm>
              <a:off x="3706960" y="2660650"/>
              <a:ext cx="2389187" cy="703262"/>
            </a:xfrm>
            <a:custGeom>
              <a:avLst/>
              <a:gdLst>
                <a:gd name="connsiteX0" fmla="*/ 0 w 1929267"/>
                <a:gd name="connsiteY0" fmla="*/ 117103 h 702605"/>
                <a:gd name="connsiteX1" fmla="*/ 117103 w 1929267"/>
                <a:gd name="connsiteY1" fmla="*/ 0 h 702605"/>
                <a:gd name="connsiteX2" fmla="*/ 1812164 w 1929267"/>
                <a:gd name="connsiteY2" fmla="*/ 0 h 702605"/>
                <a:gd name="connsiteX3" fmla="*/ 1929267 w 1929267"/>
                <a:gd name="connsiteY3" fmla="*/ 117103 h 702605"/>
                <a:gd name="connsiteX4" fmla="*/ 1929267 w 1929267"/>
                <a:gd name="connsiteY4" fmla="*/ 585502 h 702605"/>
                <a:gd name="connsiteX5" fmla="*/ 1812164 w 1929267"/>
                <a:gd name="connsiteY5" fmla="*/ 702605 h 702605"/>
                <a:gd name="connsiteX6" fmla="*/ 117103 w 1929267"/>
                <a:gd name="connsiteY6" fmla="*/ 702605 h 702605"/>
                <a:gd name="connsiteX7" fmla="*/ 0 w 1929267"/>
                <a:gd name="connsiteY7" fmla="*/ 585502 h 702605"/>
                <a:gd name="connsiteX8" fmla="*/ 0 w 1929267"/>
                <a:gd name="connsiteY8" fmla="*/ 117103 h 70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67" h="702605">
                  <a:moveTo>
                    <a:pt x="0" y="117103"/>
                  </a:moveTo>
                  <a:cubicBezTo>
                    <a:pt x="0" y="52429"/>
                    <a:pt x="52429" y="0"/>
                    <a:pt x="117103" y="0"/>
                  </a:cubicBezTo>
                  <a:lnTo>
                    <a:pt x="1812164" y="0"/>
                  </a:lnTo>
                  <a:cubicBezTo>
                    <a:pt x="1876838" y="0"/>
                    <a:pt x="1929267" y="52429"/>
                    <a:pt x="1929267" y="117103"/>
                  </a:cubicBezTo>
                  <a:lnTo>
                    <a:pt x="1929267" y="585502"/>
                  </a:lnTo>
                  <a:cubicBezTo>
                    <a:pt x="1929267" y="650176"/>
                    <a:pt x="1876838" y="702605"/>
                    <a:pt x="1812164" y="702605"/>
                  </a:cubicBezTo>
                  <a:lnTo>
                    <a:pt x="117103" y="702605"/>
                  </a:lnTo>
                  <a:cubicBezTo>
                    <a:pt x="52429" y="702605"/>
                    <a:pt x="0" y="650176"/>
                    <a:pt x="0" y="585502"/>
                  </a:cubicBezTo>
                  <a:lnTo>
                    <a:pt x="0" y="117103"/>
                  </a:lnTo>
                  <a:close/>
                </a:path>
              </a:pathLst>
            </a:custGeom>
            <a:solidFill>
              <a:srgbClr val="F0DCC6"/>
            </a:solidFill>
            <a:ln>
              <a:solidFill>
                <a:srgbClr val="B26A37"/>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2878" tIns="102878" rIns="102878" bIns="102878"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spcAft>
                  <a:spcPct val="35000"/>
                </a:spcAft>
                <a:buFontTx/>
                <a:buNone/>
                <a:defRPr/>
              </a:pPr>
              <a:r>
                <a:rPr lang="zh-CN" altLang="en-US" sz="2400" dirty="0">
                  <a:solidFill>
                    <a:srgbClr val="000000"/>
                  </a:solidFill>
                  <a:sym typeface="微软雅黑" panose="020B0503020204020204" pitchFamily="34" charset="-122"/>
                </a:rPr>
                <a:t>对立统一规律</a:t>
              </a:r>
            </a:p>
          </p:txBody>
        </p:sp>
      </p:grpSp>
      <p:sp>
        <p:nvSpPr>
          <p:cNvPr id="26" name="文本框 25">
            <a:extLst>
              <a:ext uri="{FF2B5EF4-FFF2-40B4-BE49-F238E27FC236}">
                <a16:creationId xmlns="" xmlns:a16="http://schemas.microsoft.com/office/drawing/2014/main" id="{8118B719-D9A4-4E95-982A-CC3E9678E3E3}"/>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pic>
        <p:nvPicPr>
          <p:cNvPr id="20" name="图片 8">
            <a:hlinkClick r:id="rId2" action="ppaction://hlinksldjump"/>
            <a:extLst>
              <a:ext uri="{FF2B5EF4-FFF2-40B4-BE49-F238E27FC236}">
                <a16:creationId xmlns="" xmlns:a16="http://schemas.microsoft.com/office/drawing/2014/main" id="{C3518176-387B-460B-8BBC-5D519B541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8" y="6167516"/>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420" name="矩形 1">
            <a:extLst>
              <a:ext uri="{FF2B5EF4-FFF2-40B4-BE49-F238E27FC236}">
                <a16:creationId xmlns="" xmlns:a16="http://schemas.microsoft.com/office/drawing/2014/main" id="{35B7D7CE-EF3F-4BD7-A101-58B0C13CBABF}"/>
              </a:ext>
            </a:extLst>
          </p:cNvPr>
          <p:cNvSpPr>
            <a:spLocks noChangeArrowheads="1"/>
          </p:cNvSpPr>
          <p:nvPr/>
        </p:nvSpPr>
        <p:spPr bwMode="auto">
          <a:xfrm>
            <a:off x="154076" y="4775010"/>
            <a:ext cx="5738975" cy="1689052"/>
          </a:xfrm>
          <a:prstGeom prst="rect">
            <a:avLst/>
          </a:prstGeom>
          <a:noFill/>
          <a:ln>
            <a:noFill/>
          </a:ln>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5475" algn="just">
              <a:lnSpc>
                <a:spcPct val="150000"/>
              </a:lnSpc>
              <a:spcBef>
                <a:spcPct val="0"/>
              </a:spcBef>
              <a:buFontTx/>
              <a:buNone/>
              <a:defRPr/>
            </a:pPr>
            <a:r>
              <a:rPr lang="zh-CN" altLang="en-US" sz="2400" b="1" dirty="0">
                <a:latin typeface="微软雅黑" panose="020B0503020204020204" pitchFamily="34" charset="-122"/>
              </a:rPr>
              <a:t>全部哲学，特别是近代哲学的重大的基本问题，是思维和存在的关系问题。</a:t>
            </a:r>
            <a:endParaRPr lang="en-US" altLang="zh-CN" sz="2400" b="1" dirty="0">
              <a:latin typeface="微软雅黑" panose="020B0503020204020204" pitchFamily="34" charset="-122"/>
            </a:endParaRPr>
          </a:p>
          <a:p>
            <a:pPr algn="r">
              <a:lnSpc>
                <a:spcPct val="150000"/>
              </a:lnSpc>
              <a:spcBef>
                <a:spcPct val="0"/>
              </a:spcBef>
              <a:buFontTx/>
              <a:buNone/>
              <a:defRPr/>
            </a:pPr>
            <a:r>
              <a:rPr lang="en-US" altLang="zh-CN" sz="2400" b="1" dirty="0">
                <a:latin typeface="微软雅黑" panose="020B0503020204020204" pitchFamily="34" charset="-122"/>
              </a:rPr>
              <a:t>——</a:t>
            </a:r>
            <a:r>
              <a:rPr lang="zh-CN" altLang="en-US" sz="2400" b="1" dirty="0">
                <a:latin typeface="微软雅黑" panose="020B0503020204020204" pitchFamily="34" charset="-122"/>
              </a:rPr>
              <a:t>恩格斯</a:t>
            </a:r>
          </a:p>
        </p:txBody>
      </p:sp>
      <p:pic>
        <p:nvPicPr>
          <p:cNvPr id="16403" name="Picture 19">
            <a:extLst>
              <a:ext uri="{FF2B5EF4-FFF2-40B4-BE49-F238E27FC236}">
                <a16:creationId xmlns="" xmlns:a16="http://schemas.microsoft.com/office/drawing/2014/main" id="{1C1B6925-4138-4D1A-851C-6A6D8BFF7C72}"/>
              </a:ext>
            </a:extLst>
          </p:cNvPr>
          <p:cNvPicPr>
            <a:picLocks noChangeAspect="1" noChangeArrowheads="1"/>
          </p:cNvPicPr>
          <p:nvPr/>
        </p:nvPicPr>
        <p:blipFill>
          <a:blip r:embed="rId2"/>
          <a:srcRect/>
          <a:stretch>
            <a:fillRect/>
          </a:stretch>
        </p:blipFill>
        <p:spPr bwMode="auto">
          <a:xfrm>
            <a:off x="1363580" y="1237471"/>
            <a:ext cx="2780130" cy="341197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7" name="文本框 16">
            <a:extLst>
              <a:ext uri="{FF2B5EF4-FFF2-40B4-BE49-F238E27FC236}">
                <a16:creationId xmlns="" xmlns:a16="http://schemas.microsoft.com/office/drawing/2014/main" id="{175E3F2C-795F-4A51-B2C3-F5534196F1FD}"/>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一、物质及其存在方式</a:t>
            </a:r>
          </a:p>
        </p:txBody>
      </p:sp>
      <p:grpSp>
        <p:nvGrpSpPr>
          <p:cNvPr id="4" name="组合 3">
            <a:extLst>
              <a:ext uri="{FF2B5EF4-FFF2-40B4-BE49-F238E27FC236}">
                <a16:creationId xmlns="" xmlns:a16="http://schemas.microsoft.com/office/drawing/2014/main" id="{4352849C-8996-4398-A63F-B8580BD5B106}"/>
              </a:ext>
            </a:extLst>
          </p:cNvPr>
          <p:cNvGrpSpPr/>
          <p:nvPr/>
        </p:nvGrpSpPr>
        <p:grpSpPr>
          <a:xfrm>
            <a:off x="5014795" y="1296299"/>
            <a:ext cx="6663088" cy="5556225"/>
            <a:chOff x="3787942" y="1195317"/>
            <a:chExt cx="6663088" cy="5556225"/>
          </a:xfrm>
        </p:grpSpPr>
        <p:sp>
          <p:nvSpPr>
            <p:cNvPr id="16386" name="Text Box 3">
              <a:extLst>
                <a:ext uri="{FF2B5EF4-FFF2-40B4-BE49-F238E27FC236}">
                  <a16:creationId xmlns="" xmlns:a16="http://schemas.microsoft.com/office/drawing/2014/main" id="{5EC321DD-65E8-4380-A976-D372759FBBC3}"/>
                </a:ext>
              </a:extLst>
            </p:cNvPr>
            <p:cNvSpPr txBox="1">
              <a:spLocks noChangeArrowheads="1"/>
            </p:cNvSpPr>
            <p:nvPr/>
          </p:nvSpPr>
          <p:spPr bwMode="auto">
            <a:xfrm>
              <a:off x="3787942" y="2862766"/>
              <a:ext cx="2505075" cy="558800"/>
            </a:xfrm>
            <a:prstGeom prst="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50000"/>
                </a:spcBef>
                <a:buFontTx/>
                <a:buNone/>
              </a:pPr>
              <a:r>
                <a:rPr lang="zh-CN" altLang="en-US" sz="2400" b="1" dirty="0">
                  <a:solidFill>
                    <a:schemeClr val="bg1"/>
                  </a:solidFill>
                  <a:latin typeface="微软雅黑" panose="020B0503020204020204" pitchFamily="34" charset="-122"/>
                  <a:sym typeface="Arial" panose="020B0604020202020204" pitchFamily="34" charset="0"/>
                </a:rPr>
                <a:t>哲学基本问题</a:t>
              </a:r>
            </a:p>
          </p:txBody>
        </p:sp>
        <p:sp>
          <p:nvSpPr>
            <p:cNvPr id="16387" name="Line 8">
              <a:extLst>
                <a:ext uri="{FF2B5EF4-FFF2-40B4-BE49-F238E27FC236}">
                  <a16:creationId xmlns="" xmlns:a16="http://schemas.microsoft.com/office/drawing/2014/main" id="{6D973DC0-8D99-4291-971E-A6BD9D9645A4}"/>
                </a:ext>
              </a:extLst>
            </p:cNvPr>
            <p:cNvSpPr>
              <a:spLocks noChangeShapeType="1"/>
            </p:cNvSpPr>
            <p:nvPr/>
          </p:nvSpPr>
          <p:spPr bwMode="auto">
            <a:xfrm flipV="1">
              <a:off x="5163833" y="1579492"/>
              <a:ext cx="332581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8" name="Line 13">
              <a:extLst>
                <a:ext uri="{FF2B5EF4-FFF2-40B4-BE49-F238E27FC236}">
                  <a16:creationId xmlns="" xmlns:a16="http://schemas.microsoft.com/office/drawing/2014/main" id="{695AC34C-3FCA-4CC1-8911-69F4C3956543}"/>
                </a:ext>
              </a:extLst>
            </p:cNvPr>
            <p:cNvSpPr>
              <a:spLocks noChangeShapeType="1"/>
            </p:cNvSpPr>
            <p:nvPr/>
          </p:nvSpPr>
          <p:spPr bwMode="auto">
            <a:xfrm>
              <a:off x="5165421" y="3495677"/>
              <a:ext cx="0" cy="11890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 name="Text Box 16">
              <a:extLst>
                <a:ext uri="{FF2B5EF4-FFF2-40B4-BE49-F238E27FC236}">
                  <a16:creationId xmlns="" xmlns:a16="http://schemas.microsoft.com/office/drawing/2014/main" id="{76416A95-2D67-44C8-BA3D-8E964AD3BC74}"/>
                </a:ext>
              </a:extLst>
            </p:cNvPr>
            <p:cNvSpPr txBox="1">
              <a:spLocks noChangeArrowheads="1"/>
            </p:cNvSpPr>
            <p:nvPr/>
          </p:nvSpPr>
          <p:spPr bwMode="auto">
            <a:xfrm>
              <a:off x="6027433" y="1347717"/>
              <a:ext cx="1871663" cy="487362"/>
            </a:xfrm>
            <a:prstGeom prst="rect">
              <a:avLst/>
            </a:prstGeom>
            <a:solidFill>
              <a:srgbClr val="D49A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50000"/>
                </a:spcBef>
                <a:buFontTx/>
                <a:buNone/>
              </a:pPr>
              <a:r>
                <a:rPr lang="zh-CN" altLang="en-US" sz="2400" dirty="0">
                  <a:solidFill>
                    <a:schemeClr val="bg1"/>
                  </a:solidFill>
                  <a:latin typeface="微软雅黑" panose="020B0503020204020204" pitchFamily="34" charset="-122"/>
                </a:rPr>
                <a:t>第一性问题</a:t>
              </a:r>
            </a:p>
          </p:txBody>
        </p:sp>
        <p:sp>
          <p:nvSpPr>
            <p:cNvPr id="16390" name="Line 8">
              <a:extLst>
                <a:ext uri="{FF2B5EF4-FFF2-40B4-BE49-F238E27FC236}">
                  <a16:creationId xmlns="" xmlns:a16="http://schemas.microsoft.com/office/drawing/2014/main" id="{5DC0B5B2-2CD0-4EB6-A368-7D94FEEDA714}"/>
                </a:ext>
              </a:extLst>
            </p:cNvPr>
            <p:cNvSpPr>
              <a:spLocks noChangeShapeType="1"/>
            </p:cNvSpPr>
            <p:nvPr/>
          </p:nvSpPr>
          <p:spPr bwMode="auto">
            <a:xfrm>
              <a:off x="5168596" y="4684715"/>
              <a:ext cx="332263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1" name="Line 13">
              <a:extLst>
                <a:ext uri="{FF2B5EF4-FFF2-40B4-BE49-F238E27FC236}">
                  <a16:creationId xmlns="" xmlns:a16="http://schemas.microsoft.com/office/drawing/2014/main" id="{FB4EC73E-BC42-44EF-B68E-FDBE75F46337}"/>
                </a:ext>
              </a:extLst>
            </p:cNvPr>
            <p:cNvSpPr>
              <a:spLocks noChangeShapeType="1"/>
            </p:cNvSpPr>
            <p:nvPr/>
          </p:nvSpPr>
          <p:spPr bwMode="auto">
            <a:xfrm>
              <a:off x="5165421" y="1579492"/>
              <a:ext cx="0" cy="11922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2" name="Text Box 17">
              <a:extLst>
                <a:ext uri="{FF2B5EF4-FFF2-40B4-BE49-F238E27FC236}">
                  <a16:creationId xmlns="" xmlns:a16="http://schemas.microsoft.com/office/drawing/2014/main" id="{B29D4E08-0850-417C-8726-7E0C4A7B7B75}"/>
                </a:ext>
              </a:extLst>
            </p:cNvPr>
            <p:cNvSpPr txBox="1">
              <a:spLocks noChangeArrowheads="1"/>
            </p:cNvSpPr>
            <p:nvPr/>
          </p:nvSpPr>
          <p:spPr bwMode="auto">
            <a:xfrm>
              <a:off x="6029021" y="4418015"/>
              <a:ext cx="1871663" cy="511175"/>
            </a:xfrm>
            <a:prstGeom prst="rect">
              <a:avLst/>
            </a:prstGeom>
            <a:solidFill>
              <a:srgbClr val="D49A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50000"/>
                </a:spcBef>
                <a:buFontTx/>
                <a:buNone/>
              </a:pPr>
              <a:r>
                <a:rPr lang="zh-CN" altLang="en-US" sz="2400">
                  <a:solidFill>
                    <a:schemeClr val="bg1"/>
                  </a:solidFill>
                  <a:latin typeface="微软雅黑" panose="020B0503020204020204" pitchFamily="34" charset="-122"/>
                  <a:sym typeface="微软雅黑" panose="020B0503020204020204" pitchFamily="34" charset="-122"/>
                </a:rPr>
                <a:t>同一性问题</a:t>
              </a:r>
            </a:p>
          </p:txBody>
        </p:sp>
        <p:sp>
          <p:nvSpPr>
            <p:cNvPr id="16393" name="Rectangle 5">
              <a:extLst>
                <a:ext uri="{FF2B5EF4-FFF2-40B4-BE49-F238E27FC236}">
                  <a16:creationId xmlns="" xmlns:a16="http://schemas.microsoft.com/office/drawing/2014/main" id="{B0F84D1B-8256-4010-8E77-8936A1BD26DD}"/>
                </a:ext>
              </a:extLst>
            </p:cNvPr>
            <p:cNvSpPr>
              <a:spLocks noChangeArrowheads="1"/>
            </p:cNvSpPr>
            <p:nvPr/>
          </p:nvSpPr>
          <p:spPr bwMode="auto">
            <a:xfrm>
              <a:off x="8596009" y="4137027"/>
              <a:ext cx="1511300" cy="792163"/>
            </a:xfrm>
            <a:prstGeom prst="rect">
              <a:avLst/>
            </a:prstGeom>
            <a:noFill/>
            <a:ln w="19050">
              <a:solidFill>
                <a:schemeClr val="bg1">
                  <a:lumMod val="5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rgbClr val="B26A37"/>
                  </a:solidFill>
                  <a:latin typeface="微软雅黑" panose="020B0503020204020204" pitchFamily="34" charset="-122"/>
                  <a:sym typeface="微软雅黑" panose="020B0503020204020204" pitchFamily="34" charset="-122"/>
                </a:rPr>
                <a:t>可知论</a:t>
              </a:r>
            </a:p>
            <a:p>
              <a:pPr algn="ctr" eaLnBrk="1" hangingPunct="1">
                <a:lnSpc>
                  <a:spcPct val="100000"/>
                </a:lnSpc>
                <a:spcBef>
                  <a:spcPct val="0"/>
                </a:spcBef>
                <a:buFontTx/>
                <a:buNone/>
              </a:pPr>
              <a:r>
                <a:rPr lang="zh-CN" altLang="en-US" sz="2400" b="1" dirty="0">
                  <a:latin typeface="微软雅黑" panose="020B0503020204020204" pitchFamily="34" charset="-122"/>
                  <a:sym typeface="微软雅黑" panose="020B0503020204020204" pitchFamily="34" charset="-122"/>
                </a:rPr>
                <a:t>不可知论</a:t>
              </a:r>
            </a:p>
          </p:txBody>
        </p:sp>
        <p:sp>
          <p:nvSpPr>
            <p:cNvPr id="16394" name="Rectangle 5">
              <a:extLst>
                <a:ext uri="{FF2B5EF4-FFF2-40B4-BE49-F238E27FC236}">
                  <a16:creationId xmlns="" xmlns:a16="http://schemas.microsoft.com/office/drawing/2014/main" id="{7706DE2E-1CFC-4207-9EBE-B5A793C460EB}"/>
                </a:ext>
              </a:extLst>
            </p:cNvPr>
            <p:cNvSpPr>
              <a:spLocks noChangeArrowheads="1"/>
            </p:cNvSpPr>
            <p:nvPr/>
          </p:nvSpPr>
          <p:spPr bwMode="auto">
            <a:xfrm>
              <a:off x="8594421" y="1195317"/>
              <a:ext cx="1511300" cy="792162"/>
            </a:xfrm>
            <a:prstGeom prst="rect">
              <a:avLst/>
            </a:prstGeom>
            <a:noFill/>
            <a:ln w="19050">
              <a:solidFill>
                <a:schemeClr val="bg1">
                  <a:lumMod val="5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rgbClr val="B26A37"/>
                  </a:solidFill>
                  <a:latin typeface="微软雅黑" panose="020B0503020204020204" pitchFamily="34" charset="-122"/>
                  <a:sym typeface="微软雅黑" panose="020B0503020204020204" pitchFamily="34" charset="-122"/>
                </a:rPr>
                <a:t>唯物主义</a:t>
              </a:r>
            </a:p>
            <a:p>
              <a:pPr algn="ctr" eaLnBrk="1" hangingPunct="1">
                <a:lnSpc>
                  <a:spcPct val="100000"/>
                </a:lnSpc>
                <a:spcBef>
                  <a:spcPct val="0"/>
                </a:spcBef>
                <a:buFontTx/>
                <a:buNone/>
              </a:pPr>
              <a:r>
                <a:rPr lang="zh-CN" altLang="en-US" sz="2400" b="1" dirty="0">
                  <a:latin typeface="微软雅黑" panose="020B0503020204020204" pitchFamily="34" charset="-122"/>
                  <a:sym typeface="微软雅黑" panose="020B0503020204020204" pitchFamily="34" charset="-122"/>
                </a:rPr>
                <a:t>唯心主义</a:t>
              </a:r>
            </a:p>
          </p:txBody>
        </p:sp>
        <p:sp>
          <p:nvSpPr>
            <p:cNvPr id="16396" name="矩形 14">
              <a:extLst>
                <a:ext uri="{FF2B5EF4-FFF2-40B4-BE49-F238E27FC236}">
                  <a16:creationId xmlns="" xmlns:a16="http://schemas.microsoft.com/office/drawing/2014/main" id="{13D06AB1-5164-4B09-9E24-9995B3F661FF}"/>
                </a:ext>
              </a:extLst>
            </p:cNvPr>
            <p:cNvSpPr>
              <a:spLocks noChangeArrowheads="1"/>
            </p:cNvSpPr>
            <p:nvPr/>
          </p:nvSpPr>
          <p:spPr bwMode="auto">
            <a:xfrm>
              <a:off x="6632131" y="2113959"/>
              <a:ext cx="3818899"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t>存在和思维、物质和意识谁为本原，何者为第一性</a:t>
              </a:r>
            </a:p>
          </p:txBody>
        </p:sp>
        <p:sp>
          <p:nvSpPr>
            <p:cNvPr id="19" name="矩形 14">
              <a:extLst>
                <a:ext uri="{FF2B5EF4-FFF2-40B4-BE49-F238E27FC236}">
                  <a16:creationId xmlns="" xmlns:a16="http://schemas.microsoft.com/office/drawing/2014/main" id="{5EF993C8-1A34-4BBF-9956-4950849D403A}"/>
                </a:ext>
              </a:extLst>
            </p:cNvPr>
            <p:cNvSpPr>
              <a:spLocks noChangeArrowheads="1"/>
            </p:cNvSpPr>
            <p:nvPr/>
          </p:nvSpPr>
          <p:spPr bwMode="auto">
            <a:xfrm>
              <a:off x="5577026" y="5063131"/>
              <a:ext cx="4874004"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t>存在和思维是否具有同一性，思维能否正确地反映存在、人能否认识或彻底认识世界</a:t>
              </a:r>
            </a:p>
          </p:txBody>
        </p:sp>
      </p:grpSp>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9C400783-3725-41E3-B84F-DDA66B9A1F1C}"/>
              </a:ext>
            </a:extLst>
          </p:cNvPr>
          <p:cNvGrpSpPr/>
          <p:nvPr/>
        </p:nvGrpSpPr>
        <p:grpSpPr>
          <a:xfrm>
            <a:off x="1151299" y="2170113"/>
            <a:ext cx="9889402" cy="4029202"/>
            <a:chOff x="861725" y="2170113"/>
            <a:chExt cx="9889402" cy="4029202"/>
          </a:xfrm>
        </p:grpSpPr>
        <p:pic>
          <p:nvPicPr>
            <p:cNvPr id="25" name="图片 15">
              <a:extLst>
                <a:ext uri="{FF2B5EF4-FFF2-40B4-BE49-F238E27FC236}">
                  <a16:creationId xmlns="" xmlns:a16="http://schemas.microsoft.com/office/drawing/2014/main" id="{96E5B035-FDF1-499E-85FA-94F40A2A7F99}"/>
                </a:ext>
              </a:extLst>
            </p:cNvPr>
            <p:cNvPicPr>
              <a:picLocks noChangeAspect="1" noChangeArrowheads="1"/>
            </p:cNvPicPr>
            <p:nvPr/>
          </p:nvPicPr>
          <p:blipFill>
            <a:blip r:embed="rId2"/>
            <a:srcRect/>
            <a:stretch>
              <a:fillRect/>
            </a:stretch>
          </p:blipFill>
          <p:spPr bwMode="auto">
            <a:xfrm>
              <a:off x="8195540" y="2184400"/>
              <a:ext cx="2555587" cy="4014915"/>
            </a:xfrm>
            <a:prstGeom prst="rect">
              <a:avLst/>
            </a:prstGeom>
            <a:ln>
              <a:noFill/>
            </a:ln>
            <a:effectLst>
              <a:outerShdw blurRad="292100" dist="139700" dir="2700000" algn="tl" rotWithShape="0">
                <a:srgbClr val="333333">
                  <a:alpha val="65000"/>
                </a:srgbClr>
              </a:outerShdw>
            </a:effectLst>
          </p:spPr>
        </p:pic>
        <p:grpSp>
          <p:nvGrpSpPr>
            <p:cNvPr id="112647" name="组合 2">
              <a:extLst>
                <a:ext uri="{FF2B5EF4-FFF2-40B4-BE49-F238E27FC236}">
                  <a16:creationId xmlns="" xmlns:a16="http://schemas.microsoft.com/office/drawing/2014/main" id="{46BC41C6-3E96-4963-9C7F-12B0142AD20A}"/>
                </a:ext>
              </a:extLst>
            </p:cNvPr>
            <p:cNvGrpSpPr>
              <a:grpSpLocks/>
            </p:cNvGrpSpPr>
            <p:nvPr/>
          </p:nvGrpSpPr>
          <p:grpSpPr bwMode="auto">
            <a:xfrm>
              <a:off x="861725" y="2170113"/>
              <a:ext cx="7156450" cy="4011612"/>
              <a:chOff x="1055688" y="2503506"/>
              <a:chExt cx="7156450" cy="4011593"/>
            </a:xfrm>
          </p:grpSpPr>
          <p:sp>
            <p:nvSpPr>
              <p:cNvPr id="22" name="文本2">
                <a:extLst>
                  <a:ext uri="{FF2B5EF4-FFF2-40B4-BE49-F238E27FC236}">
                    <a16:creationId xmlns="" xmlns:a16="http://schemas.microsoft.com/office/drawing/2014/main" id="{CA9EF59E-ABEF-4EEF-BF49-F524944FC57F}"/>
                  </a:ext>
                </a:extLst>
              </p:cNvPr>
              <p:cNvSpPr>
                <a:spLocks noChangeAspect="1"/>
              </p:cNvSpPr>
              <p:nvPr/>
            </p:nvSpPr>
            <p:spPr>
              <a:xfrm>
                <a:off x="1055688" y="4452947"/>
                <a:ext cx="7156450" cy="2062152"/>
              </a:xfrm>
              <a:prstGeom prst="rect">
                <a:avLst/>
              </a:prstGeom>
              <a:solidFill>
                <a:srgbClr val="D49A59"/>
              </a:solidFill>
              <a:ln w="19050" cap="flat" cmpd="sng" algn="ctr">
                <a:solidFill>
                  <a:schemeClr val="bg1">
                    <a:lumMod val="65000"/>
                  </a:schemeClr>
                </a:solidFill>
                <a:prstDash val="solid"/>
              </a:ln>
              <a:effectLst>
                <a:outerShdw blurRad="63500" sx="102000" sy="102000" algn="ctr" rotWithShape="0">
                  <a:prstClr val="black">
                    <a:alpha val="20000"/>
                  </a:prstClr>
                </a:outerShdw>
              </a:effectLst>
            </p:spPr>
            <p:txBody>
              <a:bodyPr anchor="ctr"/>
              <a:lstStyle/>
              <a:p>
                <a:pPr eaLnBrk="1" hangingPunct="1">
                  <a:lnSpc>
                    <a:spcPct val="120000"/>
                  </a:lnSpc>
                  <a:defRPr/>
                </a:pPr>
                <a:endParaRPr lang="zh-CN" altLang="en-US" sz="2400">
                  <a:solidFill>
                    <a:srgbClr val="595959"/>
                  </a:solidFill>
                </a:endParaRPr>
              </a:p>
            </p:txBody>
          </p:sp>
          <p:sp>
            <p:nvSpPr>
              <p:cNvPr id="23" name="文本2">
                <a:extLst>
                  <a:ext uri="{FF2B5EF4-FFF2-40B4-BE49-F238E27FC236}">
                    <a16:creationId xmlns="" xmlns:a16="http://schemas.microsoft.com/office/drawing/2014/main" id="{8321F56B-3F4A-4416-B80E-76F5F9FA54B2}"/>
                  </a:ext>
                </a:extLst>
              </p:cNvPr>
              <p:cNvSpPr>
                <a:spLocks noChangeAspect="1"/>
              </p:cNvSpPr>
              <p:nvPr/>
            </p:nvSpPr>
            <p:spPr>
              <a:xfrm>
                <a:off x="1055688" y="2503506"/>
                <a:ext cx="7156450" cy="1822441"/>
              </a:xfrm>
              <a:prstGeom prst="rect">
                <a:avLst/>
              </a:prstGeom>
              <a:solidFill>
                <a:srgbClr val="D49A59"/>
              </a:solidFill>
              <a:ln w="19050" cap="flat" cmpd="sng" algn="ctr">
                <a:solidFill>
                  <a:schemeClr val="bg1">
                    <a:lumMod val="65000"/>
                  </a:schemeClr>
                </a:solidFill>
                <a:prstDash val="solid"/>
              </a:ln>
              <a:effectLst>
                <a:outerShdw blurRad="63500" sx="102000" sy="102000" algn="ctr" rotWithShape="0">
                  <a:prstClr val="black">
                    <a:alpha val="20000"/>
                  </a:prstClr>
                </a:outerShdw>
              </a:effectLst>
            </p:spPr>
            <p:txBody>
              <a:bodyPr anchor="ctr"/>
              <a:lstStyle/>
              <a:p>
                <a:pPr eaLnBrk="1" hangingPunct="1">
                  <a:lnSpc>
                    <a:spcPct val="120000"/>
                  </a:lnSpc>
                  <a:defRPr/>
                </a:pPr>
                <a:endParaRPr lang="zh-CN" altLang="en-US" sz="2400">
                  <a:solidFill>
                    <a:srgbClr val="595959"/>
                  </a:solidFill>
                </a:endParaRPr>
              </a:p>
            </p:txBody>
          </p:sp>
          <p:sp>
            <p:nvSpPr>
              <p:cNvPr id="112650" name="文本框 5">
                <a:extLst>
                  <a:ext uri="{FF2B5EF4-FFF2-40B4-BE49-F238E27FC236}">
                    <a16:creationId xmlns="" xmlns:a16="http://schemas.microsoft.com/office/drawing/2014/main" id="{0495843C-91A4-49F3-B984-2FED33374507}"/>
                  </a:ext>
                </a:extLst>
              </p:cNvPr>
              <p:cNvSpPr txBox="1">
                <a:spLocks noChangeArrowheads="1"/>
              </p:cNvSpPr>
              <p:nvPr/>
            </p:nvSpPr>
            <p:spPr bwMode="auto">
              <a:xfrm>
                <a:off x="1135063" y="2762456"/>
                <a:ext cx="6997700" cy="10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ts val="600"/>
                  </a:spcBef>
                  <a:buFontTx/>
                  <a:buNone/>
                </a:pPr>
                <a:r>
                  <a:rPr lang="zh-CN" altLang="en-US" sz="2400" dirty="0">
                    <a:solidFill>
                      <a:schemeClr val="bg1"/>
                    </a:solidFill>
                  </a:rPr>
                  <a:t>大方无隅，大器晚成，大音希声，大象无形。</a:t>
                </a:r>
                <a:endParaRPr lang="en-US" altLang="zh-CN" sz="2400" dirty="0">
                  <a:solidFill>
                    <a:schemeClr val="bg1"/>
                  </a:solidFill>
                </a:endParaRPr>
              </a:p>
              <a:p>
                <a:pPr algn="r">
                  <a:lnSpc>
                    <a:spcPct val="100000"/>
                  </a:lnSpc>
                  <a:spcBef>
                    <a:spcPts val="600"/>
                  </a:spcBef>
                  <a:buFontTx/>
                  <a:buNone/>
                </a:pPr>
                <a:r>
                  <a:rPr lang="en-US" altLang="zh-CN" sz="2400" dirty="0">
                    <a:solidFill>
                      <a:schemeClr val="bg1"/>
                    </a:solidFill>
                  </a:rPr>
                  <a:t>——《</a:t>
                </a:r>
                <a:r>
                  <a:rPr lang="zh-CN" altLang="en-US" sz="2400" dirty="0">
                    <a:solidFill>
                      <a:schemeClr val="bg1"/>
                    </a:solidFill>
                  </a:rPr>
                  <a:t>道德经</a:t>
                </a:r>
                <a:r>
                  <a:rPr lang="en-US" altLang="zh-CN" sz="2400" dirty="0">
                    <a:solidFill>
                      <a:schemeClr val="bg1"/>
                    </a:solidFill>
                  </a:rPr>
                  <a:t>》</a:t>
                </a:r>
              </a:p>
            </p:txBody>
          </p:sp>
          <p:sp>
            <p:nvSpPr>
              <p:cNvPr id="112651" name="文本框 5">
                <a:extLst>
                  <a:ext uri="{FF2B5EF4-FFF2-40B4-BE49-F238E27FC236}">
                    <a16:creationId xmlns="" xmlns:a16="http://schemas.microsoft.com/office/drawing/2014/main" id="{F5DE7F46-B35D-477D-988E-1567F65A6FE7}"/>
                  </a:ext>
                </a:extLst>
              </p:cNvPr>
              <p:cNvSpPr txBox="1">
                <a:spLocks noChangeArrowheads="1"/>
              </p:cNvSpPr>
              <p:nvPr/>
            </p:nvSpPr>
            <p:spPr bwMode="auto">
              <a:xfrm>
                <a:off x="1483086" y="4660724"/>
                <a:ext cx="6301654" cy="16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ts val="600"/>
                  </a:spcBef>
                  <a:buFontTx/>
                  <a:buNone/>
                </a:pPr>
                <a:r>
                  <a:rPr lang="zh-CN" altLang="en-US" sz="2400" dirty="0">
                    <a:solidFill>
                      <a:schemeClr val="bg1"/>
                    </a:solidFill>
                  </a:rPr>
                  <a:t>有无相生，难易相成，长短相形，高下相倾，音声相和，前后相随，恒也。</a:t>
                </a:r>
              </a:p>
              <a:p>
                <a:pPr algn="r">
                  <a:lnSpc>
                    <a:spcPct val="100000"/>
                  </a:lnSpc>
                  <a:spcBef>
                    <a:spcPts val="600"/>
                  </a:spcBef>
                  <a:buFontTx/>
                  <a:buNone/>
                </a:pPr>
                <a:r>
                  <a:rPr lang="en-US" altLang="zh-CN" sz="2400" dirty="0">
                    <a:solidFill>
                      <a:schemeClr val="bg1"/>
                    </a:solidFill>
                  </a:rPr>
                  <a:t>——《</a:t>
                </a:r>
                <a:r>
                  <a:rPr lang="zh-CN" altLang="en-US" sz="2400" dirty="0">
                    <a:solidFill>
                      <a:schemeClr val="bg1"/>
                    </a:solidFill>
                  </a:rPr>
                  <a:t>道德经</a:t>
                </a:r>
                <a:r>
                  <a:rPr lang="en-US" altLang="zh-CN" sz="2400" dirty="0">
                    <a:solidFill>
                      <a:schemeClr val="bg1"/>
                    </a:solidFill>
                  </a:rPr>
                  <a:t>》</a:t>
                </a:r>
              </a:p>
            </p:txBody>
          </p:sp>
        </p:grpSp>
      </p:grpSp>
      <p:sp>
        <p:nvSpPr>
          <p:cNvPr id="17" name="文本框 16">
            <a:extLst>
              <a:ext uri="{FF2B5EF4-FFF2-40B4-BE49-F238E27FC236}">
                <a16:creationId xmlns="" xmlns:a16="http://schemas.microsoft.com/office/drawing/2014/main" id="{A78349C5-84BE-40D5-B9AE-43CA191C3746}"/>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18" name="矩形: 圆角 17">
            <a:extLst>
              <a:ext uri="{FF2B5EF4-FFF2-40B4-BE49-F238E27FC236}">
                <a16:creationId xmlns="" xmlns:a16="http://schemas.microsoft.com/office/drawing/2014/main" id="{441AA00D-E51F-4B62-A7A6-10304EFFCE7E}"/>
              </a:ext>
            </a:extLst>
          </p:cNvPr>
          <p:cNvSpPr/>
          <p:nvPr/>
        </p:nvSpPr>
        <p:spPr>
          <a:xfrm>
            <a:off x="1440873" y="1064542"/>
            <a:ext cx="93102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（一）矛盾的同一性和斗争性及其在事物发展中的作用</a:t>
            </a:r>
          </a:p>
        </p:txBody>
      </p:sp>
    </p:spTree>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文本框 5">
            <a:extLst>
              <a:ext uri="{FF2B5EF4-FFF2-40B4-BE49-F238E27FC236}">
                <a16:creationId xmlns="" xmlns:a16="http://schemas.microsoft.com/office/drawing/2014/main" id="{44A440A5-7FFE-4211-B2F4-B30E3EEAFCB4}"/>
              </a:ext>
            </a:extLst>
          </p:cNvPr>
          <p:cNvSpPr txBox="1">
            <a:spLocks noChangeArrowheads="1"/>
          </p:cNvSpPr>
          <p:nvPr/>
        </p:nvSpPr>
        <p:spPr bwMode="auto">
          <a:xfrm>
            <a:off x="1243807" y="2061072"/>
            <a:ext cx="10009187" cy="1293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ts val="600"/>
              </a:spcBef>
              <a:buFontTx/>
              <a:buNone/>
            </a:pPr>
            <a:r>
              <a:rPr lang="zh-CN" altLang="en-US" sz="2400" b="1" dirty="0">
                <a:latin typeface="微软雅黑" panose="020B0503020204020204" pitchFamily="34" charset="-122"/>
              </a:rPr>
              <a:t>在现实生活中，</a:t>
            </a:r>
            <a:endParaRPr lang="en-US" altLang="zh-CN" sz="2400" b="1" dirty="0">
              <a:latin typeface="微软雅黑" panose="020B0503020204020204" pitchFamily="34" charset="-122"/>
            </a:endParaRPr>
          </a:p>
          <a:p>
            <a:pPr algn="ctr">
              <a:lnSpc>
                <a:spcPct val="150000"/>
              </a:lnSpc>
              <a:spcBef>
                <a:spcPts val="600"/>
              </a:spcBef>
              <a:buFontTx/>
              <a:buNone/>
            </a:pPr>
            <a:r>
              <a:rPr lang="zh-CN" altLang="en-US" sz="2400" b="1" dirty="0">
                <a:latin typeface="微软雅黑" panose="020B0503020204020204" pitchFamily="34" charset="-122"/>
              </a:rPr>
              <a:t>我们时时处处都会遇到既</a:t>
            </a:r>
            <a:r>
              <a:rPr lang="zh-CN" altLang="en-US" b="1" dirty="0">
                <a:solidFill>
                  <a:srgbClr val="CC873C"/>
                </a:solidFill>
                <a:latin typeface="微软雅黑" panose="020B0503020204020204" pitchFamily="34" charset="-122"/>
              </a:rPr>
              <a:t>相互对立</a:t>
            </a:r>
            <a:r>
              <a:rPr lang="zh-CN" altLang="en-US" sz="2400" b="1" dirty="0">
                <a:latin typeface="微软雅黑" panose="020B0503020204020204" pitchFamily="34" charset="-122"/>
              </a:rPr>
              <a:t>、又</a:t>
            </a:r>
            <a:r>
              <a:rPr lang="zh-CN" altLang="en-US" b="1" dirty="0">
                <a:solidFill>
                  <a:srgbClr val="CC873C"/>
                </a:solidFill>
                <a:latin typeface="微软雅黑" panose="020B0503020204020204" pitchFamily="34" charset="-122"/>
              </a:rPr>
              <a:t>相互依存</a:t>
            </a:r>
            <a:r>
              <a:rPr lang="zh-CN" altLang="en-US" sz="2400" b="1" dirty="0">
                <a:latin typeface="微软雅黑" panose="020B0503020204020204" pitchFamily="34" charset="-122"/>
              </a:rPr>
              <a:t>的两种现象。</a:t>
            </a:r>
          </a:p>
        </p:txBody>
      </p:sp>
      <p:sp>
        <p:nvSpPr>
          <p:cNvPr id="19" name="文本框 18">
            <a:extLst>
              <a:ext uri="{FF2B5EF4-FFF2-40B4-BE49-F238E27FC236}">
                <a16:creationId xmlns="" xmlns:a16="http://schemas.microsoft.com/office/drawing/2014/main" id="{E333687E-6B8B-42CF-97F4-89C195CE23CB}"/>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grpSp>
        <p:nvGrpSpPr>
          <p:cNvPr id="7" name="组合 6">
            <a:extLst>
              <a:ext uri="{FF2B5EF4-FFF2-40B4-BE49-F238E27FC236}">
                <a16:creationId xmlns="" xmlns:a16="http://schemas.microsoft.com/office/drawing/2014/main" id="{690EDA91-74D9-46EB-B0B7-56EDEEE7F04D}"/>
              </a:ext>
            </a:extLst>
          </p:cNvPr>
          <p:cNvGrpSpPr/>
          <p:nvPr/>
        </p:nvGrpSpPr>
        <p:grpSpPr>
          <a:xfrm>
            <a:off x="2171302" y="3900324"/>
            <a:ext cx="7849395" cy="2422988"/>
            <a:chOff x="835819" y="3312650"/>
            <a:chExt cx="7849395" cy="2422988"/>
          </a:xfrm>
        </p:grpSpPr>
        <p:sp>
          <p:nvSpPr>
            <p:cNvPr id="49" name="矩形 48">
              <a:extLst>
                <a:ext uri="{FF2B5EF4-FFF2-40B4-BE49-F238E27FC236}">
                  <a16:creationId xmlns="" xmlns:a16="http://schemas.microsoft.com/office/drawing/2014/main" id="{8EFBABC8-D403-4B76-989F-0DFF8E372182}"/>
                </a:ext>
              </a:extLst>
            </p:cNvPr>
            <p:cNvSpPr/>
            <p:nvPr/>
          </p:nvSpPr>
          <p:spPr bwMode="auto">
            <a:xfrm>
              <a:off x="835819" y="4953000"/>
              <a:ext cx="1952625" cy="609600"/>
            </a:xfrm>
            <a:prstGeom prst="rect">
              <a:avLst/>
            </a:prstGeom>
            <a:solidFill>
              <a:schemeClr val="accent3">
                <a:lumMod val="40000"/>
                <a:lumOff val="60000"/>
              </a:schemeClr>
            </a:solidFill>
            <a:ln w="25400" cap="flat" cmpd="sng" algn="ctr">
              <a:noFill/>
              <a:prstDash val="solid"/>
            </a:ln>
            <a:effectLst/>
          </p:spPr>
          <p:txBody>
            <a:bodyPr anchor="ctr"/>
            <a:lstStyle/>
            <a:p>
              <a:pPr algn="ctr" eaLnBrk="1" hangingPunct="1">
                <a:defRPr/>
              </a:pPr>
              <a:endParaRPr lang="zh-CN" altLang="en-US">
                <a:solidFill>
                  <a:srgbClr val="FFFFFF"/>
                </a:solidFill>
                <a:latin typeface="Calibri" panose="020F0502020204030204" pitchFamily="34" charset="0"/>
                <a:ea typeface="宋体" panose="02010600030101010101" pitchFamily="2" charset="-122"/>
              </a:endParaRPr>
            </a:p>
          </p:txBody>
        </p:sp>
        <p:sp>
          <p:nvSpPr>
            <p:cNvPr id="113676" name="矩形 49">
              <a:extLst>
                <a:ext uri="{FF2B5EF4-FFF2-40B4-BE49-F238E27FC236}">
                  <a16:creationId xmlns="" xmlns:a16="http://schemas.microsoft.com/office/drawing/2014/main" id="{B1FAEAAF-C25E-414A-B3A8-E7D9B387709F}"/>
                </a:ext>
              </a:extLst>
            </p:cNvPr>
            <p:cNvSpPr>
              <a:spLocks noChangeArrowheads="1"/>
            </p:cNvSpPr>
            <p:nvPr/>
          </p:nvSpPr>
          <p:spPr bwMode="auto">
            <a:xfrm>
              <a:off x="859631" y="4916488"/>
              <a:ext cx="1905000" cy="609600"/>
            </a:xfrm>
            <a:prstGeom prst="rect">
              <a:avLst/>
            </a:prstGeom>
            <a:solidFill>
              <a:srgbClr val="D49A59"/>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defRPr/>
              </a:pPr>
              <a:endParaRPr lang="zh-CN" altLang="en-US" sz="1800">
                <a:solidFill>
                  <a:srgbClr val="FFFFFF"/>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endParaRPr>
            </a:p>
          </p:txBody>
        </p:sp>
        <p:sp>
          <p:nvSpPr>
            <p:cNvPr id="3" name="矩形 50">
              <a:extLst>
                <a:ext uri="{FF2B5EF4-FFF2-40B4-BE49-F238E27FC236}">
                  <a16:creationId xmlns="" xmlns:a16="http://schemas.microsoft.com/office/drawing/2014/main" id="{4DB25856-77F1-4D02-8710-C6284295C557}"/>
                </a:ext>
              </a:extLst>
            </p:cNvPr>
            <p:cNvSpPr>
              <a:spLocks noChangeArrowheads="1"/>
            </p:cNvSpPr>
            <p:nvPr/>
          </p:nvSpPr>
          <p:spPr bwMode="auto">
            <a:xfrm>
              <a:off x="992981" y="4978400"/>
              <a:ext cx="1638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solidFill>
                    <a:schemeClr val="bg1"/>
                  </a:solidFill>
                </a:rPr>
                <a:t>人的属性</a:t>
              </a:r>
              <a:endParaRPr lang="zh-CN" altLang="en-US" sz="1600" b="1" dirty="0">
                <a:solidFill>
                  <a:schemeClr val="bg1"/>
                </a:solidFill>
              </a:endParaRPr>
            </a:p>
          </p:txBody>
        </p:sp>
        <p:sp>
          <p:nvSpPr>
            <p:cNvPr id="113677" name="矩形 25">
              <a:extLst>
                <a:ext uri="{FF2B5EF4-FFF2-40B4-BE49-F238E27FC236}">
                  <a16:creationId xmlns="" xmlns:a16="http://schemas.microsoft.com/office/drawing/2014/main" id="{A136A5A9-E9E0-4F32-A6EF-D782F249A6DC}"/>
                </a:ext>
              </a:extLst>
            </p:cNvPr>
            <p:cNvSpPr>
              <a:spLocks noChangeArrowheads="1"/>
            </p:cNvSpPr>
            <p:nvPr/>
          </p:nvSpPr>
          <p:spPr bwMode="auto">
            <a:xfrm>
              <a:off x="2911476" y="4493923"/>
              <a:ext cx="577373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2400" dirty="0">
                  <a:solidFill>
                    <a:srgbClr val="000000"/>
                  </a:solidFill>
                  <a:latin typeface="微软雅黑" panose="020B0503020204020204" pitchFamily="34" charset="-122"/>
                </a:rPr>
                <a:t>男女、老幼、胖瘦、高矮、上级和下级、师生、哭笑、悲喜、爱恨</a:t>
              </a:r>
            </a:p>
          </p:txBody>
        </p:sp>
        <p:grpSp>
          <p:nvGrpSpPr>
            <p:cNvPr id="5" name="组合 4">
              <a:extLst>
                <a:ext uri="{FF2B5EF4-FFF2-40B4-BE49-F238E27FC236}">
                  <a16:creationId xmlns="" xmlns:a16="http://schemas.microsoft.com/office/drawing/2014/main" id="{A8421BBC-8809-4C3B-9753-04E3C590331A}"/>
                </a:ext>
              </a:extLst>
            </p:cNvPr>
            <p:cNvGrpSpPr/>
            <p:nvPr/>
          </p:nvGrpSpPr>
          <p:grpSpPr>
            <a:xfrm>
              <a:off x="835819" y="3312650"/>
              <a:ext cx="7849394" cy="646112"/>
              <a:chOff x="835819" y="3694113"/>
              <a:chExt cx="7849394" cy="646112"/>
            </a:xfrm>
          </p:grpSpPr>
          <p:sp>
            <p:nvSpPr>
              <p:cNvPr id="44" name="矩形 43">
                <a:extLst>
                  <a:ext uri="{FF2B5EF4-FFF2-40B4-BE49-F238E27FC236}">
                    <a16:creationId xmlns="" xmlns:a16="http://schemas.microsoft.com/office/drawing/2014/main" id="{C558155D-385A-4F8B-B248-A397AF82787F}"/>
                  </a:ext>
                </a:extLst>
              </p:cNvPr>
              <p:cNvSpPr/>
              <p:nvPr/>
            </p:nvSpPr>
            <p:spPr bwMode="auto">
              <a:xfrm>
                <a:off x="835819" y="3730625"/>
                <a:ext cx="1952625" cy="609600"/>
              </a:xfrm>
              <a:prstGeom prst="rect">
                <a:avLst/>
              </a:prstGeom>
              <a:solidFill>
                <a:schemeClr val="accent3">
                  <a:lumMod val="40000"/>
                  <a:lumOff val="60000"/>
                </a:schemeClr>
              </a:solidFill>
              <a:ln w="25400" cap="flat" cmpd="sng" algn="ctr">
                <a:noFill/>
                <a:prstDash val="solid"/>
              </a:ln>
              <a:effectLst/>
            </p:spPr>
            <p:txBody>
              <a:bodyPr anchor="ctr"/>
              <a:lstStyle/>
              <a:p>
                <a:pPr algn="ctr" eaLnBrk="1" hangingPunct="1">
                  <a:defRPr/>
                </a:pPr>
                <a:endParaRPr lang="zh-CN" altLang="en-US">
                  <a:solidFill>
                    <a:srgbClr val="FFFFFF"/>
                  </a:solidFill>
                  <a:latin typeface="Calibri" panose="020F0502020204030204" pitchFamily="34" charset="0"/>
                  <a:ea typeface="宋体" panose="02010600030101010101" pitchFamily="2" charset="-122"/>
                </a:endParaRPr>
              </a:p>
            </p:txBody>
          </p:sp>
          <p:sp>
            <p:nvSpPr>
              <p:cNvPr id="113672" name="矩形 44">
                <a:extLst>
                  <a:ext uri="{FF2B5EF4-FFF2-40B4-BE49-F238E27FC236}">
                    <a16:creationId xmlns="" xmlns:a16="http://schemas.microsoft.com/office/drawing/2014/main" id="{8A1E7003-0570-47C4-ACD8-F80E313E82FD}"/>
                  </a:ext>
                </a:extLst>
              </p:cNvPr>
              <p:cNvSpPr>
                <a:spLocks noChangeArrowheads="1"/>
              </p:cNvSpPr>
              <p:nvPr/>
            </p:nvSpPr>
            <p:spPr bwMode="auto">
              <a:xfrm>
                <a:off x="859631" y="3694113"/>
                <a:ext cx="1905000" cy="609600"/>
              </a:xfrm>
              <a:prstGeom prst="rect">
                <a:avLst/>
              </a:prstGeom>
              <a:solidFill>
                <a:srgbClr val="D49A59"/>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defRPr/>
                </a:pPr>
                <a:endParaRPr lang="zh-CN" altLang="en-US" sz="1800">
                  <a:solidFill>
                    <a:srgbClr val="FFFFFF"/>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endParaRPr>
              </a:p>
            </p:txBody>
          </p:sp>
          <p:sp>
            <p:nvSpPr>
              <p:cNvPr id="2" name="矩形 45">
                <a:extLst>
                  <a:ext uri="{FF2B5EF4-FFF2-40B4-BE49-F238E27FC236}">
                    <a16:creationId xmlns="" xmlns:a16="http://schemas.microsoft.com/office/drawing/2014/main" id="{6879C570-46D6-42E5-8D83-F8044BC74F97}"/>
                  </a:ext>
                </a:extLst>
              </p:cNvPr>
              <p:cNvSpPr>
                <a:spLocks noChangeArrowheads="1"/>
              </p:cNvSpPr>
              <p:nvPr/>
            </p:nvSpPr>
            <p:spPr bwMode="auto">
              <a:xfrm>
                <a:off x="992981" y="3756025"/>
                <a:ext cx="1638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2400" b="1" dirty="0">
                    <a:solidFill>
                      <a:schemeClr val="bg1"/>
                    </a:solidFill>
                  </a:rPr>
                  <a:t>空间上</a:t>
                </a:r>
                <a:endParaRPr lang="zh-CN" altLang="en-US" sz="1600" b="1" dirty="0">
                  <a:solidFill>
                    <a:schemeClr val="bg1"/>
                  </a:solidFill>
                </a:endParaRPr>
              </a:p>
            </p:txBody>
          </p:sp>
          <p:sp>
            <p:nvSpPr>
              <p:cNvPr id="113673" name="矩形 16">
                <a:extLst>
                  <a:ext uri="{FF2B5EF4-FFF2-40B4-BE49-F238E27FC236}">
                    <a16:creationId xmlns="" xmlns:a16="http://schemas.microsoft.com/office/drawing/2014/main" id="{7C67CE10-DC9D-4814-850E-71C9D852C93E}"/>
                  </a:ext>
                </a:extLst>
              </p:cNvPr>
              <p:cNvSpPr>
                <a:spLocks noChangeArrowheads="1"/>
              </p:cNvSpPr>
              <p:nvPr/>
            </p:nvSpPr>
            <p:spPr bwMode="auto">
              <a:xfrm>
                <a:off x="2911475" y="3756025"/>
                <a:ext cx="5773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400">
                    <a:solidFill>
                      <a:srgbClr val="000000"/>
                    </a:solidFill>
                    <a:latin typeface="微软雅黑" panose="020B0503020204020204" pitchFamily="34" charset="-122"/>
                  </a:rPr>
                  <a:t>上下、左右、高低、长短、远近</a:t>
                </a:r>
                <a:endParaRPr lang="zh-CN" altLang="en-US" sz="1600">
                  <a:latin typeface="微软雅黑" panose="020B0503020204020204" pitchFamily="34" charset="-122"/>
                </a:endParaRPr>
              </a:p>
            </p:txBody>
          </p:sp>
          <p:cxnSp>
            <p:nvCxnSpPr>
              <p:cNvPr id="53" name="直接连接符 52">
                <a:extLst>
                  <a:ext uri="{FF2B5EF4-FFF2-40B4-BE49-F238E27FC236}">
                    <a16:creationId xmlns="" xmlns:a16="http://schemas.microsoft.com/office/drawing/2014/main" id="{725B859D-E1F7-4684-BEEB-EBEC73A0B2B6}"/>
                  </a:ext>
                </a:extLst>
              </p:cNvPr>
              <p:cNvCxnSpPr/>
              <p:nvPr/>
            </p:nvCxnSpPr>
            <p:spPr>
              <a:xfrm>
                <a:off x="3055938" y="4324350"/>
                <a:ext cx="492442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54" name="直接连接符 53">
              <a:extLst>
                <a:ext uri="{FF2B5EF4-FFF2-40B4-BE49-F238E27FC236}">
                  <a16:creationId xmlns="" xmlns:a16="http://schemas.microsoft.com/office/drawing/2014/main" id="{E716B115-1963-49CE-B080-E7DE749D381A}"/>
                </a:ext>
              </a:extLst>
            </p:cNvPr>
            <p:cNvCxnSpPr>
              <a:cxnSpLocks/>
            </p:cNvCxnSpPr>
            <p:nvPr/>
          </p:nvCxnSpPr>
          <p:spPr>
            <a:xfrm>
              <a:off x="3055938" y="5735638"/>
              <a:ext cx="5506171"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6" name="矩形: 圆角 15">
            <a:extLst>
              <a:ext uri="{FF2B5EF4-FFF2-40B4-BE49-F238E27FC236}">
                <a16:creationId xmlns="" xmlns:a16="http://schemas.microsoft.com/office/drawing/2014/main" id="{5A5E5410-4D6E-41C3-9ABC-4A2AC3AA645C}"/>
              </a:ext>
            </a:extLst>
          </p:cNvPr>
          <p:cNvSpPr/>
          <p:nvPr/>
        </p:nvSpPr>
        <p:spPr>
          <a:xfrm>
            <a:off x="1440873" y="1064542"/>
            <a:ext cx="93102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（一）矛盾的同一性和斗争性及其在事物发展中的作用</a:t>
            </a:r>
          </a:p>
        </p:txBody>
      </p:sp>
    </p:spTree>
  </p:cSld>
  <p:clrMapOvr>
    <a:masterClrMapping/>
  </p:clrMapOvr>
  <p:transition spd="med">
    <p:pul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0201B6C5-6591-4682-B077-FE90C4DD89CE}"/>
              </a:ext>
            </a:extLst>
          </p:cNvPr>
          <p:cNvGrpSpPr/>
          <p:nvPr/>
        </p:nvGrpSpPr>
        <p:grpSpPr>
          <a:xfrm>
            <a:off x="7504905" y="2294647"/>
            <a:ext cx="3644034" cy="2484438"/>
            <a:chOff x="6746875" y="2260600"/>
            <a:chExt cx="3644034" cy="2484438"/>
          </a:xfrm>
        </p:grpSpPr>
        <p:sp>
          <p:nvSpPr>
            <p:cNvPr id="114693" name="矩形 22">
              <a:extLst>
                <a:ext uri="{FF2B5EF4-FFF2-40B4-BE49-F238E27FC236}">
                  <a16:creationId xmlns="" xmlns:a16="http://schemas.microsoft.com/office/drawing/2014/main" id="{28F5432E-35F1-439A-8FF0-A284518C7A80}"/>
                </a:ext>
              </a:extLst>
            </p:cNvPr>
            <p:cNvSpPr>
              <a:spLocks noChangeArrowheads="1"/>
            </p:cNvSpPr>
            <p:nvPr/>
          </p:nvSpPr>
          <p:spPr bwMode="auto">
            <a:xfrm>
              <a:off x="6746875" y="2817813"/>
              <a:ext cx="3644034" cy="1927225"/>
            </a:xfrm>
            <a:prstGeom prst="rect">
              <a:avLst/>
            </a:prstGeom>
            <a:solidFill>
              <a:srgbClr val="E8E8E6"/>
            </a:solidFill>
            <a:ln w="12700">
              <a:solidFill>
                <a:srgbClr val="FFFFFF"/>
              </a:solidFill>
              <a:miter lim="800000"/>
              <a:headEnd/>
              <a:tailEnd/>
            </a:ln>
          </p:spPr>
          <p:txBody>
            <a:bodyPr lIns="68567" tIns="34284" rIns="68567" bIns="34284"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2400" dirty="0">
                  <a:sym typeface="微软雅黑" panose="020B0503020204020204" pitchFamily="34" charset="-122"/>
                </a:rPr>
                <a:t>矛盾着的对立面</a:t>
              </a:r>
              <a:r>
                <a:rPr lang="zh-CN" altLang="en-US" sz="2400">
                  <a:sym typeface="微软雅黑" panose="020B0503020204020204" pitchFamily="34" charset="-122"/>
                </a:rPr>
                <a:t>相互依存、</a:t>
              </a:r>
              <a:endParaRPr lang="en-US" altLang="zh-CN" sz="2400" dirty="0">
                <a:sym typeface="微软雅黑" panose="020B0503020204020204" pitchFamily="34" charset="-122"/>
              </a:endParaRPr>
            </a:p>
            <a:p>
              <a:pPr algn="just" eaLnBrk="1" hangingPunct="1">
                <a:lnSpc>
                  <a:spcPct val="150000"/>
                </a:lnSpc>
                <a:spcBef>
                  <a:spcPct val="0"/>
                </a:spcBef>
                <a:buFontTx/>
                <a:buNone/>
              </a:pPr>
              <a:r>
                <a:rPr lang="zh-CN" altLang="en-US" sz="2400" dirty="0">
                  <a:sym typeface="微软雅黑" panose="020B0503020204020204" pitchFamily="34" charset="-122"/>
                </a:rPr>
                <a:t>相互贯通，在一定条件下相互转化</a:t>
              </a:r>
            </a:p>
          </p:txBody>
        </p:sp>
        <p:sp>
          <p:nvSpPr>
            <p:cNvPr id="114694" name="矩形 23">
              <a:extLst>
                <a:ext uri="{FF2B5EF4-FFF2-40B4-BE49-F238E27FC236}">
                  <a16:creationId xmlns="" xmlns:a16="http://schemas.microsoft.com/office/drawing/2014/main" id="{B7EB4B0A-B7D9-4179-BA18-2227BE191523}"/>
                </a:ext>
              </a:extLst>
            </p:cNvPr>
            <p:cNvSpPr>
              <a:spLocks noChangeArrowheads="1"/>
            </p:cNvSpPr>
            <p:nvPr/>
          </p:nvSpPr>
          <p:spPr bwMode="auto">
            <a:xfrm>
              <a:off x="6746875" y="2260600"/>
              <a:ext cx="3644034" cy="677863"/>
            </a:xfrm>
            <a:prstGeom prst="rect">
              <a:avLst/>
            </a:prstGeom>
            <a:solidFill>
              <a:srgbClr val="CC873C"/>
            </a:solidFill>
            <a:ln>
              <a:noFill/>
            </a:ln>
          </p:spPr>
          <p:txBody>
            <a:bodyPr lIns="68567" tIns="34284" rIns="68567" bIns="34284"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rgbClr val="FFFFFF"/>
                  </a:solidFill>
                  <a:sym typeface="微软雅黑" panose="020B0503020204020204" pitchFamily="34" charset="-122"/>
                </a:rPr>
                <a:t>统一性（同一性）</a:t>
              </a:r>
            </a:p>
          </p:txBody>
        </p:sp>
      </p:grpSp>
      <p:grpSp>
        <p:nvGrpSpPr>
          <p:cNvPr id="3" name="组合 2">
            <a:extLst>
              <a:ext uri="{FF2B5EF4-FFF2-40B4-BE49-F238E27FC236}">
                <a16:creationId xmlns="" xmlns:a16="http://schemas.microsoft.com/office/drawing/2014/main" id="{DB717D48-174D-47DF-AA7C-B36E7387D0B9}"/>
              </a:ext>
            </a:extLst>
          </p:cNvPr>
          <p:cNvGrpSpPr/>
          <p:nvPr/>
        </p:nvGrpSpPr>
        <p:grpSpPr>
          <a:xfrm>
            <a:off x="3850373" y="2294647"/>
            <a:ext cx="3087688" cy="2484438"/>
            <a:chOff x="2551113" y="2260600"/>
            <a:chExt cx="3087688" cy="2484438"/>
          </a:xfrm>
        </p:grpSpPr>
        <p:sp>
          <p:nvSpPr>
            <p:cNvPr id="114696" name="矩形 28">
              <a:extLst>
                <a:ext uri="{FF2B5EF4-FFF2-40B4-BE49-F238E27FC236}">
                  <a16:creationId xmlns="" xmlns:a16="http://schemas.microsoft.com/office/drawing/2014/main" id="{02BE5442-2F9F-4651-BFDA-A8B004393AA5}"/>
                </a:ext>
              </a:extLst>
            </p:cNvPr>
            <p:cNvSpPr>
              <a:spLocks noChangeArrowheads="1"/>
            </p:cNvSpPr>
            <p:nvPr/>
          </p:nvSpPr>
          <p:spPr bwMode="auto">
            <a:xfrm>
              <a:off x="2551113" y="2817813"/>
              <a:ext cx="3087687" cy="1927225"/>
            </a:xfrm>
            <a:prstGeom prst="rect">
              <a:avLst/>
            </a:prstGeom>
            <a:solidFill>
              <a:srgbClr val="E8E8E6"/>
            </a:solidFill>
            <a:ln w="12700">
              <a:solidFill>
                <a:srgbClr val="FFFFFF"/>
              </a:solidFill>
              <a:miter lim="800000"/>
              <a:headEnd/>
              <a:tailEnd/>
            </a:ln>
          </p:spPr>
          <p:txBody>
            <a:bodyPr lIns="68567" tIns="34284" rIns="68567" bIns="34284"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2400" dirty="0">
                  <a:sym typeface="微软雅黑" panose="020B0503020204020204" pitchFamily="34" charset="-122"/>
                </a:rPr>
                <a:t>矛盾着的对立面相互排斥、相互分离的性质和趋势</a:t>
              </a:r>
            </a:p>
          </p:txBody>
        </p:sp>
        <p:sp>
          <p:nvSpPr>
            <p:cNvPr id="114697" name="矩形 29">
              <a:extLst>
                <a:ext uri="{FF2B5EF4-FFF2-40B4-BE49-F238E27FC236}">
                  <a16:creationId xmlns="" xmlns:a16="http://schemas.microsoft.com/office/drawing/2014/main" id="{60C8B47A-6D72-485E-A386-D83F5A351088}"/>
                </a:ext>
              </a:extLst>
            </p:cNvPr>
            <p:cNvSpPr>
              <a:spLocks noChangeArrowheads="1"/>
            </p:cNvSpPr>
            <p:nvPr/>
          </p:nvSpPr>
          <p:spPr bwMode="auto">
            <a:xfrm>
              <a:off x="2551113" y="2260600"/>
              <a:ext cx="3087688" cy="677863"/>
            </a:xfrm>
            <a:prstGeom prst="rect">
              <a:avLst/>
            </a:prstGeom>
            <a:solidFill>
              <a:srgbClr val="CC873C"/>
            </a:solidFill>
            <a:ln>
              <a:noFill/>
            </a:ln>
          </p:spPr>
          <p:txBody>
            <a:bodyPr lIns="68567" tIns="34284" rIns="68567" bIns="34284"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rgbClr val="FFFFFF"/>
                  </a:solidFill>
                  <a:sym typeface="微软雅黑" panose="020B0503020204020204" pitchFamily="34" charset="-122"/>
                </a:rPr>
                <a:t>对立性（斗争性）</a:t>
              </a:r>
            </a:p>
          </p:txBody>
        </p:sp>
      </p:grpSp>
      <p:sp>
        <p:nvSpPr>
          <p:cNvPr id="114698" name="文本框 5">
            <a:extLst>
              <a:ext uri="{FF2B5EF4-FFF2-40B4-BE49-F238E27FC236}">
                <a16:creationId xmlns="" xmlns:a16="http://schemas.microsoft.com/office/drawing/2014/main" id="{02BC0219-43B1-49EC-A4F4-0036E779A0C4}"/>
              </a:ext>
            </a:extLst>
          </p:cNvPr>
          <p:cNvSpPr txBox="1">
            <a:spLocks noChangeArrowheads="1"/>
          </p:cNvSpPr>
          <p:nvPr/>
        </p:nvSpPr>
        <p:spPr bwMode="auto">
          <a:xfrm>
            <a:off x="814172" y="2534789"/>
            <a:ext cx="2469356" cy="176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ts val="600"/>
              </a:spcBef>
              <a:buFontTx/>
              <a:buNone/>
            </a:pPr>
            <a:r>
              <a:rPr lang="zh-CN" altLang="en-US" sz="2400" b="1" dirty="0">
                <a:latin typeface="微软雅黑" panose="020B0503020204020204" pitchFamily="34" charset="-122"/>
              </a:rPr>
              <a:t>对立和统一分别体现了矛盾的</a:t>
            </a:r>
            <a:endParaRPr lang="en-US" altLang="zh-CN" sz="2400" b="1" dirty="0">
              <a:latin typeface="微软雅黑" panose="020B0503020204020204" pitchFamily="34" charset="-122"/>
            </a:endParaRPr>
          </a:p>
          <a:p>
            <a:pPr algn="ctr">
              <a:lnSpc>
                <a:spcPct val="150000"/>
              </a:lnSpc>
              <a:spcBef>
                <a:spcPts val="600"/>
              </a:spcBef>
              <a:buFontTx/>
              <a:buNone/>
            </a:pPr>
            <a:r>
              <a:rPr lang="zh-CN" altLang="en-US" sz="2400" b="1" dirty="0">
                <a:latin typeface="微软雅黑" panose="020B0503020204020204" pitchFamily="34" charset="-122"/>
              </a:rPr>
              <a:t>两种基本属性</a:t>
            </a:r>
          </a:p>
        </p:txBody>
      </p:sp>
      <p:sp>
        <p:nvSpPr>
          <p:cNvPr id="14" name="文本框 13">
            <a:extLst>
              <a:ext uri="{FF2B5EF4-FFF2-40B4-BE49-F238E27FC236}">
                <a16:creationId xmlns="" xmlns:a16="http://schemas.microsoft.com/office/drawing/2014/main" id="{1F5E8DE8-0060-45B4-9F09-49D7141101AB}"/>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grpSp>
        <p:nvGrpSpPr>
          <p:cNvPr id="11" name="组合 10">
            <a:extLst>
              <a:ext uri="{FF2B5EF4-FFF2-40B4-BE49-F238E27FC236}">
                <a16:creationId xmlns="" xmlns:a16="http://schemas.microsoft.com/office/drawing/2014/main" id="{93AAD1EF-1F7F-425F-8096-EA68E8909E6C}"/>
              </a:ext>
            </a:extLst>
          </p:cNvPr>
          <p:cNvGrpSpPr/>
          <p:nvPr/>
        </p:nvGrpSpPr>
        <p:grpSpPr>
          <a:xfrm>
            <a:off x="1884000" y="5378953"/>
            <a:ext cx="8424000" cy="1224000"/>
            <a:chOff x="1025236" y="4986318"/>
            <a:chExt cx="8424000" cy="1224000"/>
          </a:xfrm>
        </p:grpSpPr>
        <p:sp>
          <p:nvSpPr>
            <p:cNvPr id="114695" name="Rectangle 4">
              <a:extLst>
                <a:ext uri="{FF2B5EF4-FFF2-40B4-BE49-F238E27FC236}">
                  <a16:creationId xmlns="" xmlns:a16="http://schemas.microsoft.com/office/drawing/2014/main" id="{4125A41A-8182-4A76-8655-255E06C21902}"/>
                </a:ext>
              </a:extLst>
            </p:cNvPr>
            <p:cNvSpPr>
              <a:spLocks noChangeArrowheads="1"/>
            </p:cNvSpPr>
            <p:nvPr/>
          </p:nvSpPr>
          <p:spPr bwMode="auto">
            <a:xfrm>
              <a:off x="1025236" y="4986318"/>
              <a:ext cx="8424000" cy="1224000"/>
            </a:xfrm>
            <a:prstGeom prst="rect">
              <a:avLst/>
            </a:prstGeom>
            <a:noFill/>
            <a:ln w="19050" cap="rnd">
              <a:solidFill>
                <a:srgbClr val="995A2F"/>
              </a:solidFill>
              <a:prstDash val="dot"/>
              <a:miter lim="800000"/>
              <a:headEnd/>
              <a:tailEnd/>
            </a:ln>
            <a:extLst>
              <a:ext uri="{909E8E84-426E-40DD-AFC4-6F175D3DCCD1}">
                <a14:hiddenFill xmlns:a14="http://schemas.microsoft.com/office/drawing/2010/main">
                  <a:solidFill>
                    <a:srgbClr val="FFFFFF"/>
                  </a:solidFill>
                </a14:hiddenFill>
              </a:ext>
            </a:extLst>
          </p:spPr>
          <p:txBody>
            <a:bodyPr wrap="square" lIns="251968" tIns="179959" rIns="251968" bIns="179959">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ts val="800"/>
                </a:spcBef>
                <a:buFontTx/>
                <a:buNone/>
              </a:pPr>
              <a:r>
                <a:rPr lang="en-US" altLang="zh-CN" sz="2400" b="1" dirty="0">
                  <a:solidFill>
                    <a:srgbClr val="385723"/>
                  </a:solidFill>
                  <a:latin typeface="微软雅黑" panose="020B0503020204020204" pitchFamily="34" charset="-122"/>
                  <a:sym typeface="KaiTi" panose="02010609060101010101" pitchFamily="49" charset="-122"/>
                </a:rPr>
                <a:t>                                   	</a:t>
              </a:r>
              <a:endParaRPr lang="zh-CN" altLang="en-US" sz="2400" b="1" dirty="0">
                <a:solidFill>
                  <a:srgbClr val="385723"/>
                </a:solidFill>
                <a:latin typeface="微软雅黑" panose="020B0503020204020204" pitchFamily="34" charset="-122"/>
                <a:sym typeface="KaiTi" panose="02010609060101010101" pitchFamily="49" charset="-122"/>
              </a:endParaRPr>
            </a:p>
          </p:txBody>
        </p:sp>
        <p:sp>
          <p:nvSpPr>
            <p:cNvPr id="5" name="矩形 4">
              <a:extLst>
                <a:ext uri="{FF2B5EF4-FFF2-40B4-BE49-F238E27FC236}">
                  <a16:creationId xmlns="" xmlns:a16="http://schemas.microsoft.com/office/drawing/2014/main" id="{06806B83-CC67-468F-ACAE-E364A5A6A09D}"/>
                </a:ext>
              </a:extLst>
            </p:cNvPr>
            <p:cNvSpPr/>
            <p:nvPr/>
          </p:nvSpPr>
          <p:spPr>
            <a:xfrm>
              <a:off x="1307435" y="5376658"/>
              <a:ext cx="2954655" cy="461665"/>
            </a:xfrm>
            <a:prstGeom prst="rect">
              <a:avLst/>
            </a:prstGeom>
          </p:spPr>
          <p:txBody>
            <a:bodyPr wrap="none">
              <a:spAutoFit/>
            </a:bodyPr>
            <a:lstStyle/>
            <a:p>
              <a:r>
                <a:rPr lang="zh-CN" altLang="en-US" sz="2400" b="1" dirty="0">
                  <a:solidFill>
                    <a:srgbClr val="CC873C"/>
                  </a:solidFill>
                  <a:latin typeface="微软雅黑" panose="020B0503020204020204" pitchFamily="34" charset="-122"/>
                  <a:sym typeface="KaiTi" panose="02010609060101010101" pitchFamily="49" charset="-122"/>
                </a:rPr>
                <a:t>战争体系中的敌与我</a:t>
              </a:r>
              <a:endParaRPr lang="zh-CN" altLang="en-US" dirty="0">
                <a:solidFill>
                  <a:srgbClr val="CC873C"/>
                </a:solidFill>
              </a:endParaRPr>
            </a:p>
          </p:txBody>
        </p:sp>
        <p:sp>
          <p:nvSpPr>
            <p:cNvPr id="7" name="矩形 6">
              <a:extLst>
                <a:ext uri="{FF2B5EF4-FFF2-40B4-BE49-F238E27FC236}">
                  <a16:creationId xmlns="" xmlns:a16="http://schemas.microsoft.com/office/drawing/2014/main" id="{D21FD2B5-3690-4326-BD2D-A116743F56AE}"/>
                </a:ext>
              </a:extLst>
            </p:cNvPr>
            <p:cNvSpPr/>
            <p:nvPr/>
          </p:nvSpPr>
          <p:spPr>
            <a:xfrm>
              <a:off x="4705438" y="5140696"/>
              <a:ext cx="4687944" cy="933589"/>
            </a:xfrm>
            <a:prstGeom prst="rect">
              <a:avLst/>
            </a:prstGeom>
          </p:spPr>
          <p:txBody>
            <a:bodyPr wrap="square">
              <a:spAutoFit/>
            </a:bodyPr>
            <a:lstStyle/>
            <a:p>
              <a:pPr lvl="0" eaLnBrk="1" hangingPunct="1">
                <a:spcBef>
                  <a:spcPts val="800"/>
                </a:spcBef>
              </a:pPr>
              <a:r>
                <a:rPr lang="zh-CN" altLang="en-US" sz="2400" dirty="0">
                  <a:latin typeface="微软雅黑" panose="020B0503020204020204" pitchFamily="34" charset="-122"/>
                  <a:sym typeface="KaiTi" panose="02010609060101010101" pitchFamily="49" charset="-122"/>
                </a:rPr>
                <a:t>世界体系中的人与自然</a:t>
              </a:r>
            </a:p>
            <a:p>
              <a:pPr lvl="0" eaLnBrk="1" hangingPunct="1">
                <a:spcBef>
                  <a:spcPts val="800"/>
                </a:spcBef>
              </a:pPr>
              <a:r>
                <a:rPr lang="zh-CN" altLang="en-US" sz="2400" dirty="0">
                  <a:latin typeface="微软雅黑" panose="020B0503020204020204" pitchFamily="34" charset="-122"/>
                  <a:sym typeface="KaiTi" panose="02010609060101010101" pitchFamily="49" charset="-122"/>
                </a:rPr>
                <a:t>改革成果体系中的成就与不足</a:t>
              </a:r>
            </a:p>
          </p:txBody>
        </p:sp>
        <p:cxnSp>
          <p:nvCxnSpPr>
            <p:cNvPr id="9" name="直接连接符 8">
              <a:extLst>
                <a:ext uri="{FF2B5EF4-FFF2-40B4-BE49-F238E27FC236}">
                  <a16:creationId xmlns="" xmlns:a16="http://schemas.microsoft.com/office/drawing/2014/main" id="{BB15A3C2-C09B-44E9-93D5-1B5859A16C1B}"/>
                </a:ext>
              </a:extLst>
            </p:cNvPr>
            <p:cNvCxnSpPr>
              <a:cxnSpLocks/>
            </p:cNvCxnSpPr>
            <p:nvPr/>
          </p:nvCxnSpPr>
          <p:spPr>
            <a:xfrm>
              <a:off x="4475018" y="5192184"/>
              <a:ext cx="0" cy="830613"/>
            </a:xfrm>
            <a:prstGeom prst="line">
              <a:avLst/>
            </a:prstGeom>
            <a:ln>
              <a:solidFill>
                <a:srgbClr val="CC873C"/>
              </a:solidFill>
            </a:ln>
          </p:spPr>
          <p:style>
            <a:lnRef idx="1">
              <a:schemeClr val="accent1"/>
            </a:lnRef>
            <a:fillRef idx="0">
              <a:schemeClr val="accent1"/>
            </a:fillRef>
            <a:effectRef idx="0">
              <a:schemeClr val="accent1"/>
            </a:effectRef>
            <a:fontRef idx="minor">
              <a:schemeClr val="tx1"/>
            </a:fontRef>
          </p:style>
        </p:cxnSp>
      </p:grpSp>
      <p:sp>
        <p:nvSpPr>
          <p:cNvPr id="15" name="矩形: 圆角 14">
            <a:extLst>
              <a:ext uri="{FF2B5EF4-FFF2-40B4-BE49-F238E27FC236}">
                <a16:creationId xmlns="" xmlns:a16="http://schemas.microsoft.com/office/drawing/2014/main" id="{E829BEC1-0DB5-4362-ABBE-06708ED7599A}"/>
              </a:ext>
            </a:extLst>
          </p:cNvPr>
          <p:cNvSpPr/>
          <p:nvPr/>
        </p:nvSpPr>
        <p:spPr>
          <a:xfrm>
            <a:off x="1440873" y="1064542"/>
            <a:ext cx="93102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（一）矛盾的同一性和斗争性及其在事物发展中的作用</a:t>
            </a:r>
          </a:p>
        </p:txBody>
      </p:sp>
    </p:spTree>
  </p:cSld>
  <p:clrMapOvr>
    <a:masterClrMapping/>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文本框 1">
            <a:extLst>
              <a:ext uri="{FF2B5EF4-FFF2-40B4-BE49-F238E27FC236}">
                <a16:creationId xmlns="" xmlns:a16="http://schemas.microsoft.com/office/drawing/2014/main" id="{C0693081-0BF3-47D5-89B1-A107AF16E731}"/>
              </a:ext>
            </a:extLst>
          </p:cNvPr>
          <p:cNvSpPr txBox="1">
            <a:spLocks noChangeArrowheads="1"/>
          </p:cNvSpPr>
          <p:nvPr/>
        </p:nvSpPr>
        <p:spPr bwMode="auto">
          <a:xfrm>
            <a:off x="6094557" y="2629570"/>
            <a:ext cx="5099050"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矛盾的同一性和斗争性相互联结，相辅相成。斗争性寓于同一性之中，同一性通过斗争性来体现。</a:t>
            </a:r>
          </a:p>
          <a:p>
            <a:pPr algn="just" eaLnBrk="1" hangingPunct="1">
              <a:lnSpc>
                <a:spcPct val="150000"/>
              </a:lnSpc>
              <a:spcBef>
                <a:spcPts val="1400"/>
              </a:spcBef>
              <a:buFontTx/>
              <a:buNone/>
            </a:pPr>
            <a:r>
              <a:rPr lang="zh-CN" altLang="en-US" sz="2400" dirty="0"/>
              <a:t>同一性和斗争性不平衡：</a:t>
            </a:r>
            <a:r>
              <a:rPr lang="zh-CN" altLang="en-US" sz="2400" b="1" dirty="0">
                <a:solidFill>
                  <a:srgbClr val="995A2F"/>
                </a:solidFill>
              </a:rPr>
              <a:t>同一性是相对的，斗争性是绝对的。</a:t>
            </a:r>
          </a:p>
        </p:txBody>
      </p:sp>
      <p:sp>
        <p:nvSpPr>
          <p:cNvPr id="2" name="矩形 1">
            <a:extLst>
              <a:ext uri="{FF2B5EF4-FFF2-40B4-BE49-F238E27FC236}">
                <a16:creationId xmlns="" xmlns:a16="http://schemas.microsoft.com/office/drawing/2014/main" id="{1BA6BEA7-DBD1-4F97-BB8E-3B45ADBEEDF1}"/>
              </a:ext>
            </a:extLst>
          </p:cNvPr>
          <p:cNvSpPr/>
          <p:nvPr/>
        </p:nvSpPr>
        <p:spPr>
          <a:xfrm>
            <a:off x="11547475" y="1941388"/>
            <a:ext cx="644525" cy="4352925"/>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rgbClr val="FFFFFF"/>
              </a:solidFill>
              <a:latin typeface="微软雅黑" panose="020B0503020204020204" pitchFamily="34" charset="-122"/>
            </a:endParaRPr>
          </a:p>
        </p:txBody>
      </p:sp>
      <p:pic>
        <p:nvPicPr>
          <p:cNvPr id="115719" name="Picture 14">
            <a:extLst>
              <a:ext uri="{FF2B5EF4-FFF2-40B4-BE49-F238E27FC236}">
                <a16:creationId xmlns="" xmlns:a16="http://schemas.microsoft.com/office/drawing/2014/main" id="{6469C687-4BAC-49B7-A056-EED42FDE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02" y="2629570"/>
            <a:ext cx="5437187"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 xmlns:a16="http://schemas.microsoft.com/office/drawing/2014/main" id="{CF86E7B0-1FFE-4732-8BB3-840C9F4A7B8D}"/>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6" name="矩形: 圆角 5">
            <a:extLst>
              <a:ext uri="{FF2B5EF4-FFF2-40B4-BE49-F238E27FC236}">
                <a16:creationId xmlns="" xmlns:a16="http://schemas.microsoft.com/office/drawing/2014/main" id="{EAD7E627-73E9-4357-9A83-7CE1C514FDE6}"/>
              </a:ext>
            </a:extLst>
          </p:cNvPr>
          <p:cNvSpPr/>
          <p:nvPr/>
        </p:nvSpPr>
        <p:spPr>
          <a:xfrm>
            <a:off x="1440873" y="1064542"/>
            <a:ext cx="93102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（一）矛盾的同一性和斗争性及其在事物发展中的作用</a:t>
            </a:r>
          </a:p>
        </p:txBody>
      </p:sp>
    </p:spTree>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 xmlns:a16="http://schemas.microsoft.com/office/drawing/2014/main" id="{43A0BFF1-3B6F-4852-9759-73160116A7E1}"/>
              </a:ext>
            </a:extLst>
          </p:cNvPr>
          <p:cNvPicPr>
            <a:picLocks noChangeAspect="1" noChangeArrowheads="1"/>
          </p:cNvPicPr>
          <p:nvPr/>
        </p:nvPicPr>
        <p:blipFill>
          <a:blip r:embed="rId3"/>
          <a:srcRect/>
          <a:stretch>
            <a:fillRect/>
          </a:stretch>
        </p:blipFill>
        <p:spPr bwMode="auto">
          <a:xfrm>
            <a:off x="532245" y="2488334"/>
            <a:ext cx="5265738" cy="3646488"/>
          </a:xfrm>
          <a:prstGeom prst="rect">
            <a:avLst/>
          </a:prstGeom>
          <a:ln>
            <a:noFill/>
          </a:ln>
          <a:effectLst>
            <a:outerShdw blurRad="292100" dist="139700" dir="2700000" algn="tl" rotWithShape="0">
              <a:srgbClr val="333333">
                <a:alpha val="65000"/>
              </a:srgbClr>
            </a:outerShdw>
          </a:effectLst>
        </p:spPr>
      </p:pic>
      <p:sp>
        <p:nvSpPr>
          <p:cNvPr id="116742" name="矩形 15">
            <a:extLst>
              <a:ext uri="{FF2B5EF4-FFF2-40B4-BE49-F238E27FC236}">
                <a16:creationId xmlns="" xmlns:a16="http://schemas.microsoft.com/office/drawing/2014/main" id="{C26693EA-A510-45AD-A6AF-AAC2BADB7194}"/>
              </a:ext>
            </a:extLst>
          </p:cNvPr>
          <p:cNvSpPr>
            <a:spLocks noChangeArrowheads="1"/>
          </p:cNvSpPr>
          <p:nvPr/>
        </p:nvSpPr>
        <p:spPr bwMode="auto">
          <a:xfrm>
            <a:off x="5710958" y="2809361"/>
            <a:ext cx="5433291" cy="3132000"/>
          </a:xfrm>
          <a:prstGeom prst="rect">
            <a:avLst/>
          </a:prstGeom>
          <a:noFill/>
          <a:ln w="28575">
            <a:solidFill>
              <a:srgbClr val="CC873C"/>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indent="7207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endParaRPr lang="zh-CN" altLang="en-US" sz="2400" dirty="0">
              <a:solidFill>
                <a:srgbClr val="000000"/>
              </a:solidFill>
            </a:endParaRPr>
          </a:p>
        </p:txBody>
      </p:sp>
      <p:sp>
        <p:nvSpPr>
          <p:cNvPr id="11" name="文本框 10">
            <a:extLst>
              <a:ext uri="{FF2B5EF4-FFF2-40B4-BE49-F238E27FC236}">
                <a16:creationId xmlns="" xmlns:a16="http://schemas.microsoft.com/office/drawing/2014/main" id="{1ADBFBDA-5E7D-4018-B2FE-DC80038A2293}"/>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4" name="矩形 3">
            <a:extLst>
              <a:ext uri="{FF2B5EF4-FFF2-40B4-BE49-F238E27FC236}">
                <a16:creationId xmlns="" xmlns:a16="http://schemas.microsoft.com/office/drawing/2014/main" id="{3989771B-B1E5-49D0-8EB1-3DC7FACCDEAE}"/>
              </a:ext>
            </a:extLst>
          </p:cNvPr>
          <p:cNvSpPr/>
          <p:nvPr/>
        </p:nvSpPr>
        <p:spPr>
          <a:xfrm>
            <a:off x="6096000" y="2997051"/>
            <a:ext cx="4803703" cy="2796407"/>
          </a:xfrm>
          <a:prstGeom prst="rect">
            <a:avLst/>
          </a:prstGeom>
        </p:spPr>
        <p:txBody>
          <a:bodyPr wrap="square">
            <a:spAutoFit/>
          </a:bodyPr>
          <a:lstStyle/>
          <a:p>
            <a:pPr lvl="0" indent="623888" algn="just">
              <a:lnSpc>
                <a:spcPct val="150000"/>
              </a:lnSpc>
            </a:pPr>
            <a:r>
              <a:rPr lang="zh-CN" altLang="en-US" sz="2400" dirty="0">
                <a:solidFill>
                  <a:srgbClr val="000000"/>
                </a:solidFill>
              </a:rPr>
              <a:t>植物和动物之间，植物通过光合作用吸收二氧化碳，放出氧气；动物正好相反，吸收氧气，呼出二氧化碳，它们就是这样相互利用、相互促进的。</a:t>
            </a:r>
          </a:p>
        </p:txBody>
      </p:sp>
      <p:sp>
        <p:nvSpPr>
          <p:cNvPr id="6" name="矩形: 圆角 5">
            <a:extLst>
              <a:ext uri="{FF2B5EF4-FFF2-40B4-BE49-F238E27FC236}">
                <a16:creationId xmlns="" xmlns:a16="http://schemas.microsoft.com/office/drawing/2014/main" id="{56557B4F-855B-4558-901F-1D3F7ED17C08}"/>
              </a:ext>
            </a:extLst>
          </p:cNvPr>
          <p:cNvSpPr/>
          <p:nvPr/>
        </p:nvSpPr>
        <p:spPr>
          <a:xfrm>
            <a:off x="1440873" y="1064542"/>
            <a:ext cx="93102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（一）矛盾的同一性和斗争性及其在事物发展中的作用</a:t>
            </a:r>
          </a:p>
        </p:txBody>
      </p:sp>
    </p:spTree>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3">
            <a:extLst>
              <a:ext uri="{FF2B5EF4-FFF2-40B4-BE49-F238E27FC236}">
                <a16:creationId xmlns="" xmlns:a16="http://schemas.microsoft.com/office/drawing/2014/main" id="{D530FB30-6C8A-4982-AB18-DB94F818E003}"/>
              </a:ext>
            </a:extLst>
          </p:cNvPr>
          <p:cNvSpPr/>
          <p:nvPr/>
        </p:nvSpPr>
        <p:spPr bwMode="auto">
          <a:xfrm>
            <a:off x="1797050" y="2051050"/>
            <a:ext cx="2819400" cy="704850"/>
          </a:xfrm>
          <a:custGeom>
            <a:avLst/>
            <a:gdLst>
              <a:gd name="connsiteX0" fmla="*/ 0 w 1954078"/>
              <a:gd name="connsiteY0" fmla="*/ 70344 h 703437"/>
              <a:gd name="connsiteX1" fmla="*/ 70344 w 1954078"/>
              <a:gd name="connsiteY1" fmla="*/ 0 h 703437"/>
              <a:gd name="connsiteX2" fmla="*/ 1883734 w 1954078"/>
              <a:gd name="connsiteY2" fmla="*/ 0 h 703437"/>
              <a:gd name="connsiteX3" fmla="*/ 1954078 w 1954078"/>
              <a:gd name="connsiteY3" fmla="*/ 70344 h 703437"/>
              <a:gd name="connsiteX4" fmla="*/ 1954078 w 1954078"/>
              <a:gd name="connsiteY4" fmla="*/ 633093 h 703437"/>
              <a:gd name="connsiteX5" fmla="*/ 1883734 w 1954078"/>
              <a:gd name="connsiteY5" fmla="*/ 703437 h 703437"/>
              <a:gd name="connsiteX6" fmla="*/ 70344 w 1954078"/>
              <a:gd name="connsiteY6" fmla="*/ 703437 h 703437"/>
              <a:gd name="connsiteX7" fmla="*/ 0 w 1954078"/>
              <a:gd name="connsiteY7" fmla="*/ 633093 h 703437"/>
              <a:gd name="connsiteX8" fmla="*/ 0 w 1954078"/>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4078" h="703437">
                <a:moveTo>
                  <a:pt x="0" y="70344"/>
                </a:moveTo>
                <a:cubicBezTo>
                  <a:pt x="0" y="31494"/>
                  <a:pt x="31494" y="0"/>
                  <a:pt x="70344" y="0"/>
                </a:cubicBezTo>
                <a:lnTo>
                  <a:pt x="1883734" y="0"/>
                </a:lnTo>
                <a:cubicBezTo>
                  <a:pt x="1922584" y="0"/>
                  <a:pt x="1954078" y="31494"/>
                  <a:pt x="1954078" y="70344"/>
                </a:cubicBezTo>
                <a:lnTo>
                  <a:pt x="1954078" y="633093"/>
                </a:lnTo>
                <a:cubicBezTo>
                  <a:pt x="1954078" y="671943"/>
                  <a:pt x="1922584" y="703437"/>
                  <a:pt x="1883734" y="703437"/>
                </a:cubicBezTo>
                <a:lnTo>
                  <a:pt x="70344" y="703437"/>
                </a:lnTo>
                <a:cubicBezTo>
                  <a:pt x="31494" y="703437"/>
                  <a:pt x="0" y="671943"/>
                  <a:pt x="0" y="633093"/>
                </a:cubicBezTo>
                <a:lnTo>
                  <a:pt x="0" y="70344"/>
                </a:lnTo>
                <a:close/>
              </a:path>
            </a:pathLst>
          </a:cu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4893" tIns="43463" rIns="54893" bIns="43463"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Bef>
                <a:spcPct val="50000"/>
              </a:spcBef>
              <a:spcAft>
                <a:spcPct val="35000"/>
              </a:spcAft>
              <a:defRPr/>
            </a:pPr>
            <a:r>
              <a:rPr lang="zh-CN" altLang="en-US" sz="2400" b="1" dirty="0">
                <a:solidFill>
                  <a:schemeClr val="bg1"/>
                </a:solidFill>
                <a:latin typeface="微软雅黑" panose="020B0503020204020204" pitchFamily="34" charset="-122"/>
                <a:sym typeface="微软雅黑" panose="020B0503020204020204" pitchFamily="34" charset="-122"/>
              </a:rPr>
              <a:t>矛盾同一性的作用</a:t>
            </a:r>
          </a:p>
        </p:txBody>
      </p:sp>
      <p:sp>
        <p:nvSpPr>
          <p:cNvPr id="39" name="任意多边形 4">
            <a:extLst>
              <a:ext uri="{FF2B5EF4-FFF2-40B4-BE49-F238E27FC236}">
                <a16:creationId xmlns="" xmlns:a16="http://schemas.microsoft.com/office/drawing/2014/main" id="{0EF0D9A7-FFA0-46F9-A815-831D5E35D6D6}"/>
              </a:ext>
            </a:extLst>
          </p:cNvPr>
          <p:cNvSpPr/>
          <p:nvPr/>
        </p:nvSpPr>
        <p:spPr bwMode="auto">
          <a:xfrm>
            <a:off x="2428875" y="2755900"/>
            <a:ext cx="327025" cy="1657350"/>
          </a:xfrm>
          <a:custGeom>
            <a:avLst/>
            <a:gdLst/>
            <a:ahLst/>
            <a:cxnLst/>
            <a:rect l="0" t="0" r="0" b="0"/>
            <a:pathLst>
              <a:path>
                <a:moveTo>
                  <a:pt x="0" y="0"/>
                </a:moveTo>
                <a:lnTo>
                  <a:pt x="0" y="527577"/>
                </a:lnTo>
                <a:lnTo>
                  <a:pt x="195407" y="527577"/>
                </a:lnTo>
              </a:path>
            </a:pathLst>
          </a:custGeom>
          <a:noFill/>
          <a:ln>
            <a:solidFill>
              <a:srgbClr val="CC873C"/>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任意多边形 5">
            <a:extLst>
              <a:ext uri="{FF2B5EF4-FFF2-40B4-BE49-F238E27FC236}">
                <a16:creationId xmlns="" xmlns:a16="http://schemas.microsoft.com/office/drawing/2014/main" id="{6FFB0935-4CD7-4868-B36D-AF40D57E846A}"/>
              </a:ext>
            </a:extLst>
          </p:cNvPr>
          <p:cNvSpPr/>
          <p:nvPr/>
        </p:nvSpPr>
        <p:spPr bwMode="auto">
          <a:xfrm>
            <a:off x="2624138" y="2820988"/>
            <a:ext cx="3514725" cy="1057275"/>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noFill/>
          <a:ln>
            <a:solidFill>
              <a:srgbClr val="CC873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43463" rIns="72000" bIns="10800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50000"/>
              </a:spcBef>
              <a:buFontTx/>
              <a:buNone/>
              <a:defRPr/>
            </a:pPr>
            <a:r>
              <a:rPr lang="zh-CN" altLang="en-US" sz="2400" dirty="0">
                <a:latin typeface="微软雅黑" panose="020B0503020204020204" pitchFamily="34" charset="-122"/>
                <a:sym typeface="微软雅黑" panose="020B0503020204020204" pitchFamily="34" charset="-122"/>
              </a:rPr>
              <a:t>矛盾双方相互依存，是事物存在和发展的前提</a:t>
            </a:r>
          </a:p>
        </p:txBody>
      </p:sp>
      <p:sp>
        <p:nvSpPr>
          <p:cNvPr id="41" name="任意多边形 6">
            <a:extLst>
              <a:ext uri="{FF2B5EF4-FFF2-40B4-BE49-F238E27FC236}">
                <a16:creationId xmlns="" xmlns:a16="http://schemas.microsoft.com/office/drawing/2014/main" id="{B7E7C67C-92BB-4BBE-AFEA-267B21ED1D74}"/>
              </a:ext>
            </a:extLst>
          </p:cNvPr>
          <p:cNvSpPr/>
          <p:nvPr/>
        </p:nvSpPr>
        <p:spPr bwMode="auto">
          <a:xfrm>
            <a:off x="2428875" y="3279775"/>
            <a:ext cx="195263" cy="1406525"/>
          </a:xfrm>
          <a:custGeom>
            <a:avLst/>
            <a:gdLst/>
            <a:ahLst/>
            <a:cxnLst/>
            <a:rect l="0" t="0" r="0" b="0"/>
            <a:pathLst>
              <a:path>
                <a:moveTo>
                  <a:pt x="0" y="0"/>
                </a:moveTo>
                <a:lnTo>
                  <a:pt x="0" y="1406874"/>
                </a:lnTo>
                <a:lnTo>
                  <a:pt x="195407" y="1406874"/>
                </a:lnTo>
              </a:path>
            </a:pathLst>
          </a:custGeom>
          <a:noFill/>
          <a:ln>
            <a:solidFill>
              <a:srgbClr val="CC873C"/>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2" name="任意多边形 7">
            <a:extLst>
              <a:ext uri="{FF2B5EF4-FFF2-40B4-BE49-F238E27FC236}">
                <a16:creationId xmlns="" xmlns:a16="http://schemas.microsoft.com/office/drawing/2014/main" id="{1FD6C5EA-D61B-4214-B967-C94BAD9DE8E5}"/>
              </a:ext>
            </a:extLst>
          </p:cNvPr>
          <p:cNvSpPr/>
          <p:nvPr/>
        </p:nvSpPr>
        <p:spPr bwMode="auto">
          <a:xfrm>
            <a:off x="2624138" y="4056063"/>
            <a:ext cx="3514725" cy="1057275"/>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noFill/>
          <a:ln>
            <a:solidFill>
              <a:srgbClr val="CC873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43463" rIns="72000" bIns="10800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50000"/>
              </a:spcBef>
              <a:buFontTx/>
              <a:buNone/>
              <a:defRPr/>
            </a:pPr>
            <a:r>
              <a:rPr lang="zh-CN" altLang="en-US" sz="2400">
                <a:latin typeface="微软雅黑" panose="020B0503020204020204" pitchFamily="34" charset="-122"/>
                <a:sym typeface="微软雅黑" panose="020B0503020204020204" pitchFamily="34" charset="-122"/>
              </a:rPr>
              <a:t>矛盾双方相互贯通，在相互作用中各自得到发展</a:t>
            </a:r>
          </a:p>
        </p:txBody>
      </p:sp>
      <p:sp>
        <p:nvSpPr>
          <p:cNvPr id="43" name="任意多边形 8">
            <a:extLst>
              <a:ext uri="{FF2B5EF4-FFF2-40B4-BE49-F238E27FC236}">
                <a16:creationId xmlns="" xmlns:a16="http://schemas.microsoft.com/office/drawing/2014/main" id="{990484C9-1B83-458A-88E2-E899BD3E197F}"/>
              </a:ext>
            </a:extLst>
          </p:cNvPr>
          <p:cNvSpPr/>
          <p:nvPr/>
        </p:nvSpPr>
        <p:spPr bwMode="auto">
          <a:xfrm>
            <a:off x="2428875" y="3533775"/>
            <a:ext cx="228600" cy="2481263"/>
          </a:xfrm>
          <a:custGeom>
            <a:avLst/>
            <a:gdLst/>
            <a:ahLst/>
            <a:cxnLst/>
            <a:rect l="0" t="0" r="0" b="0"/>
            <a:pathLst>
              <a:path>
                <a:moveTo>
                  <a:pt x="0" y="0"/>
                </a:moveTo>
                <a:lnTo>
                  <a:pt x="0" y="2286171"/>
                </a:lnTo>
                <a:lnTo>
                  <a:pt x="195407" y="2286171"/>
                </a:lnTo>
              </a:path>
            </a:pathLst>
          </a:custGeom>
          <a:noFill/>
          <a:ln>
            <a:solidFill>
              <a:srgbClr val="CC873C"/>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任意多边形 9">
            <a:extLst>
              <a:ext uri="{FF2B5EF4-FFF2-40B4-BE49-F238E27FC236}">
                <a16:creationId xmlns="" xmlns:a16="http://schemas.microsoft.com/office/drawing/2014/main" id="{B92CFF0C-15B0-4B1A-A18D-5EF000962128}"/>
              </a:ext>
            </a:extLst>
          </p:cNvPr>
          <p:cNvSpPr/>
          <p:nvPr/>
        </p:nvSpPr>
        <p:spPr bwMode="auto">
          <a:xfrm>
            <a:off x="2624138" y="5291138"/>
            <a:ext cx="3514725" cy="1057275"/>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noFill/>
          <a:ln>
            <a:solidFill>
              <a:srgbClr val="CC873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43463" rIns="72000" bIns="10800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50000"/>
              </a:spcBef>
              <a:buFontTx/>
              <a:buNone/>
              <a:defRPr/>
            </a:pPr>
            <a:r>
              <a:rPr lang="zh-CN" altLang="en-US" sz="2400">
                <a:latin typeface="微软雅黑" panose="020B0503020204020204" pitchFamily="34" charset="-122"/>
                <a:sym typeface="微软雅黑" panose="020B0503020204020204" pitchFamily="34" charset="-122"/>
              </a:rPr>
              <a:t>规定着事物转化的可能和发展的趋势</a:t>
            </a:r>
          </a:p>
        </p:txBody>
      </p:sp>
      <p:sp>
        <p:nvSpPr>
          <p:cNvPr id="45" name="任意多边形 10">
            <a:extLst>
              <a:ext uri="{FF2B5EF4-FFF2-40B4-BE49-F238E27FC236}">
                <a16:creationId xmlns="" xmlns:a16="http://schemas.microsoft.com/office/drawing/2014/main" id="{E191F0B3-63C2-4A3B-AA50-E0BED4ACB0DC}"/>
              </a:ext>
            </a:extLst>
          </p:cNvPr>
          <p:cNvSpPr/>
          <p:nvPr/>
        </p:nvSpPr>
        <p:spPr bwMode="auto">
          <a:xfrm>
            <a:off x="6488113" y="2051050"/>
            <a:ext cx="2725737" cy="704850"/>
          </a:xfrm>
          <a:custGeom>
            <a:avLst/>
            <a:gdLst>
              <a:gd name="connsiteX0" fmla="*/ 0 w 1954078"/>
              <a:gd name="connsiteY0" fmla="*/ 70344 h 703437"/>
              <a:gd name="connsiteX1" fmla="*/ 70344 w 1954078"/>
              <a:gd name="connsiteY1" fmla="*/ 0 h 703437"/>
              <a:gd name="connsiteX2" fmla="*/ 1883734 w 1954078"/>
              <a:gd name="connsiteY2" fmla="*/ 0 h 703437"/>
              <a:gd name="connsiteX3" fmla="*/ 1954078 w 1954078"/>
              <a:gd name="connsiteY3" fmla="*/ 70344 h 703437"/>
              <a:gd name="connsiteX4" fmla="*/ 1954078 w 1954078"/>
              <a:gd name="connsiteY4" fmla="*/ 633093 h 703437"/>
              <a:gd name="connsiteX5" fmla="*/ 1883734 w 1954078"/>
              <a:gd name="connsiteY5" fmla="*/ 703437 h 703437"/>
              <a:gd name="connsiteX6" fmla="*/ 70344 w 1954078"/>
              <a:gd name="connsiteY6" fmla="*/ 703437 h 703437"/>
              <a:gd name="connsiteX7" fmla="*/ 0 w 1954078"/>
              <a:gd name="connsiteY7" fmla="*/ 633093 h 703437"/>
              <a:gd name="connsiteX8" fmla="*/ 0 w 1954078"/>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4078" h="703437">
                <a:moveTo>
                  <a:pt x="0" y="70344"/>
                </a:moveTo>
                <a:cubicBezTo>
                  <a:pt x="0" y="31494"/>
                  <a:pt x="31494" y="0"/>
                  <a:pt x="70344" y="0"/>
                </a:cubicBezTo>
                <a:lnTo>
                  <a:pt x="1883734" y="0"/>
                </a:lnTo>
                <a:cubicBezTo>
                  <a:pt x="1922584" y="0"/>
                  <a:pt x="1954078" y="31494"/>
                  <a:pt x="1954078" y="70344"/>
                </a:cubicBezTo>
                <a:lnTo>
                  <a:pt x="1954078" y="633093"/>
                </a:lnTo>
                <a:cubicBezTo>
                  <a:pt x="1954078" y="671943"/>
                  <a:pt x="1922584" y="703437"/>
                  <a:pt x="1883734" y="703437"/>
                </a:cubicBezTo>
                <a:lnTo>
                  <a:pt x="70344" y="703437"/>
                </a:lnTo>
                <a:cubicBezTo>
                  <a:pt x="31494" y="703437"/>
                  <a:pt x="0" y="671943"/>
                  <a:pt x="0" y="633093"/>
                </a:cubicBezTo>
                <a:lnTo>
                  <a:pt x="0" y="70344"/>
                </a:lnTo>
                <a:close/>
              </a:path>
            </a:pathLst>
          </a:custGeom>
          <a:solidFill>
            <a:srgbClr val="CC873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4893" tIns="43463" rIns="54893" bIns="43463"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Bef>
                <a:spcPct val="50000"/>
              </a:spcBef>
              <a:spcAft>
                <a:spcPct val="35000"/>
              </a:spcAft>
              <a:defRPr/>
            </a:pPr>
            <a:r>
              <a:rPr lang="zh-CN" altLang="en-US" sz="2400" b="1">
                <a:solidFill>
                  <a:schemeClr val="bg1"/>
                </a:solidFill>
                <a:latin typeface="微软雅黑" panose="020B0503020204020204" pitchFamily="34" charset="-122"/>
                <a:sym typeface="微软雅黑" panose="020B0503020204020204" pitchFamily="34" charset="-122"/>
              </a:rPr>
              <a:t>矛盾斗争性的作用</a:t>
            </a:r>
          </a:p>
        </p:txBody>
      </p:sp>
      <p:sp>
        <p:nvSpPr>
          <p:cNvPr id="46" name="任意多边形 11">
            <a:extLst>
              <a:ext uri="{FF2B5EF4-FFF2-40B4-BE49-F238E27FC236}">
                <a16:creationId xmlns="" xmlns:a16="http://schemas.microsoft.com/office/drawing/2014/main" id="{86881B44-D868-446A-B51B-A9519B50C452}"/>
              </a:ext>
            </a:extLst>
          </p:cNvPr>
          <p:cNvSpPr/>
          <p:nvPr/>
        </p:nvSpPr>
        <p:spPr bwMode="auto">
          <a:xfrm>
            <a:off x="6684963" y="2755900"/>
            <a:ext cx="195262" cy="1028700"/>
          </a:xfrm>
          <a:custGeom>
            <a:avLst/>
            <a:gdLst/>
            <a:ahLst/>
            <a:cxnLst/>
            <a:rect l="0" t="0" r="0" b="0"/>
            <a:pathLst>
              <a:path>
                <a:moveTo>
                  <a:pt x="0" y="0"/>
                </a:moveTo>
                <a:lnTo>
                  <a:pt x="0" y="527577"/>
                </a:lnTo>
                <a:lnTo>
                  <a:pt x="195407" y="527577"/>
                </a:lnTo>
              </a:path>
            </a:pathLst>
          </a:custGeom>
          <a:noFill/>
          <a:ln>
            <a:solidFill>
              <a:srgbClr val="CC873C"/>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任意多边形 12">
            <a:extLst>
              <a:ext uri="{FF2B5EF4-FFF2-40B4-BE49-F238E27FC236}">
                <a16:creationId xmlns="" xmlns:a16="http://schemas.microsoft.com/office/drawing/2014/main" id="{5F918027-A165-480F-997A-AE3C4A8DD334}"/>
              </a:ext>
            </a:extLst>
          </p:cNvPr>
          <p:cNvSpPr/>
          <p:nvPr/>
        </p:nvSpPr>
        <p:spPr bwMode="auto">
          <a:xfrm>
            <a:off x="6880225" y="2932113"/>
            <a:ext cx="3514725" cy="1057275"/>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noFill/>
          <a:ln>
            <a:solidFill>
              <a:srgbClr val="CC873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43463" rIns="72000" bIns="10800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50000"/>
              </a:spcBef>
              <a:buFontTx/>
              <a:buNone/>
              <a:defRPr/>
            </a:pPr>
            <a:r>
              <a:rPr lang="zh-CN" altLang="en-US" sz="2400" dirty="0">
                <a:latin typeface="微软雅黑" panose="020B0503020204020204" pitchFamily="34" charset="-122"/>
                <a:sym typeface="微软雅黑" panose="020B0503020204020204" pitchFamily="34" charset="-122"/>
              </a:rPr>
              <a:t>为对立面的转化、事物的质变创造条件</a:t>
            </a:r>
          </a:p>
        </p:txBody>
      </p:sp>
      <p:sp>
        <p:nvSpPr>
          <p:cNvPr id="48" name="任意多边形 13">
            <a:extLst>
              <a:ext uri="{FF2B5EF4-FFF2-40B4-BE49-F238E27FC236}">
                <a16:creationId xmlns="" xmlns:a16="http://schemas.microsoft.com/office/drawing/2014/main" id="{02E33A1A-2D36-4171-9185-D16BC3E165EF}"/>
              </a:ext>
            </a:extLst>
          </p:cNvPr>
          <p:cNvSpPr/>
          <p:nvPr/>
        </p:nvSpPr>
        <p:spPr bwMode="auto">
          <a:xfrm>
            <a:off x="6684963" y="3279775"/>
            <a:ext cx="195262" cy="1406525"/>
          </a:xfrm>
          <a:custGeom>
            <a:avLst/>
            <a:gdLst/>
            <a:ahLst/>
            <a:cxnLst/>
            <a:rect l="0" t="0" r="0" b="0"/>
            <a:pathLst>
              <a:path>
                <a:moveTo>
                  <a:pt x="0" y="0"/>
                </a:moveTo>
                <a:lnTo>
                  <a:pt x="0" y="1406874"/>
                </a:lnTo>
                <a:lnTo>
                  <a:pt x="195407" y="1406874"/>
                </a:lnTo>
              </a:path>
            </a:pathLst>
          </a:custGeom>
          <a:noFill/>
          <a:ln>
            <a:solidFill>
              <a:srgbClr val="CC873C"/>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任意多边形 14">
            <a:extLst>
              <a:ext uri="{FF2B5EF4-FFF2-40B4-BE49-F238E27FC236}">
                <a16:creationId xmlns="" xmlns:a16="http://schemas.microsoft.com/office/drawing/2014/main" id="{B2DC966A-B0CA-417B-8935-B32FA13158E1}"/>
              </a:ext>
            </a:extLst>
          </p:cNvPr>
          <p:cNvSpPr/>
          <p:nvPr/>
        </p:nvSpPr>
        <p:spPr bwMode="auto">
          <a:xfrm>
            <a:off x="6880225" y="4297363"/>
            <a:ext cx="3514725" cy="1618528"/>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noFill/>
          <a:ln>
            <a:solidFill>
              <a:srgbClr val="CC873C"/>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43463" rIns="72000" bIns="10800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50000"/>
              </a:spcBef>
              <a:buFontTx/>
              <a:buNone/>
              <a:defRPr/>
            </a:pPr>
            <a:r>
              <a:rPr lang="zh-CN" altLang="en-US" sz="2400" dirty="0">
                <a:latin typeface="微软雅黑" panose="020B0503020204020204" pitchFamily="34" charset="-122"/>
                <a:sym typeface="微软雅黑" panose="020B0503020204020204" pitchFamily="34" charset="-122"/>
              </a:rPr>
              <a:t>是一种矛盾统一体向另一种矛盾统一体过渡的决定性力量</a:t>
            </a:r>
          </a:p>
        </p:txBody>
      </p:sp>
      <p:sp>
        <p:nvSpPr>
          <p:cNvPr id="23" name="文本框 22">
            <a:extLst>
              <a:ext uri="{FF2B5EF4-FFF2-40B4-BE49-F238E27FC236}">
                <a16:creationId xmlns="" xmlns:a16="http://schemas.microsoft.com/office/drawing/2014/main" id="{52328A69-8B5C-4157-9A6E-0BE675D2468E}"/>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55" name="矩形: 圆角 54">
            <a:extLst>
              <a:ext uri="{FF2B5EF4-FFF2-40B4-BE49-F238E27FC236}">
                <a16:creationId xmlns="" xmlns:a16="http://schemas.microsoft.com/office/drawing/2014/main" id="{82FA4E93-EF85-4EC6-A90F-8247D1A3B22F}"/>
              </a:ext>
            </a:extLst>
          </p:cNvPr>
          <p:cNvSpPr/>
          <p:nvPr/>
        </p:nvSpPr>
        <p:spPr>
          <a:xfrm>
            <a:off x="1440873" y="1064542"/>
            <a:ext cx="93102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（一）矛盾的同一性和斗争性及其在事物发展中的作用</a:t>
            </a:r>
          </a:p>
        </p:txBody>
      </p:sp>
    </p:spTree>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7" name="组合 2">
            <a:extLst>
              <a:ext uri="{FF2B5EF4-FFF2-40B4-BE49-F238E27FC236}">
                <a16:creationId xmlns="" xmlns:a16="http://schemas.microsoft.com/office/drawing/2014/main" id="{85E3B987-3425-4FCE-AC20-329E5D9B67AF}"/>
              </a:ext>
            </a:extLst>
          </p:cNvPr>
          <p:cNvGrpSpPr>
            <a:grpSpLocks/>
          </p:cNvGrpSpPr>
          <p:nvPr/>
        </p:nvGrpSpPr>
        <p:grpSpPr bwMode="auto">
          <a:xfrm>
            <a:off x="2009775" y="2984894"/>
            <a:ext cx="8408843" cy="3168012"/>
            <a:chOff x="654050" y="2997200"/>
            <a:chExt cx="7805738" cy="3271838"/>
          </a:xfrm>
        </p:grpSpPr>
        <p:pic>
          <p:nvPicPr>
            <p:cNvPr id="120839" name="그림 8">
              <a:extLst>
                <a:ext uri="{FF2B5EF4-FFF2-40B4-BE49-F238E27FC236}">
                  <a16:creationId xmlns="" xmlns:a16="http://schemas.microsoft.com/office/drawing/2014/main" id="{C6815638-AEE8-4034-BF9B-780380B68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75" y="4111625"/>
              <a:ext cx="6029325"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그림 10">
              <a:extLst>
                <a:ext uri="{FF2B5EF4-FFF2-40B4-BE49-F238E27FC236}">
                  <a16:creationId xmlns="" xmlns:a16="http://schemas.microsoft.com/office/drawing/2014/main" id="{98C5E6D6-D7BC-4342-B435-D6DE9ADE6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525" y="5500688"/>
              <a:ext cx="5778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1" name="그림 6">
              <a:extLst>
                <a:ext uri="{FF2B5EF4-FFF2-40B4-BE49-F238E27FC236}">
                  <a16:creationId xmlns="" xmlns:a16="http://schemas.microsoft.com/office/drawing/2014/main" id="{FDACC662-A6FC-401E-BAF8-38775B982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5775" y="5807075"/>
              <a:ext cx="6029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2" name="그림 11">
              <a:extLst>
                <a:ext uri="{FF2B5EF4-FFF2-40B4-BE49-F238E27FC236}">
                  <a16:creationId xmlns="" xmlns:a16="http://schemas.microsoft.com/office/drawing/2014/main" id="{BE57CFF9-02CA-47E9-850C-5A2D815DEF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2950" y="5434013"/>
              <a:ext cx="19621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3" name="그림 12">
              <a:extLst>
                <a:ext uri="{FF2B5EF4-FFF2-40B4-BE49-F238E27FC236}">
                  <a16:creationId xmlns="" xmlns:a16="http://schemas.microsoft.com/office/drawing/2014/main" id="{BC9BEFC0-5628-44A7-8A1A-016DC5E83B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8513" y="3430588"/>
              <a:ext cx="2581275"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4" name="그림 9">
              <a:extLst>
                <a:ext uri="{FF2B5EF4-FFF2-40B4-BE49-F238E27FC236}">
                  <a16:creationId xmlns="" xmlns:a16="http://schemas.microsoft.com/office/drawing/2014/main" id="{D872B1BE-977E-4BF8-AF80-D81904A258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5300" y="3803650"/>
              <a:ext cx="53816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5" name="그림 15">
              <a:extLst>
                <a:ext uri="{FF2B5EF4-FFF2-40B4-BE49-F238E27FC236}">
                  <a16:creationId xmlns="" xmlns:a16="http://schemas.microsoft.com/office/drawing/2014/main" id="{0D027527-02F0-424D-BBF3-0537847C05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3463" y="4610100"/>
              <a:ext cx="788987"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6" name="그림 16">
              <a:extLst>
                <a:ext uri="{FF2B5EF4-FFF2-40B4-BE49-F238E27FC236}">
                  <a16:creationId xmlns="" xmlns:a16="http://schemas.microsoft.com/office/drawing/2014/main" id="{50C5261F-07CC-40A8-AB1D-06DA4B1C4E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9300" y="5573713"/>
              <a:ext cx="2127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7" name="그림 7">
              <a:extLst>
                <a:ext uri="{FF2B5EF4-FFF2-40B4-BE49-F238E27FC236}">
                  <a16:creationId xmlns="" xmlns:a16="http://schemas.microsoft.com/office/drawing/2014/main" id="{26E8263C-7C11-450E-8248-CC30462910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5775" y="5919788"/>
              <a:ext cx="60293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8" name="그림 20">
              <a:extLst>
                <a:ext uri="{FF2B5EF4-FFF2-40B4-BE49-F238E27FC236}">
                  <a16:creationId xmlns="" xmlns:a16="http://schemas.microsoft.com/office/drawing/2014/main" id="{AFDD7205-D857-4DF3-9F36-3CC7E3F940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67438" y="4946650"/>
              <a:ext cx="75882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9" name="그림 13">
              <a:extLst>
                <a:ext uri="{FF2B5EF4-FFF2-40B4-BE49-F238E27FC236}">
                  <a16:creationId xmlns="" xmlns:a16="http://schemas.microsoft.com/office/drawing/2014/main" id="{366D632C-E9AB-417C-857D-32A0B63187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050" y="2997200"/>
              <a:ext cx="334645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50" name="그림 14">
              <a:extLst>
                <a:ext uri="{FF2B5EF4-FFF2-40B4-BE49-F238E27FC236}">
                  <a16:creationId xmlns="" xmlns:a16="http://schemas.microsoft.com/office/drawing/2014/main" id="{EBB8F7B4-BFFF-4AC4-A61F-105DCA3C8B4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7963" y="4008438"/>
              <a:ext cx="1644650"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51" name="그림 5">
              <a:extLst>
                <a:ext uri="{FF2B5EF4-FFF2-40B4-BE49-F238E27FC236}">
                  <a16:creationId xmlns="" xmlns:a16="http://schemas.microsoft.com/office/drawing/2014/main" id="{EEB9F6D7-FA92-4A6E-9AB2-A3391576A4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55775" y="6070600"/>
              <a:ext cx="60293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0838" name="文本框 1">
            <a:extLst>
              <a:ext uri="{FF2B5EF4-FFF2-40B4-BE49-F238E27FC236}">
                <a16:creationId xmlns="" xmlns:a16="http://schemas.microsoft.com/office/drawing/2014/main" id="{BE9220A9-0CED-4F24-B403-EAA2644582EB}"/>
              </a:ext>
            </a:extLst>
          </p:cNvPr>
          <p:cNvSpPr txBox="1">
            <a:spLocks noChangeArrowheads="1"/>
          </p:cNvSpPr>
          <p:nvPr/>
        </p:nvSpPr>
        <p:spPr bwMode="auto">
          <a:xfrm>
            <a:off x="2267677" y="1704234"/>
            <a:ext cx="753903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buFontTx/>
              <a:buNone/>
            </a:pPr>
            <a:r>
              <a:rPr lang="zh-CN" altLang="en-US" sz="2400" b="1" dirty="0"/>
              <a:t>要善于在同一性中把握斗争性，在斗争性中把握同一性</a:t>
            </a:r>
            <a:r>
              <a:rPr lang="zh-CN" altLang="en-US" sz="2400" b="1" dirty="0">
                <a:solidFill>
                  <a:srgbClr val="995A2F"/>
                </a:solidFill>
              </a:rPr>
              <a:t>异中求同、同中存异，反对形而上学绝对论</a:t>
            </a:r>
          </a:p>
        </p:txBody>
      </p:sp>
      <p:sp>
        <p:nvSpPr>
          <p:cNvPr id="24" name="文本框 23">
            <a:extLst>
              <a:ext uri="{FF2B5EF4-FFF2-40B4-BE49-F238E27FC236}">
                <a16:creationId xmlns="" xmlns:a16="http://schemas.microsoft.com/office/drawing/2014/main" id="{4EA7DCE1-A1B6-4B6B-B8B8-C0168C5ECF9F}"/>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2" name="矩形 1">
            <a:extLst>
              <a:ext uri="{FF2B5EF4-FFF2-40B4-BE49-F238E27FC236}">
                <a16:creationId xmlns="" xmlns:a16="http://schemas.microsoft.com/office/drawing/2014/main" id="{49A2B6E0-979A-4832-A5DA-40340D373181}"/>
              </a:ext>
            </a:extLst>
          </p:cNvPr>
          <p:cNvSpPr/>
          <p:nvPr/>
        </p:nvSpPr>
        <p:spPr>
          <a:xfrm>
            <a:off x="0" y="6123974"/>
            <a:ext cx="12192000" cy="734026"/>
          </a:xfrm>
          <a:prstGeom prst="rect">
            <a:avLst/>
          </a:prstGeom>
          <a:solidFill>
            <a:srgbClr val="CC8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3">
            <a:extLst>
              <a:ext uri="{FF2B5EF4-FFF2-40B4-BE49-F238E27FC236}">
                <a16:creationId xmlns="" xmlns:a16="http://schemas.microsoft.com/office/drawing/2014/main" id="{091D34C0-CB07-4650-B4A7-7E8D863B1734}"/>
              </a:ext>
            </a:extLst>
          </p:cNvPr>
          <p:cNvSpPr txBox="1">
            <a:spLocks noChangeArrowheads="1"/>
          </p:cNvSpPr>
          <p:nvPr/>
        </p:nvSpPr>
        <p:spPr bwMode="auto">
          <a:xfrm>
            <a:off x="3602656" y="6287637"/>
            <a:ext cx="4986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zh-CN" sz="2400" b="1" dirty="0">
                <a:solidFill>
                  <a:schemeClr val="bg1"/>
                </a:solidFill>
                <a:latin typeface="微软雅黑" panose="020B0503020204020204" pitchFamily="34" charset="-122"/>
              </a:rPr>
              <a:t>和谐是在不断解决矛盾中实现的</a:t>
            </a:r>
            <a:endParaRPr lang="zh-CN" altLang="en-US" sz="2400" b="1" dirty="0">
              <a:solidFill>
                <a:schemeClr val="bg1"/>
              </a:solidFill>
              <a:latin typeface="微软雅黑" panose="020B0503020204020204" pitchFamily="34" charset="-122"/>
            </a:endParaRPr>
          </a:p>
        </p:txBody>
      </p:sp>
      <p:sp>
        <p:nvSpPr>
          <p:cNvPr id="22" name="矩形: 圆角 21">
            <a:extLst>
              <a:ext uri="{FF2B5EF4-FFF2-40B4-BE49-F238E27FC236}">
                <a16:creationId xmlns="" xmlns:a16="http://schemas.microsoft.com/office/drawing/2014/main" id="{2DB73B34-6348-41D3-B953-C4F521F62554}"/>
              </a:ext>
            </a:extLst>
          </p:cNvPr>
          <p:cNvSpPr/>
          <p:nvPr/>
        </p:nvSpPr>
        <p:spPr>
          <a:xfrm>
            <a:off x="1440873" y="1064542"/>
            <a:ext cx="93102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（一）矛盾的同一性和斗争性及其在事物发展中的作用</a:t>
            </a:r>
          </a:p>
        </p:txBody>
      </p:sp>
    </p:spTree>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 xmlns:a16="http://schemas.microsoft.com/office/drawing/2014/main" id="{EA2C4E18-E670-45DB-8FD0-08CAD31E9BEF}"/>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14" name="矩形: 圆角 13">
            <a:extLst>
              <a:ext uri="{FF2B5EF4-FFF2-40B4-BE49-F238E27FC236}">
                <a16:creationId xmlns="" xmlns:a16="http://schemas.microsoft.com/office/drawing/2014/main" id="{4276B3B3-66E3-4B92-A4ED-FEBD62356119}"/>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grpSp>
        <p:nvGrpSpPr>
          <p:cNvPr id="16" name="组合 15">
            <a:extLst>
              <a:ext uri="{FF2B5EF4-FFF2-40B4-BE49-F238E27FC236}">
                <a16:creationId xmlns="" xmlns:a16="http://schemas.microsoft.com/office/drawing/2014/main" id="{8CA0D89F-9E77-4737-B271-2D2AC462FC20}"/>
              </a:ext>
            </a:extLst>
          </p:cNvPr>
          <p:cNvGrpSpPr/>
          <p:nvPr/>
        </p:nvGrpSpPr>
        <p:grpSpPr bwMode="auto">
          <a:xfrm>
            <a:off x="401781" y="2202876"/>
            <a:ext cx="11790219" cy="2672944"/>
            <a:chOff x="1846384" y="4178384"/>
            <a:chExt cx="5127577" cy="1162879"/>
          </a:xfrm>
        </p:grpSpPr>
        <p:sp>
          <p:nvSpPr>
            <p:cNvPr id="17" name="Dark Gray">
              <a:extLst>
                <a:ext uri="{FF2B5EF4-FFF2-40B4-BE49-F238E27FC236}">
                  <a16:creationId xmlns="" xmlns:a16="http://schemas.microsoft.com/office/drawing/2014/main" id="{8DC5F0C4-ED0F-4CEC-876E-C6C068C499EB}"/>
                </a:ext>
              </a:extLst>
            </p:cNvPr>
            <p:cNvSpPr/>
            <p:nvPr/>
          </p:nvSpPr>
          <p:spPr bwMode="auto">
            <a:xfrm>
              <a:off x="1849114" y="4178384"/>
              <a:ext cx="2448459" cy="1072869"/>
            </a:xfrm>
            <a:prstGeom prst="roundRect">
              <a:avLst>
                <a:gd name="adj" fmla="val 0"/>
              </a:avLst>
            </a:prstGeom>
            <a:solidFill>
              <a:srgbClr val="F0DCC6"/>
            </a:solidFill>
            <a:ln w="9525" cap="flat" cmpd="sng" algn="ctr">
              <a:noFill/>
              <a:prstDash val="solid"/>
              <a:headEnd type="none" w="med" len="med"/>
              <a:tailEnd type="none" w="med" len="med"/>
            </a:ln>
            <a:effectLst/>
          </p:spPr>
          <p:txBody>
            <a:bodyPr lIns="68583" tIns="34292" rIns="68583" bIns="34292" anchor="ctr"/>
            <a:lstStyle/>
            <a:p>
              <a:pPr marL="0" marR="0" lvl="0" indent="0" algn="ctr" defTabSz="68516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Arial Unicode MS" pitchFamily="34" charset="-122"/>
              </a:endParaRPr>
            </a:p>
          </p:txBody>
        </p:sp>
        <p:sp>
          <p:nvSpPr>
            <p:cNvPr id="19" name="Dark Gray">
              <a:extLst>
                <a:ext uri="{FF2B5EF4-FFF2-40B4-BE49-F238E27FC236}">
                  <a16:creationId xmlns="" xmlns:a16="http://schemas.microsoft.com/office/drawing/2014/main" id="{2B888FDA-4E81-4650-8C97-69B5C3C81366}"/>
                </a:ext>
              </a:extLst>
            </p:cNvPr>
            <p:cNvSpPr/>
            <p:nvPr/>
          </p:nvSpPr>
          <p:spPr bwMode="auto">
            <a:xfrm flipV="1">
              <a:off x="1846384" y="5280295"/>
              <a:ext cx="5127577" cy="60968"/>
            </a:xfrm>
            <a:prstGeom prst="roundRect">
              <a:avLst>
                <a:gd name="adj" fmla="val 0"/>
              </a:avLst>
            </a:prstGeom>
            <a:solidFill>
              <a:srgbClr val="D49A59"/>
            </a:solidFill>
            <a:ln w="9525" cap="flat" cmpd="sng" algn="ctr">
              <a:noFill/>
              <a:prstDash val="solid"/>
              <a:headEnd type="none" w="med" len="med"/>
              <a:tailEnd type="none" w="med" len="med"/>
            </a:ln>
            <a:effectLst/>
          </p:spPr>
          <p:txBody>
            <a:bodyPr lIns="68583" tIns="34292" rIns="68583" bIns="34292" anchor="ctr"/>
            <a:lstStyle/>
            <a:p>
              <a:pPr marL="0" marR="0" lvl="0" indent="0" algn="ctr" defTabSz="68516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Arial Unicode MS" pitchFamily="34" charset="-122"/>
              </a:endParaRPr>
            </a:p>
          </p:txBody>
        </p:sp>
      </p:grpSp>
      <p:sp>
        <p:nvSpPr>
          <p:cNvPr id="3" name="矩形 2">
            <a:extLst>
              <a:ext uri="{FF2B5EF4-FFF2-40B4-BE49-F238E27FC236}">
                <a16:creationId xmlns="" xmlns:a16="http://schemas.microsoft.com/office/drawing/2014/main" id="{EB1CF1F0-E877-43F3-AA8F-07BC3242F6E1}"/>
              </a:ext>
            </a:extLst>
          </p:cNvPr>
          <p:cNvSpPr/>
          <p:nvPr/>
        </p:nvSpPr>
        <p:spPr>
          <a:xfrm>
            <a:off x="4724400" y="4942339"/>
            <a:ext cx="7273636" cy="580415"/>
          </a:xfrm>
          <a:prstGeom prst="rect">
            <a:avLst/>
          </a:prstGeom>
        </p:spPr>
        <p:txBody>
          <a:bodyPr wrap="square">
            <a:spAutoFit/>
          </a:bodyPr>
          <a:lstStyle/>
          <a:p>
            <a:pPr lvl="0" algn="just" eaLnBrk="1" hangingPunct="1">
              <a:lnSpc>
                <a:spcPct val="150000"/>
              </a:lnSpc>
            </a:pPr>
            <a:r>
              <a:rPr lang="zh-CN" altLang="en-US" sz="2400" b="1" dirty="0">
                <a:solidFill>
                  <a:srgbClr val="995A2F"/>
                </a:solidFill>
              </a:rPr>
              <a:t>矛盾的普遍性</a:t>
            </a:r>
            <a:r>
              <a:rPr lang="en-US" altLang="zh-CN" sz="2400" b="1" dirty="0">
                <a:solidFill>
                  <a:srgbClr val="995A2F"/>
                </a:solidFill>
              </a:rPr>
              <a:t>——</a:t>
            </a:r>
            <a:r>
              <a:rPr lang="zh-CN" altLang="en-US" sz="2400" b="1" dirty="0">
                <a:solidFill>
                  <a:srgbClr val="995A2F"/>
                </a:solidFill>
              </a:rPr>
              <a:t>“矛盾无处不在，矛盾无时不有”</a:t>
            </a:r>
          </a:p>
        </p:txBody>
      </p:sp>
      <p:sp>
        <p:nvSpPr>
          <p:cNvPr id="122885" name="文本框 1">
            <a:extLst>
              <a:ext uri="{FF2B5EF4-FFF2-40B4-BE49-F238E27FC236}">
                <a16:creationId xmlns="" xmlns:a16="http://schemas.microsoft.com/office/drawing/2014/main" id="{ADDF1C00-4653-4159-BA92-D6A68366742E}"/>
              </a:ext>
            </a:extLst>
          </p:cNvPr>
          <p:cNvSpPr txBox="1">
            <a:spLocks noChangeArrowheads="1"/>
          </p:cNvSpPr>
          <p:nvPr/>
        </p:nvSpPr>
        <p:spPr bwMode="auto">
          <a:xfrm>
            <a:off x="653001" y="2307795"/>
            <a:ext cx="5140037"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623888" algn="just" eaLnBrk="1" hangingPunct="1">
              <a:lnSpc>
                <a:spcPct val="150000"/>
              </a:lnSpc>
              <a:spcBef>
                <a:spcPct val="0"/>
              </a:spcBef>
              <a:buFontTx/>
              <a:buNone/>
            </a:pPr>
            <a:r>
              <a:rPr lang="zh-CN" altLang="en-US" sz="2400" dirty="0"/>
              <a:t>矛盾存在于一切事物中，存在于一切事物发展过程的始终，旧的矛盾解决了，新的矛盾又产生，事物始终在矛盾中运动。</a:t>
            </a:r>
          </a:p>
        </p:txBody>
      </p:sp>
      <p:pic>
        <p:nvPicPr>
          <p:cNvPr id="4" name="图片 3">
            <a:extLst>
              <a:ext uri="{FF2B5EF4-FFF2-40B4-BE49-F238E27FC236}">
                <a16:creationId xmlns="" xmlns:a16="http://schemas.microsoft.com/office/drawing/2014/main" id="{C51A9306-42B6-4F42-A732-E60C7E63E887}"/>
              </a:ext>
            </a:extLst>
          </p:cNvPr>
          <p:cNvPicPr>
            <a:picLocks noChangeAspect="1"/>
          </p:cNvPicPr>
          <p:nvPr/>
        </p:nvPicPr>
        <p:blipFill>
          <a:blip r:embed="rId3"/>
          <a:stretch>
            <a:fillRect/>
          </a:stretch>
        </p:blipFill>
        <p:spPr>
          <a:xfrm>
            <a:off x="6809508" y="2201482"/>
            <a:ext cx="4343401" cy="2472524"/>
          </a:xfrm>
          <a:prstGeom prst="rect">
            <a:avLst/>
          </a:prstGeom>
        </p:spPr>
      </p:pic>
    </p:spTree>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 xmlns:a16="http://schemas.microsoft.com/office/drawing/2014/main" id="{86295C3B-44BD-4981-B30D-35BDFBB1CC92}"/>
              </a:ext>
            </a:extLst>
          </p:cNvPr>
          <p:cNvGrpSpPr/>
          <p:nvPr/>
        </p:nvGrpSpPr>
        <p:grpSpPr bwMode="auto">
          <a:xfrm>
            <a:off x="401781" y="4160254"/>
            <a:ext cx="11790219" cy="2007126"/>
            <a:chOff x="1846384" y="4468052"/>
            <a:chExt cx="5127577" cy="873211"/>
          </a:xfrm>
        </p:grpSpPr>
        <p:sp>
          <p:nvSpPr>
            <p:cNvPr id="19" name="Dark Gray">
              <a:extLst>
                <a:ext uri="{FF2B5EF4-FFF2-40B4-BE49-F238E27FC236}">
                  <a16:creationId xmlns="" xmlns:a16="http://schemas.microsoft.com/office/drawing/2014/main" id="{43072E98-6FBD-4C52-AC82-133F59F889E9}"/>
                </a:ext>
              </a:extLst>
            </p:cNvPr>
            <p:cNvSpPr/>
            <p:nvPr/>
          </p:nvSpPr>
          <p:spPr bwMode="auto">
            <a:xfrm>
              <a:off x="1849114" y="4468052"/>
              <a:ext cx="2441047" cy="783201"/>
            </a:xfrm>
            <a:prstGeom prst="roundRect">
              <a:avLst>
                <a:gd name="adj" fmla="val 0"/>
              </a:avLst>
            </a:prstGeom>
            <a:solidFill>
              <a:srgbClr val="F0DCC6"/>
            </a:solidFill>
            <a:ln w="9525" cap="flat" cmpd="sng" algn="ctr">
              <a:noFill/>
              <a:prstDash val="solid"/>
              <a:headEnd type="none" w="med" len="med"/>
              <a:tailEnd type="none" w="med" len="med"/>
            </a:ln>
            <a:effectLst/>
          </p:spPr>
          <p:txBody>
            <a:bodyPr lIns="68583" tIns="34292" rIns="68583" bIns="34292" anchor="ctr"/>
            <a:lstStyle/>
            <a:p>
              <a:pPr marL="0" marR="0" lvl="0" indent="0" algn="ctr" defTabSz="68516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Arial Unicode MS" pitchFamily="34" charset="-122"/>
              </a:endParaRPr>
            </a:p>
          </p:txBody>
        </p:sp>
        <p:sp>
          <p:nvSpPr>
            <p:cNvPr id="20" name="Dark Gray">
              <a:extLst>
                <a:ext uri="{FF2B5EF4-FFF2-40B4-BE49-F238E27FC236}">
                  <a16:creationId xmlns="" xmlns:a16="http://schemas.microsoft.com/office/drawing/2014/main" id="{D6767845-E788-49F4-8E54-1C71C4F0D3E6}"/>
                </a:ext>
              </a:extLst>
            </p:cNvPr>
            <p:cNvSpPr/>
            <p:nvPr/>
          </p:nvSpPr>
          <p:spPr bwMode="auto">
            <a:xfrm flipV="1">
              <a:off x="1846384" y="5280295"/>
              <a:ext cx="5127577" cy="60968"/>
            </a:xfrm>
            <a:prstGeom prst="roundRect">
              <a:avLst>
                <a:gd name="adj" fmla="val 0"/>
              </a:avLst>
            </a:prstGeom>
            <a:solidFill>
              <a:srgbClr val="D49A59"/>
            </a:solidFill>
            <a:ln w="9525" cap="flat" cmpd="sng" algn="ctr">
              <a:noFill/>
              <a:prstDash val="solid"/>
              <a:headEnd type="none" w="med" len="med"/>
              <a:tailEnd type="none" w="med" len="med"/>
            </a:ln>
            <a:effectLst/>
          </p:spPr>
          <p:txBody>
            <a:bodyPr lIns="68583" tIns="34292" rIns="68583" bIns="34292" anchor="ctr"/>
            <a:lstStyle/>
            <a:p>
              <a:pPr marL="0" marR="0" lvl="0" indent="0" algn="ctr" defTabSz="68516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Arial Unicode MS" pitchFamily="34" charset="-122"/>
              </a:endParaRPr>
            </a:p>
          </p:txBody>
        </p:sp>
      </p:grpSp>
      <p:sp>
        <p:nvSpPr>
          <p:cNvPr id="23" name="矩形 22">
            <a:extLst>
              <a:ext uri="{FF2B5EF4-FFF2-40B4-BE49-F238E27FC236}">
                <a16:creationId xmlns="" xmlns:a16="http://schemas.microsoft.com/office/drawing/2014/main" id="{22CA5FDF-084C-4C38-AD7A-FA248B558678}"/>
              </a:ext>
            </a:extLst>
          </p:cNvPr>
          <p:cNvSpPr/>
          <p:nvPr/>
        </p:nvSpPr>
        <p:spPr>
          <a:xfrm>
            <a:off x="4124857" y="6139515"/>
            <a:ext cx="6096000" cy="580415"/>
          </a:xfrm>
          <a:prstGeom prst="rect">
            <a:avLst/>
          </a:prstGeom>
        </p:spPr>
        <p:txBody>
          <a:bodyPr wrap="square">
            <a:spAutoFit/>
          </a:bodyPr>
          <a:lstStyle/>
          <a:p>
            <a:pPr lvl="0" algn="r" eaLnBrk="1" hangingPunct="1">
              <a:lnSpc>
                <a:spcPct val="150000"/>
              </a:lnSpc>
            </a:pPr>
            <a:r>
              <a:rPr lang="zh-CN" altLang="en-US" sz="2400" b="1" dirty="0">
                <a:solidFill>
                  <a:srgbClr val="995A2F"/>
                </a:solidFill>
              </a:rPr>
              <a:t>矛盾的特殊性</a:t>
            </a:r>
          </a:p>
        </p:txBody>
      </p:sp>
      <p:grpSp>
        <p:nvGrpSpPr>
          <p:cNvPr id="2" name="组合 1">
            <a:extLst>
              <a:ext uri="{FF2B5EF4-FFF2-40B4-BE49-F238E27FC236}">
                <a16:creationId xmlns="" xmlns:a16="http://schemas.microsoft.com/office/drawing/2014/main" id="{0BB19D87-2F16-4361-A509-3A32633401CA}"/>
              </a:ext>
            </a:extLst>
          </p:cNvPr>
          <p:cNvGrpSpPr/>
          <p:nvPr/>
        </p:nvGrpSpPr>
        <p:grpSpPr>
          <a:xfrm>
            <a:off x="7029011" y="1831464"/>
            <a:ext cx="4078935" cy="4059093"/>
            <a:chOff x="6670675" y="2239963"/>
            <a:chExt cx="3916363" cy="3897312"/>
          </a:xfrm>
        </p:grpSpPr>
        <p:sp>
          <p:nvSpPr>
            <p:cNvPr id="21" name="任意多边形 4">
              <a:extLst>
                <a:ext uri="{FF2B5EF4-FFF2-40B4-BE49-F238E27FC236}">
                  <a16:creationId xmlns="" xmlns:a16="http://schemas.microsoft.com/office/drawing/2014/main" id="{97E18AC9-3D97-435D-A807-11E4CF642932}"/>
                </a:ext>
              </a:extLst>
            </p:cNvPr>
            <p:cNvSpPr/>
            <p:nvPr/>
          </p:nvSpPr>
          <p:spPr bwMode="auto">
            <a:xfrm>
              <a:off x="7016750" y="2446338"/>
              <a:ext cx="3430588" cy="3363912"/>
            </a:xfrm>
            <a:custGeom>
              <a:avLst/>
              <a:gdLst>
                <a:gd name="connsiteX0" fmla="*/ 1674964 w 3349928"/>
                <a:gd name="connsiteY0" fmla="*/ 0 h 3349928"/>
                <a:gd name="connsiteX1" fmla="*/ 3125525 w 3349928"/>
                <a:gd name="connsiteY1" fmla="*/ 837482 h 3349928"/>
                <a:gd name="connsiteX2" fmla="*/ 3125525 w 3349928"/>
                <a:gd name="connsiteY2" fmla="*/ 2512446 h 3349928"/>
                <a:gd name="connsiteX3" fmla="*/ 1674964 w 3349928"/>
                <a:gd name="connsiteY3" fmla="*/ 1674964 h 3349928"/>
                <a:gd name="connsiteX4" fmla="*/ 1674964 w 3349928"/>
                <a:gd name="connsiteY4" fmla="*/ 0 h 334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928" h="3349928">
                  <a:moveTo>
                    <a:pt x="1674964" y="0"/>
                  </a:moveTo>
                  <a:cubicBezTo>
                    <a:pt x="2273371" y="0"/>
                    <a:pt x="2826322" y="319246"/>
                    <a:pt x="3125525" y="837482"/>
                  </a:cubicBezTo>
                  <a:cubicBezTo>
                    <a:pt x="3424729" y="1355718"/>
                    <a:pt x="3424729" y="1994210"/>
                    <a:pt x="3125525" y="2512446"/>
                  </a:cubicBezTo>
                  <a:lnTo>
                    <a:pt x="1674964" y="1674964"/>
                  </a:lnTo>
                  <a:lnTo>
                    <a:pt x="1674964" y="0"/>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88352" tIns="732726" rIns="410893" bIns="166592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ts val="0"/>
                </a:spcBef>
                <a:buFontTx/>
                <a:buNone/>
                <a:defRPr/>
              </a:pPr>
              <a:r>
                <a:rPr lang="zh-CN" altLang="en-US" sz="2400" dirty="0">
                  <a:latin typeface="微软雅黑" panose="020B0503020204020204" pitchFamily="34" charset="-122"/>
                  <a:sym typeface="微软雅黑" panose="020B0503020204020204" pitchFamily="34" charset="-122"/>
                </a:rPr>
                <a:t>每一个</a:t>
              </a:r>
              <a:endParaRPr lang="en-US" altLang="zh-CN" sz="2400" dirty="0">
                <a:latin typeface="微软雅黑" panose="020B0503020204020204" pitchFamily="34" charset="-122"/>
                <a:sym typeface="微软雅黑" panose="020B0503020204020204" pitchFamily="34" charset="-122"/>
              </a:endParaRPr>
            </a:p>
            <a:p>
              <a:pPr algn="ctr" eaLnBrk="1" hangingPunct="1">
                <a:lnSpc>
                  <a:spcPct val="100000"/>
                </a:lnSpc>
                <a:spcBef>
                  <a:spcPts val="0"/>
                </a:spcBef>
                <a:buFontTx/>
                <a:buNone/>
                <a:defRPr/>
              </a:pPr>
              <a:r>
                <a:rPr lang="zh-CN" altLang="en-US" sz="2400" dirty="0">
                  <a:latin typeface="微软雅黑" panose="020B0503020204020204" pitchFamily="34" charset="-122"/>
                  <a:sym typeface="微软雅黑" panose="020B0503020204020204" pitchFamily="34" charset="-122"/>
                </a:rPr>
                <a:t>矛盾的</a:t>
              </a:r>
              <a:endParaRPr lang="en-US" altLang="zh-CN" sz="2400" dirty="0">
                <a:latin typeface="微软雅黑" panose="020B0503020204020204" pitchFamily="34" charset="-122"/>
                <a:sym typeface="微软雅黑" panose="020B0503020204020204" pitchFamily="34" charset="-122"/>
              </a:endParaRPr>
            </a:p>
            <a:p>
              <a:pPr algn="ctr" eaLnBrk="1" hangingPunct="1">
                <a:lnSpc>
                  <a:spcPct val="100000"/>
                </a:lnSpc>
                <a:spcBef>
                  <a:spcPts val="0"/>
                </a:spcBef>
                <a:buFontTx/>
                <a:buNone/>
                <a:defRPr/>
              </a:pPr>
              <a:r>
                <a:rPr lang="zh-CN" altLang="en-US" sz="2400" dirty="0">
                  <a:latin typeface="微软雅黑" panose="020B0503020204020204" pitchFamily="34" charset="-122"/>
                  <a:sym typeface="微软雅黑" panose="020B0503020204020204" pitchFamily="34" charset="-122"/>
                </a:rPr>
                <a:t>各个方面</a:t>
              </a:r>
            </a:p>
          </p:txBody>
        </p:sp>
        <p:sp>
          <p:nvSpPr>
            <p:cNvPr id="22" name="任意多边形 5">
              <a:extLst>
                <a:ext uri="{FF2B5EF4-FFF2-40B4-BE49-F238E27FC236}">
                  <a16:creationId xmlns="" xmlns:a16="http://schemas.microsoft.com/office/drawing/2014/main" id="{84725CFC-E96A-4727-9CF4-9519861B37C3}"/>
                </a:ext>
              </a:extLst>
            </p:cNvPr>
            <p:cNvSpPr/>
            <p:nvPr/>
          </p:nvSpPr>
          <p:spPr bwMode="auto">
            <a:xfrm>
              <a:off x="6948488" y="2566988"/>
              <a:ext cx="3360737" cy="3362325"/>
            </a:xfrm>
            <a:custGeom>
              <a:avLst/>
              <a:gdLst>
                <a:gd name="connsiteX0" fmla="*/ 3125525 w 3349928"/>
                <a:gd name="connsiteY0" fmla="*/ 2512446 h 3349928"/>
                <a:gd name="connsiteX1" fmla="*/ 1674964 w 3349928"/>
                <a:gd name="connsiteY1" fmla="*/ 3349928 h 3349928"/>
                <a:gd name="connsiteX2" fmla="*/ 224403 w 3349928"/>
                <a:gd name="connsiteY2" fmla="*/ 2512446 h 3349928"/>
                <a:gd name="connsiteX3" fmla="*/ 1674964 w 3349928"/>
                <a:gd name="connsiteY3" fmla="*/ 1674964 h 3349928"/>
                <a:gd name="connsiteX4" fmla="*/ 3125525 w 3349928"/>
                <a:gd name="connsiteY4" fmla="*/ 2512446 h 334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928" h="3349928">
                  <a:moveTo>
                    <a:pt x="3125525" y="2512446"/>
                  </a:moveTo>
                  <a:cubicBezTo>
                    <a:pt x="2826321" y="3030682"/>
                    <a:pt x="2273371" y="3349928"/>
                    <a:pt x="1674964" y="3349928"/>
                  </a:cubicBezTo>
                  <a:cubicBezTo>
                    <a:pt x="1076557" y="3349928"/>
                    <a:pt x="523606" y="3030682"/>
                    <a:pt x="224403" y="2512446"/>
                  </a:cubicBezTo>
                  <a:lnTo>
                    <a:pt x="1674964" y="1674964"/>
                  </a:lnTo>
                  <a:lnTo>
                    <a:pt x="3125525" y="2512446"/>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20462" tIns="2196326" rIns="780582" bIns="321960" anchor="ctr"/>
            <a:lstStyle>
              <a:lvl1pPr defTabSz="8001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ts val="0"/>
                </a:spcBef>
                <a:buFontTx/>
                <a:buNone/>
                <a:defRPr/>
              </a:pPr>
              <a:r>
                <a:rPr lang="zh-CN" altLang="en-US" sz="2400" dirty="0">
                  <a:latin typeface="微软雅黑" panose="020B0503020204020204" pitchFamily="34" charset="-122"/>
                  <a:sym typeface="微软雅黑" panose="020B0503020204020204" pitchFamily="34" charset="-122"/>
                </a:rPr>
                <a:t>发展的不同</a:t>
              </a:r>
              <a:endParaRPr lang="en-US" altLang="zh-CN" sz="2400" dirty="0">
                <a:latin typeface="微软雅黑" panose="020B0503020204020204" pitchFamily="34" charset="-122"/>
                <a:sym typeface="微软雅黑" panose="020B0503020204020204" pitchFamily="34" charset="-122"/>
              </a:endParaRPr>
            </a:p>
            <a:p>
              <a:pPr algn="ctr" eaLnBrk="1" hangingPunct="1">
                <a:lnSpc>
                  <a:spcPct val="100000"/>
                </a:lnSpc>
                <a:spcBef>
                  <a:spcPts val="0"/>
                </a:spcBef>
                <a:buFontTx/>
                <a:buNone/>
                <a:defRPr/>
              </a:pPr>
              <a:r>
                <a:rPr lang="zh-CN" altLang="en-US" sz="2400" dirty="0">
                  <a:latin typeface="微软雅黑" panose="020B0503020204020204" pitchFamily="34" charset="-122"/>
                  <a:sym typeface="微软雅黑" panose="020B0503020204020204" pitchFamily="34" charset="-122"/>
                </a:rPr>
                <a:t>阶段</a:t>
              </a:r>
            </a:p>
          </p:txBody>
        </p:sp>
        <p:sp>
          <p:nvSpPr>
            <p:cNvPr id="35" name="任意多边形 6">
              <a:extLst>
                <a:ext uri="{FF2B5EF4-FFF2-40B4-BE49-F238E27FC236}">
                  <a16:creationId xmlns="" xmlns:a16="http://schemas.microsoft.com/office/drawing/2014/main" id="{7292E231-17F6-4DF2-8CA2-D45AB8B3D75A}"/>
                </a:ext>
              </a:extLst>
            </p:cNvPr>
            <p:cNvSpPr/>
            <p:nvPr/>
          </p:nvSpPr>
          <p:spPr bwMode="auto">
            <a:xfrm>
              <a:off x="6877050" y="2446338"/>
              <a:ext cx="3363913" cy="3363912"/>
            </a:xfrm>
            <a:custGeom>
              <a:avLst/>
              <a:gdLst>
                <a:gd name="connsiteX0" fmla="*/ 224403 w 3349928"/>
                <a:gd name="connsiteY0" fmla="*/ 2512446 h 3349928"/>
                <a:gd name="connsiteX1" fmla="*/ 224403 w 3349928"/>
                <a:gd name="connsiteY1" fmla="*/ 837482 h 3349928"/>
                <a:gd name="connsiteX2" fmla="*/ 1674964 w 3349928"/>
                <a:gd name="connsiteY2" fmla="*/ 0 h 3349928"/>
                <a:gd name="connsiteX3" fmla="*/ 1674964 w 3349928"/>
                <a:gd name="connsiteY3" fmla="*/ 1674964 h 3349928"/>
                <a:gd name="connsiteX4" fmla="*/ 224403 w 3349928"/>
                <a:gd name="connsiteY4" fmla="*/ 2512446 h 334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928" h="3349928">
                  <a:moveTo>
                    <a:pt x="224403" y="2512446"/>
                  </a:moveTo>
                  <a:cubicBezTo>
                    <a:pt x="-74801" y="1994210"/>
                    <a:pt x="-74801" y="1355718"/>
                    <a:pt x="224403" y="837482"/>
                  </a:cubicBezTo>
                  <a:cubicBezTo>
                    <a:pt x="523607" y="319246"/>
                    <a:pt x="1076557" y="0"/>
                    <a:pt x="1674964" y="0"/>
                  </a:cubicBezTo>
                  <a:lnTo>
                    <a:pt x="1674964" y="1674964"/>
                  </a:lnTo>
                  <a:lnTo>
                    <a:pt x="224403" y="2512446"/>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10893" tIns="732726" rIns="1788352" bIns="166592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ts val="0"/>
                </a:spcBef>
                <a:defRPr/>
              </a:pPr>
              <a:r>
                <a:rPr lang="zh-CN" altLang="en-US" sz="2400" dirty="0">
                  <a:latin typeface="微软雅黑" panose="020B0503020204020204" pitchFamily="34" charset="-122"/>
                  <a:sym typeface="微软雅黑" panose="020B0503020204020204" pitchFamily="34" charset="-122"/>
                </a:rPr>
                <a:t>各个具体事物的</a:t>
              </a:r>
              <a:endParaRPr lang="en-US" altLang="zh-CN" sz="2400" dirty="0">
                <a:latin typeface="微软雅黑" panose="020B0503020204020204" pitchFamily="34" charset="-122"/>
                <a:sym typeface="微软雅黑" panose="020B0503020204020204" pitchFamily="34" charset="-122"/>
              </a:endParaRPr>
            </a:p>
            <a:p>
              <a:pPr algn="ctr" eaLnBrk="1" hangingPunct="1">
                <a:spcBef>
                  <a:spcPts val="0"/>
                </a:spcBef>
                <a:defRPr/>
              </a:pPr>
              <a:r>
                <a:rPr lang="zh-CN" altLang="en-US" sz="2400" dirty="0">
                  <a:latin typeface="微软雅黑" panose="020B0503020204020204" pitchFamily="34" charset="-122"/>
                  <a:sym typeface="微软雅黑" panose="020B0503020204020204" pitchFamily="34" charset="-122"/>
                </a:rPr>
                <a:t>矛盾</a:t>
              </a:r>
            </a:p>
          </p:txBody>
        </p:sp>
        <p:sp>
          <p:nvSpPr>
            <p:cNvPr id="36" name="环形箭头 7">
              <a:extLst>
                <a:ext uri="{FF2B5EF4-FFF2-40B4-BE49-F238E27FC236}">
                  <a16:creationId xmlns="" xmlns:a16="http://schemas.microsoft.com/office/drawing/2014/main" id="{3E3B931D-14DA-4030-BF50-97293D20FCE3}"/>
                </a:ext>
              </a:extLst>
            </p:cNvPr>
            <p:cNvSpPr/>
            <p:nvPr/>
          </p:nvSpPr>
          <p:spPr bwMode="auto">
            <a:xfrm>
              <a:off x="6808788" y="2239963"/>
              <a:ext cx="3778250" cy="3776662"/>
            </a:xfrm>
            <a:prstGeom prst="circularArrow">
              <a:avLst>
                <a:gd name="adj1" fmla="val 5085"/>
                <a:gd name="adj2" fmla="val 327528"/>
                <a:gd name="adj3" fmla="val 1472472"/>
                <a:gd name="adj4" fmla="val 16199432"/>
                <a:gd name="adj5" fmla="val 5932"/>
              </a:avLst>
            </a:prstGeom>
            <a:solidFill>
              <a:srgbClr val="CC873C">
                <a:alpha val="40000"/>
              </a:srgb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spcBef>
                  <a:spcPts val="0"/>
                </a:spcBef>
              </a:pPr>
              <a:endParaRPr lang="zh-CN" altLang="en-US" dirty="0"/>
            </a:p>
          </p:txBody>
        </p:sp>
        <p:sp>
          <p:nvSpPr>
            <p:cNvPr id="37" name="环形箭头 8">
              <a:extLst>
                <a:ext uri="{FF2B5EF4-FFF2-40B4-BE49-F238E27FC236}">
                  <a16:creationId xmlns="" xmlns:a16="http://schemas.microsoft.com/office/drawing/2014/main" id="{A4377677-C137-4261-83CC-4F44F16CC231}"/>
                </a:ext>
              </a:extLst>
            </p:cNvPr>
            <p:cNvSpPr/>
            <p:nvPr/>
          </p:nvSpPr>
          <p:spPr bwMode="auto">
            <a:xfrm>
              <a:off x="6738938" y="2360613"/>
              <a:ext cx="3779837" cy="3776662"/>
            </a:xfrm>
            <a:prstGeom prst="circularArrow">
              <a:avLst>
                <a:gd name="adj1" fmla="val 5085"/>
                <a:gd name="adj2" fmla="val 327528"/>
                <a:gd name="adj3" fmla="val 8671970"/>
                <a:gd name="adj4" fmla="val 1800502"/>
                <a:gd name="adj5" fmla="val 5932"/>
              </a:avLst>
            </a:prstGeom>
            <a:solidFill>
              <a:srgbClr val="CC873C">
                <a:alpha val="40000"/>
              </a:srgb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环形箭头 9">
              <a:extLst>
                <a:ext uri="{FF2B5EF4-FFF2-40B4-BE49-F238E27FC236}">
                  <a16:creationId xmlns="" xmlns:a16="http://schemas.microsoft.com/office/drawing/2014/main" id="{AB56F69A-4AE4-4AB8-9878-7FA93ACF2178}"/>
                </a:ext>
              </a:extLst>
            </p:cNvPr>
            <p:cNvSpPr/>
            <p:nvPr/>
          </p:nvSpPr>
          <p:spPr bwMode="auto">
            <a:xfrm>
              <a:off x="6670675" y="2239963"/>
              <a:ext cx="3778250" cy="3776662"/>
            </a:xfrm>
            <a:prstGeom prst="circularArrow">
              <a:avLst>
                <a:gd name="adj1" fmla="val 5085"/>
                <a:gd name="adj2" fmla="val 327528"/>
                <a:gd name="adj3" fmla="val 15873039"/>
                <a:gd name="adj4" fmla="val 9000000"/>
                <a:gd name="adj5" fmla="val 5932"/>
              </a:avLst>
            </a:prstGeom>
            <a:solidFill>
              <a:srgbClr val="CC873C">
                <a:alpha val="40000"/>
              </a:srgb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eaLnBrk="1" hangingPunct="1">
                <a:spcBef>
                  <a:spcPts val="0"/>
                </a:spcBef>
                <a:defRPr/>
              </a:pPr>
              <a:endParaRPr lang="zh-CN" altLang="en-US" dirty="0">
                <a:solidFill>
                  <a:srgbClr val="FFFFFF"/>
                </a:solidFill>
              </a:endParaRPr>
            </a:p>
          </p:txBody>
        </p:sp>
      </p:grpSp>
      <p:sp>
        <p:nvSpPr>
          <p:cNvPr id="125958" name="文本框 2">
            <a:extLst>
              <a:ext uri="{FF2B5EF4-FFF2-40B4-BE49-F238E27FC236}">
                <a16:creationId xmlns="" xmlns:a16="http://schemas.microsoft.com/office/drawing/2014/main" id="{E5719D0B-3B3A-4CD1-9979-6092B7F105AA}"/>
              </a:ext>
            </a:extLst>
          </p:cNvPr>
          <p:cNvSpPr txBox="1">
            <a:spLocks noChangeArrowheads="1"/>
          </p:cNvSpPr>
          <p:nvPr/>
        </p:nvSpPr>
        <p:spPr bwMode="auto">
          <a:xfrm>
            <a:off x="1295126" y="4536634"/>
            <a:ext cx="3976687"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ts val="1400"/>
              </a:spcBef>
              <a:buFontTx/>
              <a:buNone/>
            </a:pPr>
            <a:r>
              <a:rPr lang="zh-CN" altLang="en-US" sz="2400" dirty="0"/>
              <a:t>不同事物的矛盾又是具体的、特殊的</a:t>
            </a:r>
          </a:p>
        </p:txBody>
      </p:sp>
      <p:sp>
        <p:nvSpPr>
          <p:cNvPr id="16" name="文本框 15">
            <a:extLst>
              <a:ext uri="{FF2B5EF4-FFF2-40B4-BE49-F238E27FC236}">
                <a16:creationId xmlns="" xmlns:a16="http://schemas.microsoft.com/office/drawing/2014/main" id="{E65BAFC8-E194-4D41-B6DE-D26777FBAFDA}"/>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pic>
        <p:nvPicPr>
          <p:cNvPr id="3" name="图片 2">
            <a:extLst>
              <a:ext uri="{FF2B5EF4-FFF2-40B4-BE49-F238E27FC236}">
                <a16:creationId xmlns="" xmlns:a16="http://schemas.microsoft.com/office/drawing/2014/main" id="{367DD6F3-0D6A-46AF-83E4-E9E68275BABD}"/>
              </a:ext>
            </a:extLst>
          </p:cNvPr>
          <p:cNvPicPr>
            <a:picLocks noChangeAspect="1"/>
          </p:cNvPicPr>
          <p:nvPr/>
        </p:nvPicPr>
        <p:blipFill rotWithShape="1">
          <a:blip r:embed="rId3"/>
          <a:srcRect t="15467" b="15467"/>
          <a:stretch/>
        </p:blipFill>
        <p:spPr>
          <a:xfrm>
            <a:off x="401781" y="2095958"/>
            <a:ext cx="5619157" cy="1953482"/>
          </a:xfrm>
          <a:prstGeom prst="rect">
            <a:avLst/>
          </a:prstGeom>
        </p:spPr>
      </p:pic>
      <p:sp>
        <p:nvSpPr>
          <p:cNvPr id="17" name="矩形: 圆角 16">
            <a:extLst>
              <a:ext uri="{FF2B5EF4-FFF2-40B4-BE49-F238E27FC236}">
                <a16:creationId xmlns="" xmlns:a16="http://schemas.microsoft.com/office/drawing/2014/main" id="{A89EFD2F-F340-4134-A50B-08DAE8B8D427}"/>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spTree>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97B2E1DF-1D0B-471A-91DC-6A6EEBAF17FD}"/>
              </a:ext>
            </a:extLst>
          </p:cNvPr>
          <p:cNvGrpSpPr/>
          <p:nvPr/>
        </p:nvGrpSpPr>
        <p:grpSpPr>
          <a:xfrm>
            <a:off x="2189018" y="1950276"/>
            <a:ext cx="7813964" cy="4907724"/>
            <a:chOff x="2717799" y="1341563"/>
            <a:chExt cx="8140700" cy="5281716"/>
          </a:xfrm>
        </p:grpSpPr>
        <p:sp>
          <p:nvSpPr>
            <p:cNvPr id="35" name="Freeform 18">
              <a:extLst>
                <a:ext uri="{FF2B5EF4-FFF2-40B4-BE49-F238E27FC236}">
                  <a16:creationId xmlns="" xmlns:a16="http://schemas.microsoft.com/office/drawing/2014/main" id="{2841E922-ED38-409E-BB63-F7FED6FC64D0}"/>
                </a:ext>
              </a:extLst>
            </p:cNvPr>
            <p:cNvSpPr/>
            <p:nvPr/>
          </p:nvSpPr>
          <p:spPr bwMode="auto">
            <a:xfrm>
              <a:off x="2717799" y="1341563"/>
              <a:ext cx="8140700" cy="5028765"/>
            </a:xfrm>
            <a:custGeom>
              <a:avLst/>
              <a:gdLst>
                <a:gd name="T0" fmla="*/ 38 w 8316"/>
                <a:gd name="T1" fmla="*/ 0 h 891"/>
                <a:gd name="T2" fmla="*/ 8277 w 8316"/>
                <a:gd name="T3" fmla="*/ 0 h 891"/>
                <a:gd name="T4" fmla="*/ 8316 w 8316"/>
                <a:gd name="T5" fmla="*/ 39 h 891"/>
                <a:gd name="T6" fmla="*/ 8316 w 8316"/>
                <a:gd name="T7" fmla="*/ 852 h 891"/>
                <a:gd name="T8" fmla="*/ 8277 w 8316"/>
                <a:gd name="T9" fmla="*/ 891 h 891"/>
                <a:gd name="T10" fmla="*/ 38 w 8316"/>
                <a:gd name="T11" fmla="*/ 891 h 891"/>
                <a:gd name="T12" fmla="*/ 0 w 8316"/>
                <a:gd name="T13" fmla="*/ 852 h 891"/>
                <a:gd name="T14" fmla="*/ 0 w 8316"/>
                <a:gd name="T15" fmla="*/ 39 h 891"/>
                <a:gd name="T16" fmla="*/ 38 w 8316"/>
                <a:gd name="T17"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16" h="891">
                  <a:moveTo>
                    <a:pt x="38" y="0"/>
                  </a:moveTo>
                  <a:lnTo>
                    <a:pt x="8277" y="0"/>
                  </a:lnTo>
                  <a:cubicBezTo>
                    <a:pt x="8299" y="0"/>
                    <a:pt x="8316" y="18"/>
                    <a:pt x="8316" y="39"/>
                  </a:cubicBezTo>
                  <a:lnTo>
                    <a:pt x="8316" y="852"/>
                  </a:lnTo>
                  <a:cubicBezTo>
                    <a:pt x="8316" y="874"/>
                    <a:pt x="8299" y="891"/>
                    <a:pt x="8277" y="891"/>
                  </a:cubicBezTo>
                  <a:lnTo>
                    <a:pt x="38" y="891"/>
                  </a:lnTo>
                  <a:cubicBezTo>
                    <a:pt x="17" y="891"/>
                    <a:pt x="0" y="874"/>
                    <a:pt x="0" y="852"/>
                  </a:cubicBezTo>
                  <a:lnTo>
                    <a:pt x="0" y="39"/>
                  </a:lnTo>
                  <a:cubicBezTo>
                    <a:pt x="0" y="18"/>
                    <a:pt x="17" y="0"/>
                    <a:pt x="38" y="0"/>
                  </a:cubicBezTo>
                  <a:close/>
                </a:path>
              </a:pathLst>
            </a:custGeom>
            <a:solidFill>
              <a:srgbClr val="FFFFFF"/>
            </a:solidFill>
            <a:ln w="15875" cap="flat">
              <a:solidFill>
                <a:schemeClr val="bg1">
                  <a:lumMod val="50000"/>
                  <a:alpha val="50000"/>
                </a:schemeClr>
              </a:solid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grpSp>
          <p:nvGrpSpPr>
            <p:cNvPr id="128005" name="组合 67585">
              <a:extLst>
                <a:ext uri="{FF2B5EF4-FFF2-40B4-BE49-F238E27FC236}">
                  <a16:creationId xmlns="" xmlns:a16="http://schemas.microsoft.com/office/drawing/2014/main" id="{7504317B-5DB8-4BDA-BB01-2ECACC29832C}"/>
                </a:ext>
              </a:extLst>
            </p:cNvPr>
            <p:cNvGrpSpPr>
              <a:grpSpLocks noChangeAspect="1"/>
            </p:cNvGrpSpPr>
            <p:nvPr/>
          </p:nvGrpSpPr>
          <p:grpSpPr bwMode="auto">
            <a:xfrm>
              <a:off x="3133724" y="1629641"/>
              <a:ext cx="7366000" cy="4152900"/>
              <a:chOff x="0" y="0"/>
              <a:chExt cx="4640" cy="2616"/>
            </a:xfrm>
          </p:grpSpPr>
          <p:pic>
            <p:nvPicPr>
              <p:cNvPr id="128007" name="Picture 3" descr="02">
                <a:extLst>
                  <a:ext uri="{FF2B5EF4-FFF2-40B4-BE49-F238E27FC236}">
                    <a16:creationId xmlns="" xmlns:a16="http://schemas.microsoft.com/office/drawing/2014/main" id="{42F81369-A3F2-4B91-AE98-98CA47BAB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3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8" name="Picture 4" descr="03">
                <a:extLst>
                  <a:ext uri="{FF2B5EF4-FFF2-40B4-BE49-F238E27FC236}">
                    <a16:creationId xmlns="" xmlns:a16="http://schemas.microsoft.com/office/drawing/2014/main" id="{B9C692D0-3459-42F3-857C-54672F9CF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0"/>
                <a:ext cx="7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9" name="Picture 5" descr="04">
                <a:extLst>
                  <a:ext uri="{FF2B5EF4-FFF2-40B4-BE49-F238E27FC236}">
                    <a16:creationId xmlns="" xmlns:a16="http://schemas.microsoft.com/office/drawing/2014/main" id="{C72A6E81-5A44-418B-AC22-6509EB892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 y="0"/>
                <a:ext cx="77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0" name="Picture 6" descr="05">
                <a:extLst>
                  <a:ext uri="{FF2B5EF4-FFF2-40B4-BE49-F238E27FC236}">
                    <a16:creationId xmlns="" xmlns:a16="http://schemas.microsoft.com/office/drawing/2014/main" id="{D6F9A027-B785-400E-9AD4-A9BAE42A17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 y="0"/>
                <a:ext cx="768"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1" name="Picture 7" descr="07">
                <a:extLst>
                  <a:ext uri="{FF2B5EF4-FFF2-40B4-BE49-F238E27FC236}">
                    <a16:creationId xmlns="" xmlns:a16="http://schemas.microsoft.com/office/drawing/2014/main" id="{26CD5058-F6B6-4244-9567-EE27E6BE6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2" y="0"/>
                <a:ext cx="736"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2" name="Picture 8" descr="08">
                <a:extLst>
                  <a:ext uri="{FF2B5EF4-FFF2-40B4-BE49-F238E27FC236}">
                    <a16:creationId xmlns="" xmlns:a16="http://schemas.microsoft.com/office/drawing/2014/main" id="{32354EDB-CB50-4B38-8D83-0ABAB5C53C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0"/>
                <a:ext cx="76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3" name="Picture 9" descr="09">
                <a:extLst>
                  <a:ext uri="{FF2B5EF4-FFF2-40B4-BE49-F238E27FC236}">
                    <a16:creationId xmlns="" xmlns:a16="http://schemas.microsoft.com/office/drawing/2014/main" id="{E53B1C71-F2B4-4223-B20D-EAC8911AF8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624"/>
                <a:ext cx="768"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4" name="Picture 10" descr="10">
                <a:extLst>
                  <a:ext uri="{FF2B5EF4-FFF2-40B4-BE49-F238E27FC236}">
                    <a16:creationId xmlns="" xmlns:a16="http://schemas.microsoft.com/office/drawing/2014/main" id="{5C7E1DCD-5885-48CA-A176-F44723A1AC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8" y="624"/>
                <a:ext cx="8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5" name="Picture 11" descr="11">
                <a:extLst>
                  <a:ext uri="{FF2B5EF4-FFF2-40B4-BE49-F238E27FC236}">
                    <a16:creationId xmlns="" xmlns:a16="http://schemas.microsoft.com/office/drawing/2014/main" id="{743B79F9-B5D0-4B61-8985-42627A0055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6" y="624"/>
                <a:ext cx="8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6" name="Picture 12" descr="12">
                <a:extLst>
                  <a:ext uri="{FF2B5EF4-FFF2-40B4-BE49-F238E27FC236}">
                    <a16:creationId xmlns="" xmlns:a16="http://schemas.microsoft.com/office/drawing/2014/main" id="{9A1023A4-90C9-45E1-939E-2B2BC5CB3C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4" y="624"/>
                <a:ext cx="80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7" name="Picture 13" descr="14">
                <a:extLst>
                  <a:ext uri="{FF2B5EF4-FFF2-40B4-BE49-F238E27FC236}">
                    <a16:creationId xmlns="" xmlns:a16="http://schemas.microsoft.com/office/drawing/2014/main" id="{7BA399F0-9915-4C41-8925-F14867C8F3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72" y="624"/>
                <a:ext cx="768"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8" name="Picture 14" descr="15">
                <a:extLst>
                  <a:ext uri="{FF2B5EF4-FFF2-40B4-BE49-F238E27FC236}">
                    <a16:creationId xmlns="" xmlns:a16="http://schemas.microsoft.com/office/drawing/2014/main" id="{DD7DBAAE-3140-46E6-AA3B-C4066D0AEAA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0" y="624"/>
                <a:ext cx="8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9" name="Picture 15" descr="16">
                <a:extLst>
                  <a:ext uri="{FF2B5EF4-FFF2-40B4-BE49-F238E27FC236}">
                    <a16:creationId xmlns="" xmlns:a16="http://schemas.microsoft.com/office/drawing/2014/main" id="{CB87C135-35A2-443D-81E0-BE6E645F85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296"/>
                <a:ext cx="8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0" name="Picture 16" descr="17">
                <a:extLst>
                  <a:ext uri="{FF2B5EF4-FFF2-40B4-BE49-F238E27FC236}">
                    <a16:creationId xmlns="" xmlns:a16="http://schemas.microsoft.com/office/drawing/2014/main" id="{0A48A595-3B03-49AE-871F-60C79B7E254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8" y="1296"/>
                <a:ext cx="8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1" name="Picture 17" descr="18">
                <a:extLst>
                  <a:ext uri="{FF2B5EF4-FFF2-40B4-BE49-F238E27FC236}">
                    <a16:creationId xmlns="" xmlns:a16="http://schemas.microsoft.com/office/drawing/2014/main" id="{A2FFF6FB-A537-4372-8A4B-D33086A72B0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36" y="1296"/>
                <a:ext cx="80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2" name="Picture 18" descr="19">
                <a:extLst>
                  <a:ext uri="{FF2B5EF4-FFF2-40B4-BE49-F238E27FC236}">
                    <a16:creationId xmlns="" xmlns:a16="http://schemas.microsoft.com/office/drawing/2014/main" id="{612B294A-420A-4900-AB0A-5E8009E85B9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4" y="1296"/>
                <a:ext cx="792"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3" name="Picture 19" descr="20">
                <a:extLst>
                  <a:ext uri="{FF2B5EF4-FFF2-40B4-BE49-F238E27FC236}">
                    <a16:creationId xmlns="" xmlns:a16="http://schemas.microsoft.com/office/drawing/2014/main" id="{93A1E972-E0C1-4787-9C8F-735D283F668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016"/>
                <a:ext cx="8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4" name="Picture 20" descr="21">
                <a:extLst>
                  <a:ext uri="{FF2B5EF4-FFF2-40B4-BE49-F238E27FC236}">
                    <a16:creationId xmlns="" xmlns:a16="http://schemas.microsoft.com/office/drawing/2014/main" id="{F629349F-796B-4D25-9E57-31B48126863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8" y="2016"/>
                <a:ext cx="792"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5" name="Picture 21" descr="22">
                <a:extLst>
                  <a:ext uri="{FF2B5EF4-FFF2-40B4-BE49-F238E27FC236}">
                    <a16:creationId xmlns="" xmlns:a16="http://schemas.microsoft.com/office/drawing/2014/main" id="{768D2F45-BD0D-4DB2-A6D7-2F478A4F73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36" y="2016"/>
                <a:ext cx="792"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6" name="Picture 22" descr="23">
                <a:extLst>
                  <a:ext uri="{FF2B5EF4-FFF2-40B4-BE49-F238E27FC236}">
                    <a16:creationId xmlns="" xmlns:a16="http://schemas.microsoft.com/office/drawing/2014/main" id="{C1301C8E-A13B-4517-9B75-A9408EF4037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04" y="2016"/>
                <a:ext cx="80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7" name="Picture 23" descr="24">
                <a:extLst>
                  <a:ext uri="{FF2B5EF4-FFF2-40B4-BE49-F238E27FC236}">
                    <a16:creationId xmlns="" xmlns:a16="http://schemas.microsoft.com/office/drawing/2014/main" id="{C5AABA62-A7EE-4CED-BC09-E96F01050B6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72" y="2016"/>
                <a:ext cx="784"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8" name="Picture 24" descr="25">
                <a:extLst>
                  <a:ext uri="{FF2B5EF4-FFF2-40B4-BE49-F238E27FC236}">
                    <a16:creationId xmlns="" xmlns:a16="http://schemas.microsoft.com/office/drawing/2014/main" id="{E6F6C065-436E-48BE-AB7C-B8DFD51EFDA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40" y="2016"/>
                <a:ext cx="8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9" name="Picture 25" descr="26">
                <a:extLst>
                  <a:ext uri="{FF2B5EF4-FFF2-40B4-BE49-F238E27FC236}">
                    <a16:creationId xmlns="" xmlns:a16="http://schemas.microsoft.com/office/drawing/2014/main" id="{5A5E75B9-515C-42B6-964B-CB0CEF81F59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72" y="1296"/>
                <a:ext cx="792"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30" name="Picture 26" descr="28">
                <a:extLst>
                  <a:ext uri="{FF2B5EF4-FFF2-40B4-BE49-F238E27FC236}">
                    <a16:creationId xmlns="" xmlns:a16="http://schemas.microsoft.com/office/drawing/2014/main" id="{421213B4-6C5F-4A99-A30F-1227E90F5A4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40" y="1296"/>
                <a:ext cx="8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8006" name="文本框 67611">
              <a:extLst>
                <a:ext uri="{FF2B5EF4-FFF2-40B4-BE49-F238E27FC236}">
                  <a16:creationId xmlns="" xmlns:a16="http://schemas.microsoft.com/office/drawing/2014/main" id="{0E3DBBDD-78BB-453C-A25A-1C409B22553D}"/>
                </a:ext>
              </a:extLst>
            </p:cNvPr>
            <p:cNvSpPr txBox="1">
              <a:spLocks noChangeArrowheads="1"/>
            </p:cNvSpPr>
            <p:nvPr/>
          </p:nvSpPr>
          <p:spPr bwMode="auto">
            <a:xfrm>
              <a:off x="3545164" y="6100059"/>
              <a:ext cx="6891060" cy="523220"/>
            </a:xfrm>
            <a:prstGeom prst="rect">
              <a:avLst/>
            </a:prstGeom>
            <a:solidFill>
              <a:srgbClr val="8A51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b="1" spc="600" dirty="0">
                  <a:solidFill>
                    <a:schemeClr val="bg1"/>
                  </a:solidFill>
                </a:rPr>
                <a:t>世界上没有两片完全相同的树叶</a:t>
              </a:r>
              <a:endParaRPr lang="zh-CN" altLang="en-US" b="1" spc="600" dirty="0">
                <a:solidFill>
                  <a:schemeClr val="bg1"/>
                </a:solidFill>
                <a:cs typeface="Arial" panose="020B0604020202020204" pitchFamily="34" charset="0"/>
              </a:endParaRPr>
            </a:p>
          </p:txBody>
        </p:sp>
      </p:grpSp>
      <p:sp>
        <p:nvSpPr>
          <p:cNvPr id="34" name="文本框 33">
            <a:extLst>
              <a:ext uri="{FF2B5EF4-FFF2-40B4-BE49-F238E27FC236}">
                <a16:creationId xmlns="" xmlns:a16="http://schemas.microsoft.com/office/drawing/2014/main" id="{4B09592A-E781-4EF8-B86F-B28CD7A85FB2}"/>
              </a:ext>
            </a:extLst>
          </p:cNvPr>
          <p:cNvSpPr txBox="1"/>
          <p:nvPr/>
        </p:nvSpPr>
        <p:spPr>
          <a:xfrm>
            <a:off x="70582" y="255047"/>
            <a:ext cx="7590982"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二、对立统一规律是事物发展的根本规律</a:t>
            </a:r>
          </a:p>
        </p:txBody>
      </p:sp>
      <p:sp>
        <p:nvSpPr>
          <p:cNvPr id="31" name="矩形: 圆角 30">
            <a:extLst>
              <a:ext uri="{FF2B5EF4-FFF2-40B4-BE49-F238E27FC236}">
                <a16:creationId xmlns="" xmlns:a16="http://schemas.microsoft.com/office/drawing/2014/main" id="{A164A9F4-6186-435D-8BE4-B1302C5F4492}"/>
              </a:ext>
            </a:extLst>
          </p:cNvPr>
          <p:cNvSpPr/>
          <p:nvPr/>
        </p:nvSpPr>
        <p:spPr>
          <a:xfrm>
            <a:off x="2189018" y="1064542"/>
            <a:ext cx="78139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（二）矛盾的普遍性和特殊性及其相互关系</a:t>
            </a:r>
          </a:p>
        </p:txBody>
      </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3"/>
  <p:tag name="KSO_WM_UNIT_ID" val="257*m_i*1_3"/>
  <p:tag name="KSO_WM_UNIT_CLEAR" val="1"/>
  <p:tag name="KSO_WM_UNIT_LAYERLEVEL" val="1_1"/>
  <p:tag name="KSO_WM_BEAUTIFY_FLAG" val="#wm#"/>
  <p:tag name="KSO_WM_DIAGRAM_GROUP_CODE" val="m1-1"/>
</p:tagLst>
</file>

<file path=ppt/tags/tag100.xml><?xml version="1.0" encoding="utf-8"?>
<p:tagLst xmlns:a="http://schemas.openxmlformats.org/drawingml/2006/main" xmlns:r="http://schemas.openxmlformats.org/officeDocument/2006/relationships" xmlns:p="http://schemas.openxmlformats.org/presentationml/2006/main">
  <p:tag name="MH" val="20190614144735"/>
  <p:tag name="MH_LIBRARY" val="GRAPHIC"/>
  <p:tag name="MH_TYPE" val="Other"/>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90614144735"/>
  <p:tag name="MH_LIBRARY" val="GRAPHIC"/>
  <p:tag name="MH_TYPE" val="Other"/>
  <p:tag name="MH_ORDER" val="2"/>
</p:tagLst>
</file>

<file path=ppt/tags/tag102.xml><?xml version="1.0" encoding="utf-8"?>
<p:tagLst xmlns:a="http://schemas.openxmlformats.org/drawingml/2006/main" xmlns:r="http://schemas.openxmlformats.org/officeDocument/2006/relationships" xmlns:p="http://schemas.openxmlformats.org/presentationml/2006/main">
  <p:tag name="PA" val="v4.2.2"/>
</p:tagLst>
</file>

<file path=ppt/tags/tag103.xml><?xml version="1.0" encoding="utf-8"?>
<p:tagLst xmlns:a="http://schemas.openxmlformats.org/drawingml/2006/main" xmlns:r="http://schemas.openxmlformats.org/officeDocument/2006/relationships" xmlns:p="http://schemas.openxmlformats.org/presentationml/2006/main">
  <p:tag name="PA" val="v4.2.2"/>
</p:tagLst>
</file>

<file path=ppt/tags/tag104.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6"/>
</p:tagLst>
</file>

<file path=ppt/tags/tag105.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7"/>
</p:tagLst>
</file>

<file path=ppt/tags/tag106.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8"/>
</p:tagLst>
</file>

<file path=ppt/tags/tag107.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9"/>
</p:tagLst>
</file>

<file path=ppt/tags/tag108.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20"/>
</p:tagLst>
</file>

<file path=ppt/tags/tag109.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6"/>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22"/>
  <p:tag name="KSO_WM_DIAGRAM_GROUP_CODE" val="m1-1"/>
  <p:tag name="KSO_WM_UNIT_TYPE" val="m_i"/>
  <p:tag name="KSO_WM_UNIT_INDEX" val="1_1"/>
  <p:tag name="KSO_WM_UNIT_ID" val="diagram222_2*m_i*1_1"/>
  <p:tag name="KSO_WM_UNIT_CLEAR" val="1"/>
  <p:tag name="KSO_WM_UNIT_LAYERLEVEL" val="1_1"/>
</p:tagLst>
</file>

<file path=ppt/tags/tag110.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7"/>
</p:tagLst>
</file>

<file path=ppt/tags/tag111.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8"/>
</p:tagLst>
</file>

<file path=ppt/tags/tag112.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9"/>
</p:tagLst>
</file>

<file path=ppt/tags/tag113.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20"/>
</p:tagLst>
</file>

<file path=ppt/tags/tag114.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6"/>
</p:tagLst>
</file>

<file path=ppt/tags/tag115.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7"/>
</p:tagLst>
</file>

<file path=ppt/tags/tag116.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8"/>
</p:tagLst>
</file>

<file path=ppt/tags/tag117.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9"/>
</p:tagLst>
</file>

<file path=ppt/tags/tag118.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20"/>
</p:tagLst>
</file>

<file path=ppt/tags/tag119.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6"/>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22"/>
  <p:tag name="KSO_WM_DIAGRAM_GROUP_CODE" val="m1-1"/>
  <p:tag name="KSO_WM_UNIT_TYPE" val="m_i"/>
  <p:tag name="KSO_WM_UNIT_INDEX" val="1_2"/>
  <p:tag name="KSO_WM_UNIT_ID" val="diagram222_2*m_i*1_2"/>
  <p:tag name="KSO_WM_UNIT_CLEAR" val="1"/>
  <p:tag name="KSO_WM_UNIT_LAYERLEVEL" val="1_1"/>
</p:tagLst>
</file>

<file path=ppt/tags/tag120.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7"/>
</p:tagLst>
</file>

<file path=ppt/tags/tag121.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8"/>
</p:tagLst>
</file>

<file path=ppt/tags/tag122.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19"/>
</p:tagLst>
</file>

<file path=ppt/tags/tag123.xml><?xml version="1.0" encoding="utf-8"?>
<p:tagLst xmlns:a="http://schemas.openxmlformats.org/drawingml/2006/main" xmlns:r="http://schemas.openxmlformats.org/officeDocument/2006/relationships" xmlns:p="http://schemas.openxmlformats.org/presentationml/2006/main">
  <p:tag name="MH" val="20190614145350"/>
  <p:tag name="MH_LIBRARY" val="GRAPHIC"/>
  <p:tag name="MH_TYPE" val="Other"/>
  <p:tag name="MH_ORDER" val="20"/>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8"/>
  <p:tag name="KSO_WM_UNIT_TYPE" val="n_i"/>
  <p:tag name="KSO_WM_UNIT_INDEX" val="1_1"/>
  <p:tag name="KSO_WM_UNIT_ID" val="260*n_i*1_1"/>
  <p:tag name="KSO_WM_UNIT_CLEAR" val="1"/>
  <p:tag name="KSO_WM_UNIT_LAYERLEVEL" val="1_1"/>
  <p:tag name="KSO_WM_BEAUTIFY_FLAG" val="#wm#"/>
  <p:tag name="KSO_WM_DIAGRAM_GROUP_CODE" val="n1-1"/>
  <p:tag name="KSO_WM_TAG_VERSION" val="1.0"/>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58"/>
  <p:tag name="KSO_WM_UNIT_TYPE" val="n_i"/>
  <p:tag name="KSO_WM_UNIT_INDEX" val="1_1"/>
  <p:tag name="KSO_WM_UNIT_ID" val="260*n_i*1_1"/>
  <p:tag name="KSO_WM_UNIT_CLEAR" val="1"/>
  <p:tag name="KSO_WM_UNIT_LAYERLEVEL" val="1_1"/>
  <p:tag name="KSO_WM_BEAUTIFY_FLAG" val="#wm#"/>
  <p:tag name="KSO_WM_DIAGRAM_GROUP_CODE" val="n1-1"/>
  <p:tag name="KSO_WM_TAG_VERSION" val="1.0"/>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202_5*i*0"/>
  <p:tag name="KSO_WM_TEMPLATE_CATEGORY" val="diagram"/>
  <p:tag name="KSO_WM_TEMPLATE_INDEX" val="202"/>
  <p:tag name="KSO_WM_TAG_VERSION" val="1.0"/>
  <p:tag name="KSO_WM_UNIT_INDEX" val="0"/>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2"/>
  <p:tag name="KSO_WM_UNIT_TYPE" val="n_i"/>
  <p:tag name="KSO_WM_UNIT_INDEX" val="1_1"/>
  <p:tag name="KSO_WM_UNIT_ID" val="diagram202_5*n_i*1_1"/>
  <p:tag name="KSO_WM_UNIT_CLEAR" val="1"/>
  <p:tag name="KSO_WM_UNIT_LAYERLEVEL" val="1_1"/>
  <p:tag name="KSO_WM_BEAUTIFY_FLAG" val="#wm#"/>
  <p:tag name="KSO_WM_DIAGRAM_GROUP_CODE" val="n1-1"/>
  <p:tag name="KSO_WM_TAG_VERSION" val="1.0"/>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2"/>
  <p:tag name="KSO_WM_UNIT_TYPE" val="n_i"/>
  <p:tag name="KSO_WM_UNIT_INDEX" val="1_2"/>
  <p:tag name="KSO_WM_UNIT_ID" val="diagram202_5*n_i*1_2"/>
  <p:tag name="KSO_WM_UNIT_CLEAR" val="1"/>
  <p:tag name="KSO_WM_UNIT_LAYERLEVEL" val="1_1"/>
  <p:tag name="KSO_WM_BEAUTIFY_FLAG" val="#wm#"/>
  <p:tag name="KSO_WM_DIAGRAM_GROUP_CODE" val="n1-1"/>
  <p:tag name="KSO_WM_TAG_VERSION" val="1.0"/>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53"/>
  <p:tag name="KSO_WM_UNIT_TYPE" val="l_h_a"/>
  <p:tag name="KSO_WM_UNIT_INDEX" val="1_1_1"/>
  <p:tag name="KSO_WM_UNIT_ID" val="260*l_h_a*1_1_1"/>
  <p:tag name="KSO_WM_UNIT_CLEAR" val="1"/>
  <p:tag name="KSO_WM_UNIT_LAYERLEVEL" val="1_1_1"/>
  <p:tag name="KSO_WM_UNIT_VALUE" val="5"/>
  <p:tag name="KSO_WM_UNIT_HIGHLIGHT" val="0"/>
  <p:tag name="KSO_WM_UNIT_COMPATIBLE" val="0"/>
  <p:tag name="KSO_WM_UNIT_PRESET_TEXT" val="LOREM"/>
  <p:tag name="KSO_WM_BEAUTIFY_FLAG" val="#wm#"/>
  <p:tag name="KSO_WM_DIAGRAM_GROUP_CODE" val="l1-1"/>
  <p:tag name="KSO_WM_TAG_VERSION" val="1.0"/>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53"/>
  <p:tag name="KSO_WM_UNIT_TYPE" val="l_h_a"/>
  <p:tag name="KSO_WM_UNIT_INDEX" val="1_1_1"/>
  <p:tag name="KSO_WM_UNIT_ID" val="260*l_h_a*1_1_1"/>
  <p:tag name="KSO_WM_UNIT_CLEAR" val="1"/>
  <p:tag name="KSO_WM_UNIT_LAYERLEVEL" val="1_1_1"/>
  <p:tag name="KSO_WM_UNIT_VALUE" val="5"/>
  <p:tag name="KSO_WM_UNIT_HIGHLIGHT" val="0"/>
  <p:tag name="KSO_WM_UNIT_COMPATIBLE" val="0"/>
  <p:tag name="KSO_WM_UNIT_PRESET_TEXT" val="LOREM"/>
  <p:tag name="KSO_WM_BEAUTIFY_FLAG" val="#wm#"/>
  <p:tag name="KSO_WM_DIAGRAM_GROUP_CODE" val="l1-1"/>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Pictur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8"/>
</p:tagLst>
</file>

<file path=ppt/tags/tag23.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Picture"/>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5"/>
</p:tagLst>
</file>

<file path=ppt/tags/tag25.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8"/>
</p:tagLst>
</file>

<file path=ppt/tags/tag26.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Pictur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8"/>
</p:tagLst>
</file>

<file path=ppt/tags/tag29.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Pictur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56"/>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30.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8"/>
</p:tagLst>
</file>

<file path=ppt/tags/tag32.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Pictur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5"/>
</p:tagLst>
</file>

<file path=ppt/tags/tag34.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8"/>
</p:tagLst>
</file>

<file path=ppt/tags/tag35.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Pictur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5"/>
</p:tagLst>
</file>

<file path=ppt/tags/tag37.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8"/>
</p:tagLst>
</file>

<file path=ppt/tags/tag38.xml><?xml version="1.0" encoding="utf-8"?>
<p:tagLst xmlns:a="http://schemas.openxmlformats.org/drawingml/2006/main" xmlns:r="http://schemas.openxmlformats.org/officeDocument/2006/relationships" xmlns:p="http://schemas.openxmlformats.org/presentationml/2006/main">
  <p:tag name="MH" val="20181027145528"/>
  <p:tag name="MH_LIBRARY" val="GRAPHIC"/>
  <p:tag name="MH_TYPE" val="Pictur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81027145528"/>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56"/>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40.xml><?xml version="1.0" encoding="utf-8"?>
<p:tagLst xmlns:a="http://schemas.openxmlformats.org/drawingml/2006/main" xmlns:r="http://schemas.openxmlformats.org/officeDocument/2006/relationships" xmlns:p="http://schemas.openxmlformats.org/presentationml/2006/main">
  <p:tag name="MH" val="20181027145528"/>
  <p:tag name="MH_LIBRARY" val="GRAPHIC"/>
  <p:tag name="MH_TYPE" val="Other"/>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81027145528"/>
  <p:tag name="MH_LIBRARY" val="GRAPHIC"/>
  <p:tag name="MH_TYPE" val="Other"/>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81027145528"/>
  <p:tag name="MH_LIBRARY" val="GRAPHIC"/>
  <p:tag name="MH_TYPE" val="Other"/>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81027145528"/>
  <p:tag name="MH_LIBRARY" val="GRAPHIC"/>
  <p:tag name="MH_TYPE" val="Other"/>
  <p:tag name="MH_ORDER" val="5"/>
</p:tagLst>
</file>

<file path=ppt/tags/tag44.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Pictur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5"/>
</p:tagLst>
</file>

<file path=ppt/tags/tag46.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8"/>
</p:tagLst>
</file>

<file path=ppt/tags/tag47.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Picture"/>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8"/>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98"/>
  <p:tag name="KSO_WM_UNIT_TYPE" val="m_i"/>
  <p:tag name="KSO_WM_UNIT_INDEX" val="1_4"/>
  <p:tag name="KSO_WM_UNIT_ID" val="diagram98_4*m_i*1_4"/>
  <p:tag name="KSO_WM_UNIT_CLEAR" val="1"/>
  <p:tag name="KSO_WM_UNIT_LAYERLEVEL" val="1_1"/>
  <p:tag name="KSO_WM_DIAGRAM_GROUP_CODE" val="m1-1"/>
</p:tagLst>
</file>

<file path=ppt/tags/tag50.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Pictur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5"/>
</p:tagLst>
</file>

<file path=ppt/tags/tag52.xml><?xml version="1.0" encoding="utf-8"?>
<p:tagLst xmlns:a="http://schemas.openxmlformats.org/drawingml/2006/main" xmlns:r="http://schemas.openxmlformats.org/officeDocument/2006/relationships" xmlns:p="http://schemas.openxmlformats.org/presentationml/2006/main">
  <p:tag name="MH" val="20181027150520"/>
  <p:tag name="MH_LIBRARY" val="GRAPHIC"/>
  <p:tag name="MH_TYPE" val="Other"/>
  <p:tag name="MH_ORDER" val="8"/>
</p:tagLst>
</file>

<file path=ppt/tags/tag53.xml><?xml version="1.0" encoding="utf-8"?>
<p:tagLst xmlns:a="http://schemas.openxmlformats.org/drawingml/2006/main" xmlns:r="http://schemas.openxmlformats.org/officeDocument/2006/relationships" xmlns:p="http://schemas.openxmlformats.org/presentationml/2006/main">
  <p:tag name="PA" val="v5.2.2"/>
</p:tagLst>
</file>

<file path=ppt/tags/tag54.xml><?xml version="1.0" encoding="utf-8"?>
<p:tagLst xmlns:a="http://schemas.openxmlformats.org/drawingml/2006/main" xmlns:r="http://schemas.openxmlformats.org/officeDocument/2006/relationships" xmlns:p="http://schemas.openxmlformats.org/presentationml/2006/main">
  <p:tag name="PA" val="v5.2.2"/>
</p:tagLst>
</file>

<file path=ppt/tags/tag55.xml><?xml version="1.0" encoding="utf-8"?>
<p:tagLst xmlns:a="http://schemas.openxmlformats.org/drawingml/2006/main" xmlns:r="http://schemas.openxmlformats.org/officeDocument/2006/relationships" xmlns:p="http://schemas.openxmlformats.org/presentationml/2006/main">
  <p:tag name="PA" val="v5.2.2"/>
</p:tagLst>
</file>

<file path=ppt/tags/tag56.xml><?xml version="1.0" encoding="utf-8"?>
<p:tagLst xmlns:a="http://schemas.openxmlformats.org/drawingml/2006/main" xmlns:r="http://schemas.openxmlformats.org/officeDocument/2006/relationships" xmlns:p="http://schemas.openxmlformats.org/presentationml/2006/main">
  <p:tag name="PA" val="v5.2.2"/>
</p:tagLst>
</file>

<file path=ppt/tags/tag57.xml><?xml version="1.0" encoding="utf-8"?>
<p:tagLst xmlns:a="http://schemas.openxmlformats.org/drawingml/2006/main" xmlns:r="http://schemas.openxmlformats.org/officeDocument/2006/relationships" xmlns:p="http://schemas.openxmlformats.org/presentationml/2006/main">
  <p:tag name="PA" val="v5.2.2"/>
</p:tagLst>
</file>

<file path=ppt/tags/tag58.xml><?xml version="1.0" encoding="utf-8"?>
<p:tagLst xmlns:a="http://schemas.openxmlformats.org/drawingml/2006/main" xmlns:r="http://schemas.openxmlformats.org/officeDocument/2006/relationships" xmlns:p="http://schemas.openxmlformats.org/presentationml/2006/main">
  <p:tag name="PA" val="v5.2.2"/>
</p:tagLst>
</file>

<file path=ppt/tags/tag59.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98"/>
  <p:tag name="KSO_WM_UNIT_TYPE" val="m_i"/>
  <p:tag name="KSO_WM_UNIT_INDEX" val="1_5"/>
  <p:tag name="KSO_WM_UNIT_ID" val="diagram98_4*m_i*1_5"/>
  <p:tag name="KSO_WM_UNIT_CLEAR" val="1"/>
  <p:tag name="KSO_WM_UNIT_LAYERLEVEL" val="1_1"/>
  <p:tag name="KSO_WM_DIAGRAM_GROUP_CODE" val="m1-1"/>
</p:tagLst>
</file>

<file path=ppt/tags/tag60.xml><?xml version="1.0" encoding="utf-8"?>
<p:tagLst xmlns:a="http://schemas.openxmlformats.org/drawingml/2006/main" xmlns:r="http://schemas.openxmlformats.org/officeDocument/2006/relationships" xmlns:p="http://schemas.openxmlformats.org/presentationml/2006/main">
  <p:tag name="PA" val="v5.2.2"/>
</p:tagLst>
</file>

<file path=ppt/tags/tag61.xml><?xml version="1.0" encoding="utf-8"?>
<p:tagLst xmlns:a="http://schemas.openxmlformats.org/drawingml/2006/main" xmlns:r="http://schemas.openxmlformats.org/officeDocument/2006/relationships" xmlns:p="http://schemas.openxmlformats.org/presentationml/2006/main">
  <p:tag name="MH" val="20190614144722"/>
  <p:tag name="MH_LIBRARY" val="GRAPHIC"/>
  <p:tag name="MH_TYPE" val="Other"/>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90614144722"/>
  <p:tag name="MH_LIBRARY" val="GRAPHIC"/>
  <p:tag name="MH_TYPE" val="Other"/>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90614144847"/>
  <p:tag name="MH_LIBRARY" val="GRAPHIC"/>
  <p:tag name="MH_TYPE" val="Text"/>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90614144847"/>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90614145409"/>
  <p:tag name="MH_LIBRARY" val="GRAPHIC"/>
  <p:tag name="MH_TYPE" val="Other"/>
  <p:tag name="MH_ORDER" val="3"/>
</p:tagLst>
</file>

<file path=ppt/tags/tag66.xml><?xml version="1.0" encoding="utf-8"?>
<p:tagLst xmlns:a="http://schemas.openxmlformats.org/drawingml/2006/main" xmlns:r="http://schemas.openxmlformats.org/officeDocument/2006/relationships" xmlns:p="http://schemas.openxmlformats.org/presentationml/2006/main">
  <p:tag name="MH" val="20190614145409"/>
  <p:tag name="MH_LIBRARY" val="GRAPHIC"/>
  <p:tag name="MH_TYPE" val="Other"/>
  <p:tag name="MH_ORDER" val="4"/>
</p:tagLst>
</file>

<file path=ppt/tags/tag67.xml><?xml version="1.0" encoding="utf-8"?>
<p:tagLst xmlns:a="http://schemas.openxmlformats.org/drawingml/2006/main" xmlns:r="http://schemas.openxmlformats.org/officeDocument/2006/relationships" xmlns:p="http://schemas.openxmlformats.org/presentationml/2006/main">
  <p:tag name="MH" val="20190614145409"/>
  <p:tag name="MH_LIBRARY" val="GRAPHIC"/>
  <p:tag name="MH_TYPE" val="Other"/>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90614145409"/>
  <p:tag name="MH_LIBRARY" val="GRAPHIC"/>
  <p:tag name="MH_TYPE" val="Other"/>
  <p:tag name="MH_ORDER" val="4"/>
</p:tagLst>
</file>

<file path=ppt/tags/tag69.xml><?xml version="1.0" encoding="utf-8"?>
<p:tagLst xmlns:a="http://schemas.openxmlformats.org/drawingml/2006/main" xmlns:r="http://schemas.openxmlformats.org/officeDocument/2006/relationships" xmlns:p="http://schemas.openxmlformats.org/presentationml/2006/main">
  <p:tag name="MH" val="20190614150041"/>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1"/>
  <p:tag name="KSO_WM_UNIT_ID" val="257*m_i*1_1"/>
  <p:tag name="KSO_WM_UNIT_CLEAR" val="1"/>
  <p:tag name="KSO_WM_UNIT_LAYERLEVEL" val="1_1"/>
  <p:tag name="KSO_WM_BEAUTIFY_FLAG" val="#wm#"/>
  <p:tag name="KSO_WM_DIAGRAM_GROUP_CODE" val="m1-1"/>
</p:tagLst>
</file>

<file path=ppt/tags/tag70.xml><?xml version="1.0" encoding="utf-8"?>
<p:tagLst xmlns:a="http://schemas.openxmlformats.org/drawingml/2006/main" xmlns:r="http://schemas.openxmlformats.org/officeDocument/2006/relationships" xmlns:p="http://schemas.openxmlformats.org/presentationml/2006/main">
  <p:tag name="MH" val="20190614145409"/>
  <p:tag name="MH_LIBRARY" val="GRAPHIC"/>
  <p:tag name="MH_TYPE" val="Other"/>
  <p:tag name="MH_ORDER" val="3"/>
</p:tagLst>
</file>

<file path=ppt/tags/tag71.xml><?xml version="1.0" encoding="utf-8"?>
<p:tagLst xmlns:a="http://schemas.openxmlformats.org/drawingml/2006/main" xmlns:r="http://schemas.openxmlformats.org/officeDocument/2006/relationships" xmlns:p="http://schemas.openxmlformats.org/presentationml/2006/main">
  <p:tag name="MH" val="20190614145409"/>
  <p:tag name="MH_LIBRARY" val="GRAPHIC"/>
  <p:tag name="MH_TYPE" val="Other"/>
  <p:tag name="MH_ORDER" val="4"/>
</p:tagLst>
</file>

<file path=ppt/tags/tag72.xml><?xml version="1.0" encoding="utf-8"?>
<p:tagLst xmlns:a="http://schemas.openxmlformats.org/drawingml/2006/main" xmlns:r="http://schemas.openxmlformats.org/officeDocument/2006/relationships" xmlns:p="http://schemas.openxmlformats.org/presentationml/2006/main">
  <p:tag name="MH" val="20190614145409"/>
  <p:tag name="MH_LIBRARY" val="GRAPHIC"/>
  <p:tag name="MH_TYPE" val="Other"/>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90614145409"/>
  <p:tag name="MH_LIBRARY" val="GRAPHIC"/>
  <p:tag name="MH_TYPE" val="Other"/>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47"/>
  <p:tag name="KSO_WM_UNIT_TYPE" val="m_h_f"/>
  <p:tag name="KSO_WM_UNIT_INDEX" val="1_1_1"/>
  <p:tag name="KSO_WM_UNIT_ID" val="258*m_h_f*1_1_1"/>
  <p:tag name="KSO_WM_UNIT_CLEAR" val="1"/>
  <p:tag name="KSO_WM_UNIT_LAYERLEVEL" val="1_1_1"/>
  <p:tag name="KSO_WM_UNIT_VALUE" val="40"/>
  <p:tag name="KSO_WM_UNIT_HIGHLIGHT" val="0"/>
  <p:tag name="KSO_WM_UNIT_COMPATIBLE" val="0"/>
  <p:tag name="KSO_WM_UNIT_PRESET_TEXT" val="SED DO EIUSMOD TEMPOR INCIDIDUNT"/>
  <p:tag name="KSO_WM_BEAUTIFY_FLAG" val="#wm#"/>
  <p:tag name="KSO_WM_DIAGRAM_GROUP_CODE" val="m1-1"/>
</p:tagLst>
</file>

<file path=ppt/tags/tag75.xml><?xml version="1.0" encoding="utf-8"?>
<p:tagLst xmlns:a="http://schemas.openxmlformats.org/drawingml/2006/main" xmlns:r="http://schemas.openxmlformats.org/officeDocument/2006/relationships" xmlns:p="http://schemas.openxmlformats.org/presentationml/2006/main">
  <p:tag name="MH" val="20170817155602"/>
  <p:tag name="MH_LIBRARY" val="GRAPHIC"/>
  <p:tag name="MH_TYPE" val="Other"/>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70817155602"/>
  <p:tag name="MH_LIBRARY" val="GRAPHIC"/>
  <p:tag name="MH_TYPE" val="Other"/>
  <p:tag name="MH_ORDER" val="2"/>
</p:tagLst>
</file>

<file path=ppt/tags/tag77.xml><?xml version="1.0" encoding="utf-8"?>
<p:tagLst xmlns:a="http://schemas.openxmlformats.org/drawingml/2006/main" xmlns:r="http://schemas.openxmlformats.org/officeDocument/2006/relationships" xmlns:p="http://schemas.openxmlformats.org/presentationml/2006/main">
  <p:tag name="MH" val="20170817155602"/>
  <p:tag name="MH_LIBRARY" val="GRAPHIC"/>
  <p:tag name="MH_TYPE" val="Other"/>
  <p:tag name="MH_ORDER" val="3"/>
</p:tagLst>
</file>

<file path=ppt/tags/tag78.xml><?xml version="1.0" encoding="utf-8"?>
<p:tagLst xmlns:a="http://schemas.openxmlformats.org/drawingml/2006/main" xmlns:r="http://schemas.openxmlformats.org/officeDocument/2006/relationships" xmlns:p="http://schemas.openxmlformats.org/presentationml/2006/main">
  <p:tag name="MH" val="20170817155602"/>
  <p:tag name="MH_LIBRARY" val="GRAPHIC"/>
  <p:tag name="MH_TYPE" val="Other"/>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 val="20170817155602"/>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1*i*1"/>
  <p:tag name="KSO_WM_TEMPLATE_CATEGORY" val="diagram"/>
  <p:tag name="KSO_WM_TEMPLATE_INDEX" val="484"/>
</p:tagLst>
</file>

<file path=ppt/tags/tag80.xml><?xml version="1.0" encoding="utf-8"?>
<p:tagLst xmlns:a="http://schemas.openxmlformats.org/drawingml/2006/main" xmlns:r="http://schemas.openxmlformats.org/officeDocument/2006/relationships" xmlns:p="http://schemas.openxmlformats.org/presentationml/2006/main">
  <p:tag name="MH" val="20170817153436"/>
  <p:tag name="MH_LIBRARY" val="GRAPHIC"/>
  <p:tag name="MH_TYPE" val="Other"/>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70817153436"/>
  <p:tag name="MH_LIBRARY" val="GRAPHIC"/>
  <p:tag name="MH_TYPE" val="Other"/>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Other"/>
  <p:tag name="MH_ORDER" val="3"/>
</p:tagLst>
</file>

<file path=ppt/tags/tag83.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SubTitle"/>
  <p:tag name="MH_ORDER" val="4"/>
</p:tagLst>
</file>

<file path=ppt/tags/tag84.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Other"/>
  <p:tag name="MH_ORDER" val="4"/>
</p:tagLst>
</file>

<file path=ppt/tags/tag85.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Other"/>
  <p:tag name="MH_ORDER" val="5"/>
</p:tagLst>
</file>

<file path=ppt/tags/tag86.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SubTitle"/>
  <p:tag name="MH_ORDER" val="5"/>
</p:tagLst>
</file>

<file path=ppt/tags/tag87.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Other"/>
  <p:tag name="MH_ORDER" val="6"/>
</p:tagLst>
</file>

<file path=ppt/tags/tag88.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Other"/>
  <p:tag name="MH_ORDER" val="7"/>
</p:tagLst>
</file>

<file path=ppt/tags/tag89.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SubTitl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2"/>
  <p:tag name="KSO_WM_UNIT_ID" val="257*m_i*1_2"/>
  <p:tag name="KSO_WM_UNIT_CLEAR" val="1"/>
  <p:tag name="KSO_WM_UNIT_LAYERLEVEL" val="1_1"/>
  <p:tag name="KSO_WM_BEAUTIFY_FLAG" val="#wm#"/>
  <p:tag name="KSO_WM_DIAGRAM_GROUP_CODE" val="m1-1"/>
</p:tagLst>
</file>

<file path=ppt/tags/tag90.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Other"/>
  <p:tag name="MH_ORDER" val="8"/>
</p:tagLst>
</file>

<file path=ppt/tags/tag91.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Other"/>
  <p:tag name="MH_ORDER" val="9"/>
</p:tagLst>
</file>

<file path=ppt/tags/tag92.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SubTitle"/>
  <p:tag name="MH_ORDER" val="2"/>
</p:tagLst>
</file>

<file path=ppt/tags/tag93.xml><?xml version="1.0" encoding="utf-8"?>
<p:tagLst xmlns:a="http://schemas.openxmlformats.org/drawingml/2006/main" xmlns:r="http://schemas.openxmlformats.org/officeDocument/2006/relationships" xmlns:p="http://schemas.openxmlformats.org/presentationml/2006/main">
  <p:tag name="MH" val="20190614145030"/>
  <p:tag name="MH_LIBRARY" val="GRAPHIC"/>
  <p:tag name="MH_TYPE" val="Other"/>
  <p:tag name="MH_ORDER" val="10"/>
</p:tagLst>
</file>

<file path=ppt/tags/tag94.xml><?xml version="1.0" encoding="utf-8"?>
<p:tagLst xmlns:a="http://schemas.openxmlformats.org/drawingml/2006/main" xmlns:r="http://schemas.openxmlformats.org/officeDocument/2006/relationships" xmlns:p="http://schemas.openxmlformats.org/presentationml/2006/main">
  <p:tag name="MH" val="20190614144847"/>
  <p:tag name="MH_LIBRARY" val="GRAPHIC"/>
  <p:tag name="MH_TYPE" val="Text"/>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90614144847"/>
  <p:tag name="MH_LIBRARY" val="GRAPHIC"/>
  <p:tag name="MH_TYPE" val="SubTitle"/>
  <p:tag name="MH_ORDER" val="1"/>
</p:tagLst>
</file>

<file path=ppt/tags/tag96.xml><?xml version="1.0" encoding="utf-8"?>
<p:tagLst xmlns:a="http://schemas.openxmlformats.org/drawingml/2006/main" xmlns:r="http://schemas.openxmlformats.org/officeDocument/2006/relationships" xmlns:p="http://schemas.openxmlformats.org/presentationml/2006/main">
  <p:tag name="MH" val="20190614144847"/>
  <p:tag name="MH_LIBRARY" val="GRAPHIC"/>
  <p:tag name="MH_TYPE" val="Text"/>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90614144847"/>
  <p:tag name="MH_LIBRARY" val="GRAPHIC"/>
  <p:tag name="MH_TYPE" val="SubTitle"/>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90614144735"/>
  <p:tag name="MH_LIBRARY" val="GRAPHIC"/>
  <p:tag name="MH_TYPE" val="Other"/>
  <p:tag name="MH_ORDER" val="3"/>
</p:tagLst>
</file>

<file path=ppt/tags/tag99.xml><?xml version="1.0" encoding="utf-8"?>
<p:tagLst xmlns:a="http://schemas.openxmlformats.org/drawingml/2006/main" xmlns:r="http://schemas.openxmlformats.org/officeDocument/2006/relationships" xmlns:p="http://schemas.openxmlformats.org/presentationml/2006/main">
  <p:tag name="MH" val="20190614144735"/>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85723"/>
        </a:solidFill>
        <a:ln>
          <a:noFill/>
        </a:ln>
      </a:spPr>
      <a:bodyPr rtlCol="0" anchor="ctr"/>
      <a:lstStyle>
        <a:defPPr algn="ctr">
          <a:defRPr sz="2400" b="1"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38572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D49A59"/>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rtlCol="0" anchor="ctr">
        <a:spAutoFit/>
      </a:bodyPr>
      <a:lstStyle>
        <a:defPPr algn="just">
          <a:lnSpc>
            <a:spcPct val="150000"/>
          </a:lnSpc>
          <a:spcBef>
            <a:spcPct val="0"/>
          </a:spcBef>
          <a:defRPr sz="2400" dirty="0">
            <a:latin typeface="微软雅黑" panose="020B0503020204020204" pitchFamily="34" charset="-122"/>
            <a:ea typeface="微软雅黑" panose="020B0503020204020204" pitchFamily="34" charset="-122"/>
          </a:defRPr>
        </a:defPPr>
      </a:lstStyle>
      <a:style>
        <a:lnRef idx="2">
          <a:schemeClr val="accent5">
            <a:shade val="50000"/>
          </a:schemeClr>
        </a:lnRef>
        <a:fillRef idx="1">
          <a:schemeClr val="accent5"/>
        </a:fillRef>
        <a:effectRef idx="0">
          <a:schemeClr val="accent5"/>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3147</TotalTime>
  <Words>11223</Words>
  <Application>Microsoft Office PowerPoint</Application>
  <PresentationFormat>自定义</PresentationFormat>
  <Paragraphs>1325</Paragraphs>
  <Slides>186</Slides>
  <Notes>75</Notes>
  <HiddenSlides>0</HiddenSlides>
  <MMClips>0</MMClips>
  <ScaleCrop>false</ScaleCrop>
  <HeadingPairs>
    <vt:vector size="4" baseType="variant">
      <vt:variant>
        <vt:lpstr>主题</vt:lpstr>
      </vt:variant>
      <vt:variant>
        <vt:i4>11</vt:i4>
      </vt:variant>
      <vt:variant>
        <vt:lpstr>幻灯片标题</vt:lpstr>
      </vt:variant>
      <vt:variant>
        <vt:i4>186</vt:i4>
      </vt:variant>
    </vt:vector>
  </HeadingPairs>
  <TitlesOfParts>
    <vt:vector size="197" baseType="lpstr">
      <vt:lpstr>Office 主题​​</vt:lpstr>
      <vt:lpstr>13_Office 主题​​</vt:lpstr>
      <vt:lpstr>2_Office 主题</vt:lpstr>
      <vt:lpstr>1_Office 主题</vt:lpstr>
      <vt:lpstr>3_Office 主题​​</vt:lpstr>
      <vt:lpstr>4_Office 主题​​</vt:lpstr>
      <vt:lpstr>5_Office 主题​​</vt:lpstr>
      <vt:lpstr>3_Office 主题</vt:lpstr>
      <vt:lpstr>Office 主题</vt:lpstr>
      <vt:lpstr>Office Theme</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215</cp:revision>
  <dcterms:created xsi:type="dcterms:W3CDTF">2019-01-07T06:24:18Z</dcterms:created>
  <dcterms:modified xsi:type="dcterms:W3CDTF">2022-03-08T10:38:47Z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